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1742" r:id="rId3"/>
    <p:sldId id="1759" r:id="rId4"/>
    <p:sldId id="1760" r:id="rId5"/>
    <p:sldId id="1758" r:id="rId6"/>
    <p:sldId id="1761" r:id="rId7"/>
    <p:sldId id="1750" r:id="rId8"/>
    <p:sldId id="1757" r:id="rId9"/>
    <p:sldId id="1756" r:id="rId10"/>
    <p:sldId id="264" r:id="rId11"/>
    <p:sldId id="1744" r:id="rId12"/>
    <p:sldId id="265" r:id="rId13"/>
    <p:sldId id="1753" r:id="rId14"/>
    <p:sldId id="1749" r:id="rId15"/>
    <p:sldId id="1754" r:id="rId16"/>
    <p:sldId id="266" r:id="rId17"/>
    <p:sldId id="1755" r:id="rId18"/>
    <p:sldId id="280" r:id="rId19"/>
    <p:sldId id="1752" r:id="rId20"/>
  </p:sldIdLst>
  <p:sldSz cx="12192000" cy="6858000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21F"/>
    <a:srgbClr val="F86201"/>
    <a:srgbClr val="E46C0A"/>
    <a:srgbClr val="F79646"/>
    <a:srgbClr val="984807"/>
    <a:srgbClr val="673105"/>
    <a:srgbClr val="E57D5F"/>
    <a:srgbClr val="E94653"/>
    <a:srgbClr val="FFFFFF"/>
    <a:srgbClr val="FF8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83A7A3-3F53-425A-B8FD-D19E858ADEC6}" v="5" dt="2023-12-05T03:55:09.1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106"/>
      </p:cViewPr>
      <p:guideLst>
        <p:guide orient="horz" pos="2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NU, Apoorva Sudheesh - (apoorvasudheesh)" userId="S::apoorvasudheesh@arizona.edu::e4faf4de-2a64-4c23-ac32-a46dab4fe420" providerId="AD" clId="Web-{4DEB9524-AA78-D888-CB4F-0C8EB991A966}"/>
    <pc:docChg chg="addSld modSld">
      <pc:chgData name="LNU, Apoorva Sudheesh - (apoorvasudheesh)" userId="S::apoorvasudheesh@arizona.edu::e4faf4de-2a64-4c23-ac32-a46dab4fe420" providerId="AD" clId="Web-{4DEB9524-AA78-D888-CB4F-0C8EB991A966}" dt="2023-11-29T03:17:14.479" v="6"/>
      <pc:docMkLst>
        <pc:docMk/>
      </pc:docMkLst>
      <pc:sldChg chg="delSp modSp">
        <pc:chgData name="LNU, Apoorva Sudheesh - (apoorvasudheesh)" userId="S::apoorvasudheesh@arizona.edu::e4faf4de-2a64-4c23-ac32-a46dab4fe420" providerId="AD" clId="Web-{4DEB9524-AA78-D888-CB4F-0C8EB991A966}" dt="2023-11-29T03:16:37.024" v="3"/>
        <pc:sldMkLst>
          <pc:docMk/>
          <pc:sldMk cId="0" sldId="257"/>
        </pc:sldMkLst>
        <pc:spChg chg="del mod topLvl">
          <ac:chgData name="LNU, Apoorva Sudheesh - (apoorvasudheesh)" userId="S::apoorvasudheesh@arizona.edu::e4faf4de-2a64-4c23-ac32-a46dab4fe420" providerId="AD" clId="Web-{4DEB9524-AA78-D888-CB4F-0C8EB991A966}" dt="2023-11-29T03:16:37.024" v="3"/>
          <ac:spMkLst>
            <pc:docMk/>
            <pc:sldMk cId="0" sldId="257"/>
            <ac:spMk id="33" creationId="{E9D5BC45-BE3B-5DD3-2EDA-CAA1FBDD4CBC}"/>
          </ac:spMkLst>
        </pc:spChg>
        <pc:spChg chg="del topLvl">
          <ac:chgData name="LNU, Apoorva Sudheesh - (apoorvasudheesh)" userId="S::apoorvasudheesh@arizona.edu::e4faf4de-2a64-4c23-ac32-a46dab4fe420" providerId="AD" clId="Web-{4DEB9524-AA78-D888-CB4F-0C8EB991A966}" dt="2023-11-29T03:16:28.336" v="0"/>
          <ac:spMkLst>
            <pc:docMk/>
            <pc:sldMk cId="0" sldId="257"/>
            <ac:spMk id="34" creationId="{BDADBD04-29D3-68D9-494E-7F2E33A30CA8}"/>
          </ac:spMkLst>
        </pc:spChg>
        <pc:grpChg chg="del">
          <ac:chgData name="LNU, Apoorva Sudheesh - (apoorvasudheesh)" userId="S::apoorvasudheesh@arizona.edu::e4faf4de-2a64-4c23-ac32-a46dab4fe420" providerId="AD" clId="Web-{4DEB9524-AA78-D888-CB4F-0C8EB991A966}" dt="2023-11-29T03:16:28.336" v="0"/>
          <ac:grpSpMkLst>
            <pc:docMk/>
            <pc:sldMk cId="0" sldId="257"/>
            <ac:grpSpMk id="32" creationId="{AEFF3BF2-A7DB-2D34-0427-D6CC445F39F9}"/>
          </ac:grpSpMkLst>
        </pc:grpChg>
      </pc:sldChg>
      <pc:sldChg chg="delSp new">
        <pc:chgData name="LNU, Apoorva Sudheesh - (apoorvasudheesh)" userId="S::apoorvasudheesh@arizona.edu::e4faf4de-2a64-4c23-ac32-a46dab4fe420" providerId="AD" clId="Web-{4DEB9524-AA78-D888-CB4F-0C8EB991A966}" dt="2023-11-29T03:17:14.479" v="6"/>
        <pc:sldMkLst>
          <pc:docMk/>
          <pc:sldMk cId="264564889" sldId="341"/>
        </pc:sldMkLst>
        <pc:spChg chg="del">
          <ac:chgData name="LNU, Apoorva Sudheesh - (apoorvasudheesh)" userId="S::apoorvasudheesh@arizona.edu::e4faf4de-2a64-4c23-ac32-a46dab4fe420" providerId="AD" clId="Web-{4DEB9524-AA78-D888-CB4F-0C8EB991A966}" dt="2023-11-29T03:17:14.479" v="6"/>
          <ac:spMkLst>
            <pc:docMk/>
            <pc:sldMk cId="264564889" sldId="341"/>
            <ac:spMk id="2" creationId="{981F0312-1A75-A113-F9B7-9B91D0075566}"/>
          </ac:spMkLst>
        </pc:spChg>
        <pc:spChg chg="del">
          <ac:chgData name="LNU, Apoorva Sudheesh - (apoorvasudheesh)" userId="S::apoorvasudheesh@arizona.edu::e4faf4de-2a64-4c23-ac32-a46dab4fe420" providerId="AD" clId="Web-{4DEB9524-AA78-D888-CB4F-0C8EB991A966}" dt="2023-11-29T03:17:09.463" v="5"/>
          <ac:spMkLst>
            <pc:docMk/>
            <pc:sldMk cId="264564889" sldId="341"/>
            <ac:spMk id="3" creationId="{7DD0E62B-2B07-4937-30F8-9ADE9CB5EFED}"/>
          </ac:spMkLst>
        </pc:spChg>
      </pc:sldChg>
    </pc:docChg>
  </pc:docChgLst>
  <pc:docChgLst>
    <pc:chgData name="LNU, Apoorva Sudheesh - (apoorvasudheesh)" userId="e4faf4de-2a64-4c23-ac32-a46dab4fe420" providerId="ADAL" clId="{713B0A3B-0B07-534D-85D2-018315B2AD97}"/>
    <pc:docChg chg="undo redo custSel addSld delSld modSld sldOrd">
      <pc:chgData name="LNU, Apoorva Sudheesh - (apoorvasudheesh)" userId="e4faf4de-2a64-4c23-ac32-a46dab4fe420" providerId="ADAL" clId="{713B0A3B-0B07-534D-85D2-018315B2AD97}" dt="2023-11-29T15:42:01.674" v="2679" actId="1076"/>
      <pc:docMkLst>
        <pc:docMk/>
      </pc:docMkLst>
      <pc:sldChg chg="addSp delSp modSp mod">
        <pc:chgData name="LNU, Apoorva Sudheesh - (apoorvasudheesh)" userId="e4faf4de-2a64-4c23-ac32-a46dab4fe420" providerId="ADAL" clId="{713B0A3B-0B07-534D-85D2-018315B2AD97}" dt="2023-11-29T06:43:06.651" v="2665" actId="404"/>
        <pc:sldMkLst>
          <pc:docMk/>
          <pc:sldMk cId="0" sldId="256"/>
        </pc:sldMkLst>
        <pc:spChg chg="add mod">
          <ac:chgData name="LNU, Apoorva Sudheesh - (apoorvasudheesh)" userId="e4faf4de-2a64-4c23-ac32-a46dab4fe420" providerId="ADAL" clId="{713B0A3B-0B07-534D-85D2-018315B2AD97}" dt="2023-11-29T03:36:53.042" v="127" actId="767"/>
          <ac:spMkLst>
            <pc:docMk/>
            <pc:sldMk cId="0" sldId="256"/>
            <ac:spMk id="2" creationId="{9CB496FD-CE53-0D01-1809-CEF166C502C7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3:38:35.613" v="135"/>
          <ac:spMkLst>
            <pc:docMk/>
            <pc:sldMk cId="0" sldId="256"/>
            <ac:spMk id="3" creationId="{DFF99DA5-C988-CA93-2257-F90DFC31ED0E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10:05.216" v="888" actId="33987"/>
          <ac:spMkLst>
            <pc:docMk/>
            <pc:sldMk cId="0" sldId="256"/>
            <ac:spMk id="4" creationId="{3F84EA26-F458-E84E-6571-D8A2D95C2E94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14:00.270" v="944" actId="478"/>
          <ac:spMkLst>
            <pc:docMk/>
            <pc:sldMk cId="0" sldId="256"/>
            <ac:spMk id="5" creationId="{10074207-288B-8A2D-446E-0231B20B1CB9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16:58.897" v="957" actId="478"/>
          <ac:spMkLst>
            <pc:docMk/>
            <pc:sldMk cId="0" sldId="256"/>
            <ac:spMk id="6" creationId="{CB32478A-00B3-089D-62CC-5FFE2F08355D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17:05.798" v="960" actId="207"/>
          <ac:spMkLst>
            <pc:docMk/>
            <pc:sldMk cId="0" sldId="256"/>
            <ac:spMk id="7" creationId="{7D95FE7A-D55F-2249-C488-A91328F2AD25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32:01.620" v="1261" actId="2711"/>
          <ac:spMkLst>
            <pc:docMk/>
            <pc:sldMk cId="0" sldId="256"/>
            <ac:spMk id="8" creationId="{01903611-A751-7CF4-43A8-23F0DCF82967}"/>
          </ac:spMkLst>
        </pc:spChg>
        <pc:spChg chg="add mod">
          <ac:chgData name="LNU, Apoorva Sudheesh - (apoorvasudheesh)" userId="e4faf4de-2a64-4c23-ac32-a46dab4fe420" providerId="ADAL" clId="{713B0A3B-0B07-534D-85D2-018315B2AD97}" dt="2023-11-29T05:37:31.115" v="1585" actId="1076"/>
          <ac:spMkLst>
            <pc:docMk/>
            <pc:sldMk cId="0" sldId="256"/>
            <ac:spMk id="11" creationId="{8AAF9A0A-6934-4EB1-A66C-6915C23D1899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43:06.651" v="2665" actId="404"/>
          <ac:spMkLst>
            <pc:docMk/>
            <pc:sldMk cId="0" sldId="256"/>
            <ac:spMk id="12" creationId="{717F0B7A-C7F7-8CD7-94F0-803137D79F28}"/>
          </ac:spMkLst>
        </pc:spChg>
        <pc:picChg chg="del mod modCrop">
          <ac:chgData name="LNU, Apoorva Sudheesh - (apoorvasudheesh)" userId="e4faf4de-2a64-4c23-ac32-a46dab4fe420" providerId="ADAL" clId="{713B0A3B-0B07-534D-85D2-018315B2AD97}" dt="2023-11-29T04:14:15.732" v="946" actId="478"/>
          <ac:picMkLst>
            <pc:docMk/>
            <pc:sldMk cId="0" sldId="256"/>
            <ac:picMk id="9" creationId="{A1772C9E-B69A-505F-DA1D-024F85E80332}"/>
          </ac:picMkLst>
        </pc:picChg>
        <pc:picChg chg="mod">
          <ac:chgData name="LNU, Apoorva Sudheesh - (apoorvasudheesh)" userId="e4faf4de-2a64-4c23-ac32-a46dab4fe420" providerId="ADAL" clId="{713B0A3B-0B07-534D-85D2-018315B2AD97}" dt="2023-11-29T04:18:38.724" v="1015" actId="1076"/>
          <ac:picMkLst>
            <pc:docMk/>
            <pc:sldMk cId="0" sldId="256"/>
            <ac:picMk id="10" creationId="{6A09CE21-C13D-02A8-31F2-551DF0CF6ACB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42:36.340" v="2661" actId="1076"/>
          <ac:picMkLst>
            <pc:docMk/>
            <pc:sldMk cId="0" sldId="256"/>
            <ac:picMk id="15" creationId="{6F3F5100-6043-384C-AE60-FD34AD5EE02F}"/>
          </ac:picMkLst>
        </pc:picChg>
      </pc:sldChg>
      <pc:sldChg chg="del">
        <pc:chgData name="LNU, Apoorva Sudheesh - (apoorvasudheesh)" userId="e4faf4de-2a64-4c23-ac32-a46dab4fe420" providerId="ADAL" clId="{713B0A3B-0B07-534D-85D2-018315B2AD97}" dt="2023-11-29T04:15:11.894" v="948" actId="2696"/>
        <pc:sldMkLst>
          <pc:docMk/>
          <pc:sldMk cId="0" sldId="257"/>
        </pc:sldMkLst>
      </pc:sldChg>
      <pc:sldChg chg="modSp">
        <pc:chgData name="LNU, Apoorva Sudheesh - (apoorvasudheesh)" userId="e4faf4de-2a64-4c23-ac32-a46dab4fe420" providerId="ADAL" clId="{713B0A3B-0B07-534D-85D2-018315B2AD97}" dt="2023-11-29T03:30:19.817" v="65" actId="931"/>
        <pc:sldMkLst>
          <pc:docMk/>
          <pc:sldMk cId="0" sldId="258"/>
        </pc:sldMkLst>
        <pc:spChg chg="mod">
          <ac:chgData name="LNU, Apoorva Sudheesh - (apoorvasudheesh)" userId="e4faf4de-2a64-4c23-ac32-a46dab4fe420" providerId="ADAL" clId="{713B0A3B-0B07-534D-85D2-018315B2AD97}" dt="2023-11-29T03:30:19.817" v="65" actId="931"/>
          <ac:spMkLst>
            <pc:docMk/>
            <pc:sldMk cId="0" sldId="258"/>
            <ac:spMk id="4" creationId="{95DD3A76-4A5F-147A-72EB-427082A16CC5}"/>
          </ac:spMkLst>
        </pc:spChg>
      </pc:sldChg>
      <pc:sldChg chg="modSp mod">
        <pc:chgData name="LNU, Apoorva Sudheesh - (apoorvasudheesh)" userId="e4faf4de-2a64-4c23-ac32-a46dab4fe420" providerId="ADAL" clId="{713B0A3B-0B07-534D-85D2-018315B2AD97}" dt="2023-11-29T04:41:41.108" v="1345" actId="2711"/>
        <pc:sldMkLst>
          <pc:docMk/>
          <pc:sldMk cId="0" sldId="260"/>
        </pc:sldMkLst>
        <pc:spChg chg="mod">
          <ac:chgData name="LNU, Apoorva Sudheesh - (apoorvasudheesh)" userId="e4faf4de-2a64-4c23-ac32-a46dab4fe420" providerId="ADAL" clId="{713B0A3B-0B07-534D-85D2-018315B2AD97}" dt="2023-11-29T04:41:41.108" v="1345" actId="2711"/>
          <ac:spMkLst>
            <pc:docMk/>
            <pc:sldMk cId="0" sldId="260"/>
            <ac:spMk id="8" creationId="{00000000-0000-0000-0000-000000000000}"/>
          </ac:spMkLst>
        </pc:spChg>
      </pc:sldChg>
      <pc:sldChg chg="addSp modSp mod">
        <pc:chgData name="LNU, Apoorva Sudheesh - (apoorvasudheesh)" userId="e4faf4de-2a64-4c23-ac32-a46dab4fe420" providerId="ADAL" clId="{713B0A3B-0B07-534D-85D2-018315B2AD97}" dt="2023-11-29T04:39:15.948" v="1319" actId="2711"/>
        <pc:sldMkLst>
          <pc:docMk/>
          <pc:sldMk cId="0" sldId="261"/>
        </pc:sldMkLst>
        <pc:spChg chg="mod">
          <ac:chgData name="LNU, Apoorva Sudheesh - (apoorvasudheesh)" userId="e4faf4de-2a64-4c23-ac32-a46dab4fe420" providerId="ADAL" clId="{713B0A3B-0B07-534D-85D2-018315B2AD97}" dt="2023-11-29T04:39:15.948" v="1319" actId="2711"/>
          <ac:spMkLst>
            <pc:docMk/>
            <pc:sldMk cId="0" sldId="261"/>
            <ac:spMk id="2" creationId="{00000000-0000-0000-0000-000000000000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35:23.706" v="1267" actId="1076"/>
          <ac:spMkLst>
            <pc:docMk/>
            <pc:sldMk cId="0" sldId="261"/>
            <ac:spMk id="3" creationId="{3A1ADB57-8D56-BCD4-7743-92071FDF8C3D}"/>
          </ac:spMkLst>
        </pc:spChg>
      </pc:sldChg>
      <pc:sldChg chg="addSp delSp modSp mod">
        <pc:chgData name="LNU, Apoorva Sudheesh - (apoorvasudheesh)" userId="e4faf4de-2a64-4c23-ac32-a46dab4fe420" providerId="ADAL" clId="{713B0A3B-0B07-534D-85D2-018315B2AD97}" dt="2023-11-29T04:37:13.664" v="1301"/>
        <pc:sldMkLst>
          <pc:docMk/>
          <pc:sldMk cId="0" sldId="263"/>
        </pc:sldMkLst>
        <pc:spChg chg="add del mod">
          <ac:chgData name="LNU, Apoorva Sudheesh - (apoorvasudheesh)" userId="e4faf4de-2a64-4c23-ac32-a46dab4fe420" providerId="ADAL" clId="{713B0A3B-0B07-534D-85D2-018315B2AD97}" dt="2023-11-29T04:37:13.664" v="1301"/>
          <ac:spMkLst>
            <pc:docMk/>
            <pc:sldMk cId="0" sldId="263"/>
            <ac:spMk id="59" creationId="{A6C7F940-ECDE-2067-FA9D-EFA408619FCC}"/>
          </ac:spMkLst>
        </pc:spChg>
      </pc:sldChg>
      <pc:sldChg chg="addSp delSp modSp mod modAnim">
        <pc:chgData name="LNU, Apoorva Sudheesh - (apoorvasudheesh)" userId="e4faf4de-2a64-4c23-ac32-a46dab4fe420" providerId="ADAL" clId="{713B0A3B-0B07-534D-85D2-018315B2AD97}" dt="2023-11-29T05:19:30.907" v="1521"/>
        <pc:sldMkLst>
          <pc:docMk/>
          <pc:sldMk cId="0" sldId="264"/>
        </pc:sldMkLst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2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6:22.974" v="1453" actId="478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LNU, Apoorva Sudheesh - (apoorvasudheesh)" userId="e4faf4de-2a64-4c23-ac32-a46dab4fe420" providerId="ADAL" clId="{713B0A3B-0B07-534D-85D2-018315B2AD97}" dt="2023-11-29T04:56:22.974" v="1453" actId="478"/>
          <ac:spMkLst>
            <pc:docMk/>
            <pc:sldMk cId="0" sldId="264"/>
            <ac:spMk id="4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11" creationId="{00000000-0000-0000-0000-000000000000}"/>
          </ac:spMkLst>
        </pc:spChg>
        <pc:spChg chg="del mod">
          <ac:chgData name="LNU, Apoorva Sudheesh - (apoorvasudheesh)" userId="e4faf4de-2a64-4c23-ac32-a46dab4fe420" providerId="ADAL" clId="{713B0A3B-0B07-534D-85D2-018315B2AD97}" dt="2023-11-29T04:53:53.744" v="1422" actId="478"/>
          <ac:spMkLst>
            <pc:docMk/>
            <pc:sldMk cId="0" sldId="264"/>
            <ac:spMk id="12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16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17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18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19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21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22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23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24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26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27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55.615" v="1423" actId="478"/>
          <ac:spMkLst>
            <pc:docMk/>
            <pc:sldMk cId="0" sldId="264"/>
            <ac:spMk id="28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29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30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31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32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33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61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62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63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64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65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66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67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68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69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70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71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72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73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74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75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79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83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57.973" v="1424" actId="478"/>
          <ac:spMkLst>
            <pc:docMk/>
            <pc:sldMk cId="0" sldId="264"/>
            <ac:spMk id="84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53:40.962" v="1419" actId="478"/>
          <ac:spMkLst>
            <pc:docMk/>
            <pc:sldMk cId="0" sldId="264"/>
            <ac:spMk id="85" creationId="{00000000-0000-0000-0000-000000000000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56:29.466" v="1455" actId="478"/>
          <ac:spMkLst>
            <pc:docMk/>
            <pc:sldMk cId="0" sldId="264"/>
            <ac:spMk id="87" creationId="{EDF82398-2394-9FAC-505A-602D4D797CA3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56:25.022" v="1454"/>
          <ac:spMkLst>
            <pc:docMk/>
            <pc:sldMk cId="0" sldId="264"/>
            <ac:spMk id="88" creationId="{C5555773-1B96-5D96-22D3-52368FE9A6B6}"/>
          </ac:spMkLst>
        </pc:spChg>
        <pc:spChg chg="add mod">
          <ac:chgData name="LNU, Apoorva Sudheesh - (apoorvasudheesh)" userId="e4faf4de-2a64-4c23-ac32-a46dab4fe420" providerId="ADAL" clId="{713B0A3B-0B07-534D-85D2-018315B2AD97}" dt="2023-11-29T05:12:10.235" v="1487" actId="122"/>
          <ac:spMkLst>
            <pc:docMk/>
            <pc:sldMk cId="0" sldId="264"/>
            <ac:spMk id="89" creationId="{534B7CE4-E566-5CAF-4993-F0451894ED8A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5:15:12.019" v="1492"/>
          <ac:spMkLst>
            <pc:docMk/>
            <pc:sldMk cId="0" sldId="264"/>
            <ac:spMk id="90" creationId="{AD75BB0B-7830-0165-5C71-07A8D81EA843}"/>
          </ac:spMkLst>
        </pc:spChg>
        <pc:grpChg chg="del">
          <ac:chgData name="LNU, Apoorva Sudheesh - (apoorvasudheesh)" userId="e4faf4de-2a64-4c23-ac32-a46dab4fe420" providerId="ADAL" clId="{713B0A3B-0B07-534D-85D2-018315B2AD97}" dt="2023-11-29T04:53:40.962" v="1419" actId="478"/>
          <ac:grpSpMkLst>
            <pc:docMk/>
            <pc:sldMk cId="0" sldId="264"/>
            <ac:grpSpMk id="6" creationId="{00000000-0000-0000-0000-000000000000}"/>
          </ac:grpSpMkLst>
        </pc:grpChg>
        <pc:grpChg chg="del">
          <ac:chgData name="LNU, Apoorva Sudheesh - (apoorvasudheesh)" userId="e4faf4de-2a64-4c23-ac32-a46dab4fe420" providerId="ADAL" clId="{713B0A3B-0B07-534D-85D2-018315B2AD97}" dt="2023-11-29T04:53:40.962" v="1419" actId="478"/>
          <ac:grpSpMkLst>
            <pc:docMk/>
            <pc:sldMk cId="0" sldId="264"/>
            <ac:grpSpMk id="13" creationId="{00000000-0000-0000-0000-000000000000}"/>
          </ac:grpSpMkLst>
        </pc:grpChg>
        <pc:grpChg chg="del">
          <ac:chgData name="LNU, Apoorva Sudheesh - (apoorvasudheesh)" userId="e4faf4de-2a64-4c23-ac32-a46dab4fe420" providerId="ADAL" clId="{713B0A3B-0B07-534D-85D2-018315B2AD97}" dt="2023-11-29T04:53:40.962" v="1419" actId="478"/>
          <ac:grpSpMkLst>
            <pc:docMk/>
            <pc:sldMk cId="0" sldId="264"/>
            <ac:grpSpMk id="34" creationId="{00000000-0000-0000-0000-000000000000}"/>
          </ac:grpSpMkLst>
        </pc:grpChg>
        <pc:grpChg chg="del">
          <ac:chgData name="LNU, Apoorva Sudheesh - (apoorvasudheesh)" userId="e4faf4de-2a64-4c23-ac32-a46dab4fe420" providerId="ADAL" clId="{713B0A3B-0B07-534D-85D2-018315B2AD97}" dt="2023-11-29T04:53:40.962" v="1419" actId="478"/>
          <ac:grpSpMkLst>
            <pc:docMk/>
            <pc:sldMk cId="0" sldId="264"/>
            <ac:grpSpMk id="57" creationId="{00000000-0000-0000-0000-000000000000}"/>
          </ac:grpSpMkLst>
        </pc:grpChg>
        <pc:grpChg chg="del">
          <ac:chgData name="LNU, Apoorva Sudheesh - (apoorvasudheesh)" userId="e4faf4de-2a64-4c23-ac32-a46dab4fe420" providerId="ADAL" clId="{713B0A3B-0B07-534D-85D2-018315B2AD97}" dt="2023-11-29T04:53:40.962" v="1419" actId="478"/>
          <ac:grpSpMkLst>
            <pc:docMk/>
            <pc:sldMk cId="0" sldId="264"/>
            <ac:grpSpMk id="76" creationId="{00000000-0000-0000-0000-000000000000}"/>
          </ac:grpSpMkLst>
        </pc:grpChg>
        <pc:grpChg chg="del">
          <ac:chgData name="LNU, Apoorva Sudheesh - (apoorvasudheesh)" userId="e4faf4de-2a64-4c23-ac32-a46dab4fe420" providerId="ADAL" clId="{713B0A3B-0B07-534D-85D2-018315B2AD97}" dt="2023-11-29T04:53:40.962" v="1419" actId="478"/>
          <ac:grpSpMkLst>
            <pc:docMk/>
            <pc:sldMk cId="0" sldId="264"/>
            <ac:grpSpMk id="80" creationId="{00000000-0000-0000-0000-000000000000}"/>
          </ac:grpSpMkLst>
        </pc:grpChg>
        <pc:graphicFrameChg chg="del">
          <ac:chgData name="LNU, Apoorva Sudheesh - (apoorvasudheesh)" userId="e4faf4de-2a64-4c23-ac32-a46dab4fe420" providerId="ADAL" clId="{713B0A3B-0B07-534D-85D2-018315B2AD97}" dt="2023-11-29T04:53:40.962" v="1419" actId="478"/>
          <ac:graphicFrameMkLst>
            <pc:docMk/>
            <pc:sldMk cId="0" sldId="264"/>
            <ac:graphicFrameMk id="5" creationId="{00000000-0000-0000-0000-000000000000}"/>
          </ac:graphicFrameMkLst>
        </pc:graphicFrameChg>
        <pc:graphicFrameChg chg="del">
          <ac:chgData name="LNU, Apoorva Sudheesh - (apoorvasudheesh)" userId="e4faf4de-2a64-4c23-ac32-a46dab4fe420" providerId="ADAL" clId="{713B0A3B-0B07-534D-85D2-018315B2AD97}" dt="2023-11-29T04:53:40.962" v="1419" actId="478"/>
          <ac:graphicFrameMkLst>
            <pc:docMk/>
            <pc:sldMk cId="0" sldId="264"/>
            <ac:graphicFrameMk id="20" creationId="{00000000-0000-0000-0000-000000000000}"/>
          </ac:graphicFrameMkLst>
        </pc:graphicFrameChg>
        <pc:graphicFrameChg chg="del">
          <ac:chgData name="LNU, Apoorva Sudheesh - (apoorvasudheesh)" userId="e4faf4de-2a64-4c23-ac32-a46dab4fe420" providerId="ADAL" clId="{713B0A3B-0B07-534D-85D2-018315B2AD97}" dt="2023-11-29T04:53:40.962" v="1419" actId="478"/>
          <ac:graphicFrameMkLst>
            <pc:docMk/>
            <pc:sldMk cId="0" sldId="264"/>
            <ac:graphicFrameMk id="25" creationId="{00000000-0000-0000-0000-000000000000}"/>
          </ac:graphicFrameMkLst>
        </pc:graphicFrameChg>
        <pc:picChg chg="add mod">
          <ac:chgData name="LNU, Apoorva Sudheesh - (apoorvasudheesh)" userId="e4faf4de-2a64-4c23-ac32-a46dab4fe420" providerId="ADAL" clId="{713B0A3B-0B07-534D-85D2-018315B2AD97}" dt="2023-11-29T05:16:06.417" v="1501" actId="1076"/>
          <ac:picMkLst>
            <pc:docMk/>
            <pc:sldMk cId="0" sldId="264"/>
            <ac:picMk id="4098" creationId="{63D98C5D-33E5-A2E0-0869-414EE174AA62}"/>
          </ac:picMkLst>
        </pc:picChg>
        <pc:picChg chg="add del mod">
          <ac:chgData name="LNU, Apoorva Sudheesh - (apoorvasudheesh)" userId="e4faf4de-2a64-4c23-ac32-a46dab4fe420" providerId="ADAL" clId="{713B0A3B-0B07-534D-85D2-018315B2AD97}" dt="2023-11-29T05:16:45.388" v="1502" actId="478"/>
          <ac:picMkLst>
            <pc:docMk/>
            <pc:sldMk cId="0" sldId="264"/>
            <ac:picMk id="4100" creationId="{B131D939-2765-DDA1-0919-367E628F5B56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5:17:36.318" v="1510" actId="1076"/>
          <ac:picMkLst>
            <pc:docMk/>
            <pc:sldMk cId="0" sldId="264"/>
            <ac:picMk id="4102" creationId="{227687CD-C0B4-091A-D2F1-8F4B64FB3AF4}"/>
          </ac:picMkLst>
        </pc:picChg>
      </pc:sldChg>
      <pc:sldChg chg="addSp delSp modSp mod modAnim">
        <pc:chgData name="LNU, Apoorva Sudheesh - (apoorvasudheesh)" userId="e4faf4de-2a64-4c23-ac32-a46dab4fe420" providerId="ADAL" clId="{713B0A3B-0B07-534D-85D2-018315B2AD97}" dt="2023-11-29T06:45:46.194" v="2667" actId="1076"/>
        <pc:sldMkLst>
          <pc:docMk/>
          <pc:sldMk cId="0" sldId="265"/>
        </pc:sldMkLst>
        <pc:spChg chg="mod">
          <ac:chgData name="LNU, Apoorva Sudheesh - (apoorvasudheesh)" userId="e4faf4de-2a64-4c23-ac32-a46dab4fe420" providerId="ADAL" clId="{713B0A3B-0B07-534D-85D2-018315B2AD97}" dt="2023-11-29T06:28:10.046" v="2219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LNU, Apoorva Sudheesh - (apoorvasudheesh)" userId="e4faf4de-2a64-4c23-ac32-a46dab4fe420" providerId="ADAL" clId="{713B0A3B-0B07-534D-85D2-018315B2AD97}" dt="2023-11-29T06:45:46.194" v="2667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LNU, Apoorva Sudheesh - (apoorvasudheesh)" userId="e4faf4de-2a64-4c23-ac32-a46dab4fe420" providerId="ADAL" clId="{713B0A3B-0B07-534D-85D2-018315B2AD97}" dt="2023-11-29T04:37:47.068" v="1308" actId="14100"/>
          <ac:spMkLst>
            <pc:docMk/>
            <pc:sldMk cId="0" sldId="265"/>
            <ac:spMk id="8" creationId="{00000000-0000-0000-0000-000000000000}"/>
          </ac:spMkLst>
        </pc:spChg>
        <pc:spChg chg="mod">
          <ac:chgData name="LNU, Apoorva Sudheesh - (apoorvasudheesh)" userId="e4faf4de-2a64-4c23-ac32-a46dab4fe420" providerId="ADAL" clId="{713B0A3B-0B07-534D-85D2-018315B2AD97}" dt="2023-11-29T04:37:39.705" v="1307" actId="14100"/>
          <ac:spMkLst>
            <pc:docMk/>
            <pc:sldMk cId="0" sldId="265"/>
            <ac:spMk id="9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50.956" v="1269" actId="478"/>
          <ac:spMkLst>
            <pc:docMk/>
            <pc:sldMk cId="0" sldId="265"/>
            <ac:spMk id="10" creationId="{00000000-0000-0000-0000-000000000000}"/>
          </ac:spMkLst>
        </pc:spChg>
        <pc:spChg chg="mod">
          <ac:chgData name="LNU, Apoorva Sudheesh - (apoorvasudheesh)" userId="e4faf4de-2a64-4c23-ac32-a46dab4fe420" providerId="ADAL" clId="{713B0A3B-0B07-534D-85D2-018315B2AD97}" dt="2023-11-29T06:25:30.924" v="2088" actId="14100"/>
          <ac:spMkLst>
            <pc:docMk/>
            <pc:sldMk cId="0" sldId="265"/>
            <ac:spMk id="11" creationId="{00000000-0000-0000-0000-000000000000}"/>
          </ac:spMkLst>
        </pc:spChg>
        <pc:spChg chg="mod">
          <ac:chgData name="LNU, Apoorva Sudheesh - (apoorvasudheesh)" userId="e4faf4de-2a64-4c23-ac32-a46dab4fe420" providerId="ADAL" clId="{713B0A3B-0B07-534D-85D2-018315B2AD97}" dt="2023-11-29T06:28:10.046" v="2219" actId="1076"/>
          <ac:spMkLst>
            <pc:docMk/>
            <pc:sldMk cId="0" sldId="265"/>
            <ac:spMk id="13" creationId="{C5E69ACE-92B3-7932-06E8-2F8DCF119B7E}"/>
          </ac:spMkLst>
        </pc:spChg>
        <pc:spChg chg="mod">
          <ac:chgData name="LNU, Apoorva Sudheesh - (apoorvasudheesh)" userId="e4faf4de-2a64-4c23-ac32-a46dab4fe420" providerId="ADAL" clId="{713B0A3B-0B07-534D-85D2-018315B2AD97}" dt="2023-11-29T06:28:10.046" v="2219" actId="1076"/>
          <ac:spMkLst>
            <pc:docMk/>
            <pc:sldMk cId="0" sldId="265"/>
            <ac:spMk id="14" creationId="{B4DC49E5-1C1A-CCD4-5CFB-1E013A3007E1}"/>
          </ac:spMkLst>
        </pc:spChg>
        <pc:spChg chg="mod">
          <ac:chgData name="LNU, Apoorva Sudheesh - (apoorvasudheesh)" userId="e4faf4de-2a64-4c23-ac32-a46dab4fe420" providerId="ADAL" clId="{713B0A3B-0B07-534D-85D2-018315B2AD97}" dt="2023-11-29T06:28:10.046" v="2219" actId="1076"/>
          <ac:spMkLst>
            <pc:docMk/>
            <pc:sldMk cId="0" sldId="265"/>
            <ac:spMk id="15" creationId="{CDF57D92-E584-3485-8D96-6AF8B9F5163A}"/>
          </ac:spMkLst>
        </pc:spChg>
        <pc:spChg chg="mod">
          <ac:chgData name="LNU, Apoorva Sudheesh - (apoorvasudheesh)" userId="e4faf4de-2a64-4c23-ac32-a46dab4fe420" providerId="ADAL" clId="{713B0A3B-0B07-534D-85D2-018315B2AD97}" dt="2023-11-29T06:28:10.046" v="2219" actId="1076"/>
          <ac:spMkLst>
            <pc:docMk/>
            <pc:sldMk cId="0" sldId="265"/>
            <ac:spMk id="16" creationId="{B45D95E7-6624-4476-AA0C-CBB5AA4056BD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50.956" v="1269" actId="478"/>
          <ac:spMkLst>
            <pc:docMk/>
            <pc:sldMk cId="0" sldId="265"/>
            <ac:spMk id="17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21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22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23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24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25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26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27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28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29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30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50.956" v="1269" actId="478"/>
          <ac:spMkLst>
            <pc:docMk/>
            <pc:sldMk cId="0" sldId="265"/>
            <ac:spMk id="31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32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33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34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4:35:46.935" v="1268" actId="478"/>
          <ac:spMkLst>
            <pc:docMk/>
            <pc:sldMk cId="0" sldId="265"/>
            <ac:spMk id="35" creationId="{00000000-0000-0000-0000-000000000000}"/>
          </ac:spMkLst>
        </pc:spChg>
        <pc:spChg chg="mod">
          <ac:chgData name="LNU, Apoorva Sudheesh - (apoorvasudheesh)" userId="e4faf4de-2a64-4c23-ac32-a46dab4fe420" providerId="ADAL" clId="{713B0A3B-0B07-534D-85D2-018315B2AD97}" dt="2023-11-29T06:28:10.046" v="2219" actId="1076"/>
          <ac:spMkLst>
            <pc:docMk/>
            <pc:sldMk cId="0" sldId="265"/>
            <ac:spMk id="36" creationId="{00000000-0000-0000-0000-000000000000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8:32.987" v="2220" actId="1076"/>
          <ac:spMkLst>
            <pc:docMk/>
            <pc:sldMk cId="0" sldId="265"/>
            <ac:spMk id="37" creationId="{7CFC3D5F-9B1D-546C-BEC5-DEB8036B02FE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8:32.987" v="2220" actId="1076"/>
          <ac:spMkLst>
            <pc:docMk/>
            <pc:sldMk cId="0" sldId="265"/>
            <ac:spMk id="38" creationId="{43B2AD49-4F0A-6BD2-AFB2-CF54E70D4D74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6:30:14.884" v="2238" actId="478"/>
          <ac:spMkLst>
            <pc:docMk/>
            <pc:sldMk cId="0" sldId="265"/>
            <ac:spMk id="39" creationId="{2E4B03DF-3133-2F86-EC53-620E9F50596D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30:39.320" v="2242" actId="1076"/>
          <ac:spMkLst>
            <pc:docMk/>
            <pc:sldMk cId="0" sldId="265"/>
            <ac:spMk id="40" creationId="{52A515E2-9782-87B1-AFE1-FEAAAD130F49}"/>
          </ac:spMkLst>
        </pc:spChg>
        <pc:grpChg chg="mod">
          <ac:chgData name="LNU, Apoorva Sudheesh - (apoorvasudheesh)" userId="e4faf4de-2a64-4c23-ac32-a46dab4fe420" providerId="ADAL" clId="{713B0A3B-0B07-534D-85D2-018315B2AD97}" dt="2023-11-29T04:36:46.076" v="1283" actId="1076"/>
          <ac:grpSpMkLst>
            <pc:docMk/>
            <pc:sldMk cId="0" sldId="265"/>
            <ac:grpSpMk id="4" creationId="{00000000-0000-0000-0000-000000000000}"/>
          </ac:grpSpMkLst>
        </pc:grpChg>
        <pc:grpChg chg="mod">
          <ac:chgData name="LNU, Apoorva Sudheesh - (apoorvasudheesh)" userId="e4faf4de-2a64-4c23-ac32-a46dab4fe420" providerId="ADAL" clId="{713B0A3B-0B07-534D-85D2-018315B2AD97}" dt="2023-11-29T06:28:10.046" v="2219" actId="1076"/>
          <ac:grpSpMkLst>
            <pc:docMk/>
            <pc:sldMk cId="0" sldId="265"/>
            <ac:grpSpMk id="10" creationId="{D6B3CA1F-7E6F-D3C3-D3D1-CC031A96603A}"/>
          </ac:grpSpMkLst>
        </pc:grpChg>
        <pc:grpChg chg="del">
          <ac:chgData name="LNU, Apoorva Sudheesh - (apoorvasudheesh)" userId="e4faf4de-2a64-4c23-ac32-a46dab4fe420" providerId="ADAL" clId="{713B0A3B-0B07-534D-85D2-018315B2AD97}" dt="2023-11-29T04:35:50.956" v="1269" actId="478"/>
          <ac:grpSpMkLst>
            <pc:docMk/>
            <pc:sldMk cId="0" sldId="265"/>
            <ac:grpSpMk id="12" creationId="{00000000-0000-0000-0000-000000000000}"/>
          </ac:grpSpMkLst>
        </pc:grpChg>
        <pc:grpChg chg="del">
          <ac:chgData name="LNU, Apoorva Sudheesh - (apoorvasudheesh)" userId="e4faf4de-2a64-4c23-ac32-a46dab4fe420" providerId="ADAL" clId="{713B0A3B-0B07-534D-85D2-018315B2AD97}" dt="2023-11-29T04:35:46.935" v="1268" actId="478"/>
          <ac:grpSpMkLst>
            <pc:docMk/>
            <pc:sldMk cId="0" sldId="265"/>
            <ac:grpSpMk id="18" creationId="{00000000-0000-0000-0000-000000000000}"/>
          </ac:grpSpMkLst>
        </pc:grpChg>
        <pc:graphicFrameChg chg="del">
          <ac:chgData name="LNU, Apoorva Sudheesh - (apoorvasudheesh)" userId="e4faf4de-2a64-4c23-ac32-a46dab4fe420" providerId="ADAL" clId="{713B0A3B-0B07-534D-85D2-018315B2AD97}" dt="2023-11-29T04:35:53.954" v="1270" actId="478"/>
          <ac:graphicFrameMkLst>
            <pc:docMk/>
            <pc:sldMk cId="0" sldId="265"/>
            <ac:graphicFrameMk id="15" creationId="{00000000-0000-0000-0000-000000000000}"/>
          </ac:graphicFrameMkLst>
        </pc:graphicFrameChg>
        <pc:graphicFrameChg chg="del">
          <ac:chgData name="LNU, Apoorva Sudheesh - (apoorvasudheesh)" userId="e4faf4de-2a64-4c23-ac32-a46dab4fe420" providerId="ADAL" clId="{713B0A3B-0B07-534D-85D2-018315B2AD97}" dt="2023-11-29T04:35:50.956" v="1269" actId="478"/>
          <ac:graphicFrameMkLst>
            <pc:docMk/>
            <pc:sldMk cId="0" sldId="265"/>
            <ac:graphicFrameMk id="16" creationId="{00000000-0000-0000-0000-000000000000}"/>
          </ac:graphicFrameMkLst>
        </pc:graphicFrameChg>
        <pc:picChg chg="mod">
          <ac:chgData name="LNU, Apoorva Sudheesh - (apoorvasudheesh)" userId="e4faf4de-2a64-4c23-ac32-a46dab4fe420" providerId="ADAL" clId="{713B0A3B-0B07-534D-85D2-018315B2AD97}" dt="2023-11-29T06:28:10.046" v="2219" actId="1076"/>
          <ac:picMkLst>
            <pc:docMk/>
            <pc:sldMk cId="0" sldId="265"/>
            <ac:picMk id="12" creationId="{03FE9C80-ED15-4B29-4954-AACF33E4AE79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8:32.987" v="2220" actId="1076"/>
          <ac:picMkLst>
            <pc:docMk/>
            <pc:sldMk cId="0" sldId="265"/>
            <ac:picMk id="3074" creationId="{50D5CA2E-02A9-B0BD-5EF4-94E44D34B5AB}"/>
          </ac:picMkLst>
        </pc:picChg>
        <pc:picChg chg="add del mod">
          <ac:chgData name="LNU, Apoorva Sudheesh - (apoorvasudheesh)" userId="e4faf4de-2a64-4c23-ac32-a46dab4fe420" providerId="ADAL" clId="{713B0A3B-0B07-534D-85D2-018315B2AD97}" dt="2023-11-29T04:46:00.370" v="1354" actId="478"/>
          <ac:picMkLst>
            <pc:docMk/>
            <pc:sldMk cId="0" sldId="265"/>
            <ac:picMk id="3076" creationId="{04764C27-3953-2DAF-7315-0FBD78A0A0EA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8:32.987" v="2220" actId="1076"/>
          <ac:picMkLst>
            <pc:docMk/>
            <pc:sldMk cId="0" sldId="265"/>
            <ac:picMk id="3078" creationId="{840FA909-CB90-19EA-3EB6-E471C554BF60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8:32.987" v="2220" actId="1076"/>
          <ac:picMkLst>
            <pc:docMk/>
            <pc:sldMk cId="0" sldId="265"/>
            <ac:picMk id="3080" creationId="{5548E112-5DD2-9CCF-302D-D907EFB85707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8:32.987" v="2220" actId="1076"/>
          <ac:picMkLst>
            <pc:docMk/>
            <pc:sldMk cId="0" sldId="265"/>
            <ac:picMk id="3082" creationId="{D60A660D-F831-AE0E-3483-C0106128E403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8:32.987" v="2220" actId="1076"/>
          <ac:picMkLst>
            <pc:docMk/>
            <pc:sldMk cId="0" sldId="265"/>
            <ac:picMk id="3084" creationId="{9AF855E1-61B2-EA3F-A809-7EC3301ACF34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8:32.987" v="2220" actId="1076"/>
          <ac:picMkLst>
            <pc:docMk/>
            <pc:sldMk cId="0" sldId="265"/>
            <ac:picMk id="3086" creationId="{FD12A6D0-9000-E901-C69A-056E19625F49}"/>
          </ac:picMkLst>
        </pc:picChg>
      </pc:sldChg>
      <pc:sldChg chg="modSp mod">
        <pc:chgData name="LNU, Apoorva Sudheesh - (apoorvasudheesh)" userId="e4faf4de-2a64-4c23-ac32-a46dab4fe420" providerId="ADAL" clId="{713B0A3B-0B07-534D-85D2-018315B2AD97}" dt="2023-11-29T06:15:08.351" v="2024" actId="1076"/>
        <pc:sldMkLst>
          <pc:docMk/>
          <pc:sldMk cId="0" sldId="266"/>
        </pc:sldMkLst>
        <pc:spChg chg="mod">
          <ac:chgData name="LNU, Apoorva Sudheesh - (apoorvasudheesh)" userId="e4faf4de-2a64-4c23-ac32-a46dab4fe420" providerId="ADAL" clId="{713B0A3B-0B07-534D-85D2-018315B2AD97}" dt="2023-11-29T06:15:08.351" v="2024" actId="1076"/>
          <ac:spMkLst>
            <pc:docMk/>
            <pc:sldMk cId="0" sldId="266"/>
            <ac:spMk id="14" creationId="{7F095446-9751-DACF-CDC3-3ADC9F150DDE}"/>
          </ac:spMkLst>
        </pc:spChg>
      </pc:sldChg>
      <pc:sldChg chg="modSp mod">
        <pc:chgData name="LNU, Apoorva Sudheesh - (apoorvasudheesh)" userId="e4faf4de-2a64-4c23-ac32-a46dab4fe420" providerId="ADAL" clId="{713B0A3B-0B07-534D-85D2-018315B2AD97}" dt="2023-11-29T06:16:14.879" v="2025" actId="20577"/>
        <pc:sldMkLst>
          <pc:docMk/>
          <pc:sldMk cId="0" sldId="278"/>
        </pc:sldMkLst>
        <pc:spChg chg="mod">
          <ac:chgData name="LNU, Apoorva Sudheesh - (apoorvasudheesh)" userId="e4faf4de-2a64-4c23-ac32-a46dab4fe420" providerId="ADAL" clId="{713B0A3B-0B07-534D-85D2-018315B2AD97}" dt="2023-11-29T06:16:14.879" v="2025" actId="20577"/>
          <ac:spMkLst>
            <pc:docMk/>
            <pc:sldMk cId="0" sldId="278"/>
            <ac:spMk id="26" creationId="{00000000-0000-0000-0000-000000000000}"/>
          </ac:spMkLst>
        </pc:spChg>
      </pc:sldChg>
      <pc:sldChg chg="addSp delSp modSp mod">
        <pc:chgData name="LNU, Apoorva Sudheesh - (apoorvasudheesh)" userId="e4faf4de-2a64-4c23-ac32-a46dab4fe420" providerId="ADAL" clId="{713B0A3B-0B07-534D-85D2-018315B2AD97}" dt="2023-11-29T05:37:43.285" v="1586" actId="2711"/>
        <pc:sldMkLst>
          <pc:docMk/>
          <pc:sldMk cId="264564889" sldId="341"/>
        </pc:sldMkLst>
        <pc:spChg chg="add del">
          <ac:chgData name="LNU, Apoorva Sudheesh - (apoorvasudheesh)" userId="e4faf4de-2a64-4c23-ac32-a46dab4fe420" providerId="ADAL" clId="{713B0A3B-0B07-534D-85D2-018315B2AD97}" dt="2023-11-29T03:18:30.127" v="3" actId="478"/>
          <ac:spMkLst>
            <pc:docMk/>
            <pc:sldMk cId="264564889" sldId="341"/>
            <ac:spMk id="3" creationId="{933732AE-2494-C5F2-5B42-2548EA256D1F}"/>
          </ac:spMkLst>
        </pc:spChg>
        <pc:spChg chg="add del">
          <ac:chgData name="LNU, Apoorva Sudheesh - (apoorvasudheesh)" userId="e4faf4de-2a64-4c23-ac32-a46dab4fe420" providerId="ADAL" clId="{713B0A3B-0B07-534D-85D2-018315B2AD97}" dt="2023-11-29T03:18:30.127" v="3" actId="478"/>
          <ac:spMkLst>
            <pc:docMk/>
            <pc:sldMk cId="264564889" sldId="341"/>
            <ac:spMk id="5" creationId="{96BCC6FE-D255-2D47-0A86-D67171AB4F3C}"/>
          </ac:spMkLst>
        </pc:spChg>
        <pc:spChg chg="mod">
          <ac:chgData name="LNU, Apoorva Sudheesh - (apoorvasudheesh)" userId="e4faf4de-2a64-4c23-ac32-a46dab4fe420" providerId="ADAL" clId="{713B0A3B-0B07-534D-85D2-018315B2AD97}" dt="2023-11-29T05:37:43.285" v="1586" actId="2711"/>
          <ac:spMkLst>
            <pc:docMk/>
            <pc:sldMk cId="264564889" sldId="341"/>
            <ac:spMk id="7" creationId="{83531181-88B9-6D09-1A14-13CE15B119CE}"/>
          </ac:spMkLst>
        </pc:spChg>
        <pc:spChg chg="mod">
          <ac:chgData name="LNU, Apoorva Sudheesh - (apoorvasudheesh)" userId="e4faf4de-2a64-4c23-ac32-a46dab4fe420" providerId="ADAL" clId="{713B0A3B-0B07-534D-85D2-018315B2AD97}" dt="2023-11-29T03:43:19.331" v="194" actId="242"/>
          <ac:spMkLst>
            <pc:docMk/>
            <pc:sldMk cId="264564889" sldId="341"/>
            <ac:spMk id="8" creationId="{4A7F4981-9635-7B28-207A-A5BD86928169}"/>
          </ac:spMkLst>
        </pc:spChg>
        <pc:spChg chg="del mod topLvl">
          <ac:chgData name="LNU, Apoorva Sudheesh - (apoorvasudheesh)" userId="e4faf4de-2a64-4c23-ac32-a46dab4fe420" providerId="ADAL" clId="{713B0A3B-0B07-534D-85D2-018315B2AD97}" dt="2023-11-29T03:36:10.216" v="122" actId="478"/>
          <ac:spMkLst>
            <pc:docMk/>
            <pc:sldMk cId="264564889" sldId="341"/>
            <ac:spMk id="12" creationId="{6CAC8B91-8BCC-8D59-34AD-CB7D5778189E}"/>
          </ac:spMkLst>
        </pc:spChg>
        <pc:spChg chg="mod">
          <ac:chgData name="LNU, Apoorva Sudheesh - (apoorvasudheesh)" userId="e4faf4de-2a64-4c23-ac32-a46dab4fe420" providerId="ADAL" clId="{713B0A3B-0B07-534D-85D2-018315B2AD97}" dt="2023-11-29T03:24:59.857" v="28" actId="207"/>
          <ac:spMkLst>
            <pc:docMk/>
            <pc:sldMk cId="264564889" sldId="341"/>
            <ac:spMk id="13" creationId="{82772CD3-56C4-4041-F053-368CD1D191CD}"/>
          </ac:spMkLst>
        </pc:spChg>
        <pc:spChg chg="mod">
          <ac:chgData name="LNU, Apoorva Sudheesh - (apoorvasudheesh)" userId="e4faf4de-2a64-4c23-ac32-a46dab4fe420" providerId="ADAL" clId="{713B0A3B-0B07-534D-85D2-018315B2AD97}" dt="2023-11-29T03:24:15.434" v="18"/>
          <ac:spMkLst>
            <pc:docMk/>
            <pc:sldMk cId="264564889" sldId="341"/>
            <ac:spMk id="14" creationId="{26BB15C5-20B8-8D9E-FFE4-D892070BFE4D}"/>
          </ac:spMkLst>
        </pc:spChg>
        <pc:spChg chg="add del mod topLvl">
          <ac:chgData name="LNU, Apoorva Sudheesh - (apoorvasudheesh)" userId="e4faf4de-2a64-4c23-ac32-a46dab4fe420" providerId="ADAL" clId="{713B0A3B-0B07-534D-85D2-018315B2AD97}" dt="2023-11-29T03:24:35.088" v="24" actId="478"/>
          <ac:spMkLst>
            <pc:docMk/>
            <pc:sldMk cId="264564889" sldId="341"/>
            <ac:spMk id="18" creationId="{1FBB1304-C56D-13E3-01AF-7DE40DD98961}"/>
          </ac:spMkLst>
        </pc:spChg>
        <pc:spChg chg="del mod">
          <ac:chgData name="LNU, Apoorva Sudheesh - (apoorvasudheesh)" userId="e4faf4de-2a64-4c23-ac32-a46dab4fe420" providerId="ADAL" clId="{713B0A3B-0B07-534D-85D2-018315B2AD97}" dt="2023-11-29T03:24:38.200" v="26" actId="478"/>
          <ac:spMkLst>
            <pc:docMk/>
            <pc:sldMk cId="264564889" sldId="341"/>
            <ac:spMk id="19" creationId="{E7D586E9-E809-FD06-98AE-0BED0802EA06}"/>
          </ac:spMkLst>
        </pc:spChg>
        <pc:spChg chg="mod">
          <ac:chgData name="LNU, Apoorva Sudheesh - (apoorvasudheesh)" userId="e4faf4de-2a64-4c23-ac32-a46dab4fe420" providerId="ADAL" clId="{713B0A3B-0B07-534D-85D2-018315B2AD97}" dt="2023-11-29T03:24:25.087" v="21"/>
          <ac:spMkLst>
            <pc:docMk/>
            <pc:sldMk cId="264564889" sldId="341"/>
            <ac:spMk id="20" creationId="{0245F9A1-EACA-94B3-4B94-920138A09FB0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3:25:47.387" v="39" actId="478"/>
          <ac:spMkLst>
            <pc:docMk/>
            <pc:sldMk cId="264564889" sldId="341"/>
            <ac:spMk id="21" creationId="{ACBBC305-2275-9A1B-A872-CCDB5030CC61}"/>
          </ac:spMkLst>
        </pc:spChg>
        <pc:spChg chg="del mod topLvl">
          <ac:chgData name="LNU, Apoorva Sudheesh - (apoorvasudheesh)" userId="e4faf4de-2a64-4c23-ac32-a46dab4fe420" providerId="ADAL" clId="{713B0A3B-0B07-534D-85D2-018315B2AD97}" dt="2023-11-29T03:41:21.285" v="160" actId="478"/>
          <ac:spMkLst>
            <pc:docMk/>
            <pc:sldMk cId="264564889" sldId="341"/>
            <ac:spMk id="25" creationId="{58604E21-C9EC-2C34-812E-145845F30BB5}"/>
          </ac:spMkLst>
        </pc:spChg>
        <pc:spChg chg="mod">
          <ac:chgData name="LNU, Apoorva Sudheesh - (apoorvasudheesh)" userId="e4faf4de-2a64-4c23-ac32-a46dab4fe420" providerId="ADAL" clId="{713B0A3B-0B07-534D-85D2-018315B2AD97}" dt="2023-11-29T03:25:50.934" v="40"/>
          <ac:spMkLst>
            <pc:docMk/>
            <pc:sldMk cId="264564889" sldId="341"/>
            <ac:spMk id="26" creationId="{200E5D14-144B-81F9-CD22-76DC3CD6EEF8}"/>
          </ac:spMkLst>
        </pc:spChg>
        <pc:spChg chg="mod">
          <ac:chgData name="LNU, Apoorva Sudheesh - (apoorvasudheesh)" userId="e4faf4de-2a64-4c23-ac32-a46dab4fe420" providerId="ADAL" clId="{713B0A3B-0B07-534D-85D2-018315B2AD97}" dt="2023-11-29T03:25:50.934" v="40"/>
          <ac:spMkLst>
            <pc:docMk/>
            <pc:sldMk cId="264564889" sldId="341"/>
            <ac:spMk id="27" creationId="{4E2856B2-33F5-6E2C-73D6-93A9FB3EEE1C}"/>
          </ac:spMkLst>
        </pc:spChg>
        <pc:spChg chg="add del mod topLvl">
          <ac:chgData name="LNU, Apoorva Sudheesh - (apoorvasudheesh)" userId="e4faf4de-2a64-4c23-ac32-a46dab4fe420" providerId="ADAL" clId="{713B0A3B-0B07-534D-85D2-018315B2AD97}" dt="2023-11-29T03:41:27.077" v="162" actId="478"/>
          <ac:spMkLst>
            <pc:docMk/>
            <pc:sldMk cId="264564889" sldId="341"/>
            <ac:spMk id="31" creationId="{861933B6-F81B-B49E-1145-0947D0C43B2A}"/>
          </ac:spMkLst>
        </pc:spChg>
        <pc:spChg chg="mod">
          <ac:chgData name="LNU, Apoorva Sudheesh - (apoorvasudheesh)" userId="e4faf4de-2a64-4c23-ac32-a46dab4fe420" providerId="ADAL" clId="{713B0A3B-0B07-534D-85D2-018315B2AD97}" dt="2023-11-29T03:31:38.654" v="94" actId="1076"/>
          <ac:spMkLst>
            <pc:docMk/>
            <pc:sldMk cId="264564889" sldId="341"/>
            <ac:spMk id="32" creationId="{4E259BA0-EB06-5BBC-9209-895C097D2437}"/>
          </ac:spMkLst>
        </pc:spChg>
        <pc:spChg chg="mod">
          <ac:chgData name="LNU, Apoorva Sudheesh - (apoorvasudheesh)" userId="e4faf4de-2a64-4c23-ac32-a46dab4fe420" providerId="ADAL" clId="{713B0A3B-0B07-534D-85D2-018315B2AD97}" dt="2023-11-29T03:26:16.100" v="43"/>
          <ac:spMkLst>
            <pc:docMk/>
            <pc:sldMk cId="264564889" sldId="341"/>
            <ac:spMk id="33" creationId="{9A220F30-A966-7CDD-86BA-64D17CA59F4C}"/>
          </ac:spMkLst>
        </pc:spChg>
        <pc:spChg chg="del mod topLvl">
          <ac:chgData name="LNU, Apoorva Sudheesh - (apoorvasudheesh)" userId="e4faf4de-2a64-4c23-ac32-a46dab4fe420" providerId="ADAL" clId="{713B0A3B-0B07-534D-85D2-018315B2AD97}" dt="2023-11-29T03:41:12.688" v="158" actId="478"/>
          <ac:spMkLst>
            <pc:docMk/>
            <pc:sldMk cId="264564889" sldId="341"/>
            <ac:spMk id="37" creationId="{C8346CD6-8ED2-8424-F45F-48194D6A9C34}"/>
          </ac:spMkLst>
        </pc:spChg>
        <pc:spChg chg="mod">
          <ac:chgData name="LNU, Apoorva Sudheesh - (apoorvasudheesh)" userId="e4faf4de-2a64-4c23-ac32-a46dab4fe420" providerId="ADAL" clId="{713B0A3B-0B07-534D-85D2-018315B2AD97}" dt="2023-11-29T03:26:16.100" v="43"/>
          <ac:spMkLst>
            <pc:docMk/>
            <pc:sldMk cId="264564889" sldId="341"/>
            <ac:spMk id="38" creationId="{BB717C30-3AE6-B357-79B9-8D6DFA9060A1}"/>
          </ac:spMkLst>
        </pc:spChg>
        <pc:spChg chg="mod">
          <ac:chgData name="LNU, Apoorva Sudheesh - (apoorvasudheesh)" userId="e4faf4de-2a64-4c23-ac32-a46dab4fe420" providerId="ADAL" clId="{713B0A3B-0B07-534D-85D2-018315B2AD97}" dt="2023-11-29T03:26:16.100" v="43"/>
          <ac:spMkLst>
            <pc:docMk/>
            <pc:sldMk cId="264564889" sldId="341"/>
            <ac:spMk id="39" creationId="{D6604FA9-8060-1C60-F27C-413315EEABA2}"/>
          </ac:spMkLst>
        </pc:spChg>
        <pc:spChg chg="del mod topLvl">
          <ac:chgData name="LNU, Apoorva Sudheesh - (apoorvasudheesh)" userId="e4faf4de-2a64-4c23-ac32-a46dab4fe420" providerId="ADAL" clId="{713B0A3B-0B07-534D-85D2-018315B2AD97}" dt="2023-11-29T03:41:28.845" v="163" actId="478"/>
          <ac:spMkLst>
            <pc:docMk/>
            <pc:sldMk cId="264564889" sldId="341"/>
            <ac:spMk id="43" creationId="{E5BCC746-9E8B-19A4-805D-D9B0FD3E63C6}"/>
          </ac:spMkLst>
        </pc:spChg>
        <pc:spChg chg="mod">
          <ac:chgData name="LNU, Apoorva Sudheesh - (apoorvasudheesh)" userId="e4faf4de-2a64-4c23-ac32-a46dab4fe420" providerId="ADAL" clId="{713B0A3B-0B07-534D-85D2-018315B2AD97}" dt="2023-11-29T03:26:16.605" v="44"/>
          <ac:spMkLst>
            <pc:docMk/>
            <pc:sldMk cId="264564889" sldId="341"/>
            <ac:spMk id="44" creationId="{364440B8-8F3B-2261-C6A8-22FCD1577407}"/>
          </ac:spMkLst>
        </pc:spChg>
        <pc:spChg chg="mod">
          <ac:chgData name="LNU, Apoorva Sudheesh - (apoorvasudheesh)" userId="e4faf4de-2a64-4c23-ac32-a46dab4fe420" providerId="ADAL" clId="{713B0A3B-0B07-534D-85D2-018315B2AD97}" dt="2023-11-29T03:26:16.605" v="44"/>
          <ac:spMkLst>
            <pc:docMk/>
            <pc:sldMk cId="264564889" sldId="341"/>
            <ac:spMk id="45" creationId="{7BB832B0-B84A-9E6F-BEFA-ABFAE0A52FD9}"/>
          </ac:spMkLst>
        </pc:spChg>
        <pc:spChg chg="del mod topLvl">
          <ac:chgData name="LNU, Apoorva Sudheesh - (apoorvasudheesh)" userId="e4faf4de-2a64-4c23-ac32-a46dab4fe420" providerId="ADAL" clId="{713B0A3B-0B07-534D-85D2-018315B2AD97}" dt="2023-11-29T03:41:33.711" v="165" actId="478"/>
          <ac:spMkLst>
            <pc:docMk/>
            <pc:sldMk cId="264564889" sldId="341"/>
            <ac:spMk id="49" creationId="{5D0C62BD-B4FE-DFEE-CC6D-FB2049783033}"/>
          </ac:spMkLst>
        </pc:spChg>
        <pc:spChg chg="mod">
          <ac:chgData name="LNU, Apoorva Sudheesh - (apoorvasudheesh)" userId="e4faf4de-2a64-4c23-ac32-a46dab4fe420" providerId="ADAL" clId="{713B0A3B-0B07-534D-85D2-018315B2AD97}" dt="2023-11-29T03:26:16.605" v="44"/>
          <ac:spMkLst>
            <pc:docMk/>
            <pc:sldMk cId="264564889" sldId="341"/>
            <ac:spMk id="50" creationId="{1855B4C1-5CB4-6491-07FB-F35FAC3DE0E9}"/>
          </ac:spMkLst>
        </pc:spChg>
        <pc:spChg chg="mod">
          <ac:chgData name="LNU, Apoorva Sudheesh - (apoorvasudheesh)" userId="e4faf4de-2a64-4c23-ac32-a46dab4fe420" providerId="ADAL" clId="{713B0A3B-0B07-534D-85D2-018315B2AD97}" dt="2023-11-29T03:26:16.605" v="44"/>
          <ac:spMkLst>
            <pc:docMk/>
            <pc:sldMk cId="264564889" sldId="341"/>
            <ac:spMk id="51" creationId="{92264FAD-56BF-646E-3FFA-544AC3F10765}"/>
          </ac:spMkLst>
        </pc:spChg>
        <pc:spChg chg="add del">
          <ac:chgData name="LNU, Apoorva Sudheesh - (apoorvasudheesh)" userId="e4faf4de-2a64-4c23-ac32-a46dab4fe420" providerId="ADAL" clId="{713B0A3B-0B07-534D-85D2-018315B2AD97}" dt="2023-11-29T03:28:49.208" v="60" actId="22"/>
          <ac:spMkLst>
            <pc:docMk/>
            <pc:sldMk cId="264564889" sldId="341"/>
            <ac:spMk id="53" creationId="{F86CCD7C-06B9-22B6-40B2-81E404837431}"/>
          </ac:spMkLst>
        </pc:spChg>
        <pc:spChg chg="add mod">
          <ac:chgData name="LNU, Apoorva Sudheesh - (apoorvasudheesh)" userId="e4faf4de-2a64-4c23-ac32-a46dab4fe420" providerId="ADAL" clId="{713B0A3B-0B07-534D-85D2-018315B2AD97}" dt="2023-11-29T03:45:54.032" v="223" actId="1076"/>
          <ac:spMkLst>
            <pc:docMk/>
            <pc:sldMk cId="264564889" sldId="341"/>
            <ac:spMk id="59" creationId="{7BD7A79A-1331-6A89-4C6C-33B8FFE08327}"/>
          </ac:spMkLst>
        </pc:spChg>
        <pc:spChg chg="add mod">
          <ac:chgData name="LNU, Apoorva Sudheesh - (apoorvasudheesh)" userId="e4faf4de-2a64-4c23-ac32-a46dab4fe420" providerId="ADAL" clId="{713B0A3B-0B07-534D-85D2-018315B2AD97}" dt="2023-11-29T03:44:16.196" v="203" actId="1076"/>
          <ac:spMkLst>
            <pc:docMk/>
            <pc:sldMk cId="264564889" sldId="341"/>
            <ac:spMk id="61" creationId="{DE2CAB4C-822C-9F64-B18D-10637887F20D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41:22.233" v="1343"/>
          <ac:spMkLst>
            <pc:docMk/>
            <pc:sldMk cId="264564889" sldId="341"/>
            <ac:spMk id="68" creationId="{76E3CD98-2C0A-650A-5531-2E6A7F377BCB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41:03.870" v="1337" actId="2711"/>
          <ac:spMkLst>
            <pc:docMk/>
            <pc:sldMk cId="264564889" sldId="341"/>
            <ac:spMk id="69" creationId="{EC313C21-FBD7-9B65-059F-CAB2F4B5FA66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41:03.870" v="1337" actId="2711"/>
          <ac:spMkLst>
            <pc:docMk/>
            <pc:sldMk cId="264564889" sldId="341"/>
            <ac:spMk id="70" creationId="{4CC87429-D8C6-D138-A3BF-E65D62E460D5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41:03.870" v="1337" actId="2711"/>
          <ac:spMkLst>
            <pc:docMk/>
            <pc:sldMk cId="264564889" sldId="341"/>
            <ac:spMk id="71" creationId="{FCE0AC12-9B67-BE18-7430-3BBCBF03BC02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41:03.870" v="1337" actId="2711"/>
          <ac:spMkLst>
            <pc:docMk/>
            <pc:sldMk cId="264564889" sldId="341"/>
            <ac:spMk id="72" creationId="{932D69CF-8C50-766C-1F3E-09E36DB380BF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41:03.870" v="1337" actId="2711"/>
          <ac:spMkLst>
            <pc:docMk/>
            <pc:sldMk cId="264564889" sldId="341"/>
            <ac:spMk id="73" creationId="{84BB87E3-C099-3052-6F8F-2C398A15E502}"/>
          </ac:spMkLst>
        </pc:spChg>
        <pc:spChg chg="add mod">
          <ac:chgData name="LNU, Apoorva Sudheesh - (apoorvasudheesh)" userId="e4faf4de-2a64-4c23-ac32-a46dab4fe420" providerId="ADAL" clId="{713B0A3B-0B07-534D-85D2-018315B2AD97}" dt="2023-11-29T04:41:15.137" v="1342" actId="1076"/>
          <ac:spMkLst>
            <pc:docMk/>
            <pc:sldMk cId="264564889" sldId="341"/>
            <ac:spMk id="74" creationId="{CF12FA6F-E3E9-7D4A-C7BF-B0A8743FCD99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03:58.559" v="748" actId="478"/>
          <ac:spMkLst>
            <pc:docMk/>
            <pc:sldMk cId="264564889" sldId="341"/>
            <ac:spMk id="76" creationId="{8B458DDE-4CC6-BE31-22A8-065EA0ED6431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36:54.893" v="1288"/>
          <ac:spMkLst>
            <pc:docMk/>
            <pc:sldMk cId="264564889" sldId="341"/>
            <ac:spMk id="77" creationId="{8F91579A-F86C-B304-C61E-3C4099837315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36:59.003" v="1292"/>
          <ac:spMkLst>
            <pc:docMk/>
            <pc:sldMk cId="264564889" sldId="341"/>
            <ac:spMk id="78" creationId="{565AA3F1-BA2D-6CC3-78F8-251E3BCC0D0E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37:00.104" v="1296"/>
          <ac:spMkLst>
            <pc:docMk/>
            <pc:sldMk cId="264564889" sldId="341"/>
            <ac:spMk id="79" creationId="{9D4C7735-C9D0-B589-ADC7-BE6FF42E5AF3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36:59.049" v="1294"/>
          <ac:spMkLst>
            <pc:docMk/>
            <pc:sldMk cId="264564889" sldId="341"/>
            <ac:spMk id="80" creationId="{AC584675-D5FC-BC46-3296-E41B36CB376E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4:37:00.216" v="1298"/>
          <ac:spMkLst>
            <pc:docMk/>
            <pc:sldMk cId="264564889" sldId="341"/>
            <ac:spMk id="81" creationId="{E2322ED0-0877-6F5B-2738-FA351FE78AD3}"/>
          </ac:spMkLst>
        </pc:spChg>
        <pc:grpChg chg="add mod">
          <ac:chgData name="LNU, Apoorva Sudheesh - (apoorvasudheesh)" userId="e4faf4de-2a64-4c23-ac32-a46dab4fe420" providerId="ADAL" clId="{713B0A3B-0B07-534D-85D2-018315B2AD97}" dt="2023-11-29T03:57:34.112" v="646" actId="1076"/>
          <ac:grpSpMkLst>
            <pc:docMk/>
            <pc:sldMk cId="264564889" sldId="341"/>
            <ac:grpSpMk id="6" creationId="{3A6DBBDF-4719-16B5-96A9-23A48EF57F46}"/>
          </ac:grpSpMkLst>
        </pc:grpChg>
        <pc:grpChg chg="add del mod">
          <ac:chgData name="LNU, Apoorva Sudheesh - (apoorvasudheesh)" userId="e4faf4de-2a64-4c23-ac32-a46dab4fe420" providerId="ADAL" clId="{713B0A3B-0B07-534D-85D2-018315B2AD97}" dt="2023-11-29T03:36:10.216" v="122" actId="478"/>
          <ac:grpSpMkLst>
            <pc:docMk/>
            <pc:sldMk cId="264564889" sldId="341"/>
            <ac:grpSpMk id="9" creationId="{34D7F157-2D19-C111-7311-274778981237}"/>
          </ac:grpSpMkLst>
        </pc:grpChg>
        <pc:grpChg chg="mod topLvl">
          <ac:chgData name="LNU, Apoorva Sudheesh - (apoorvasudheesh)" userId="e4faf4de-2a64-4c23-ac32-a46dab4fe420" providerId="ADAL" clId="{713B0A3B-0B07-534D-85D2-018315B2AD97}" dt="2023-11-29T03:45:48.147" v="222" actId="1076"/>
          <ac:grpSpMkLst>
            <pc:docMk/>
            <pc:sldMk cId="264564889" sldId="341"/>
            <ac:grpSpMk id="10" creationId="{A6639122-5852-B9BC-E1B2-9F063E780B45}"/>
          </ac:grpSpMkLst>
        </pc:grpChg>
        <pc:grpChg chg="del mod">
          <ac:chgData name="LNU, Apoorva Sudheesh - (apoorvasudheesh)" userId="e4faf4de-2a64-4c23-ac32-a46dab4fe420" providerId="ADAL" clId="{713B0A3B-0B07-534D-85D2-018315B2AD97}" dt="2023-11-29T03:36:10.216" v="122" actId="478"/>
          <ac:grpSpMkLst>
            <pc:docMk/>
            <pc:sldMk cId="264564889" sldId="341"/>
            <ac:grpSpMk id="11" creationId="{DCB76E09-B85A-9619-3123-871843B9230E}"/>
          </ac:grpSpMkLst>
        </pc:grpChg>
        <pc:grpChg chg="add del mod">
          <ac:chgData name="LNU, Apoorva Sudheesh - (apoorvasudheesh)" userId="e4faf4de-2a64-4c23-ac32-a46dab4fe420" providerId="ADAL" clId="{713B0A3B-0B07-534D-85D2-018315B2AD97}" dt="2023-11-29T03:24:39.308" v="27" actId="478"/>
          <ac:grpSpMkLst>
            <pc:docMk/>
            <pc:sldMk cId="264564889" sldId="341"/>
            <ac:grpSpMk id="15" creationId="{2F44A6AC-F864-2445-0E73-58E78DEABE41}"/>
          </ac:grpSpMkLst>
        </pc:grpChg>
        <pc:grpChg chg="del mod topLvl">
          <ac:chgData name="LNU, Apoorva Sudheesh - (apoorvasudheesh)" userId="e4faf4de-2a64-4c23-ac32-a46dab4fe420" providerId="ADAL" clId="{713B0A3B-0B07-534D-85D2-018315B2AD97}" dt="2023-11-29T03:24:38.200" v="26" actId="478"/>
          <ac:grpSpMkLst>
            <pc:docMk/>
            <pc:sldMk cId="264564889" sldId="341"/>
            <ac:grpSpMk id="16" creationId="{D3AB7959-3C93-6621-962A-CAF9D7E08A70}"/>
          </ac:grpSpMkLst>
        </pc:grpChg>
        <pc:grpChg chg="del mod">
          <ac:chgData name="LNU, Apoorva Sudheesh - (apoorvasudheesh)" userId="e4faf4de-2a64-4c23-ac32-a46dab4fe420" providerId="ADAL" clId="{713B0A3B-0B07-534D-85D2-018315B2AD97}" dt="2023-11-29T03:24:31.084" v="23" actId="478"/>
          <ac:grpSpMkLst>
            <pc:docMk/>
            <pc:sldMk cId="264564889" sldId="341"/>
            <ac:grpSpMk id="17" creationId="{6B81161B-41F0-2F23-EFE7-0422AD1FFE0C}"/>
          </ac:grpSpMkLst>
        </pc:grpChg>
        <pc:grpChg chg="add del mod">
          <ac:chgData name="LNU, Apoorva Sudheesh - (apoorvasudheesh)" userId="e4faf4de-2a64-4c23-ac32-a46dab4fe420" providerId="ADAL" clId="{713B0A3B-0B07-534D-85D2-018315B2AD97}" dt="2023-11-29T03:41:21.285" v="160" actId="478"/>
          <ac:grpSpMkLst>
            <pc:docMk/>
            <pc:sldMk cId="264564889" sldId="341"/>
            <ac:grpSpMk id="22" creationId="{DEB67013-C368-747F-A341-57260A820E95}"/>
          </ac:grpSpMkLst>
        </pc:grpChg>
        <pc:grpChg chg="mod topLvl">
          <ac:chgData name="LNU, Apoorva Sudheesh - (apoorvasudheesh)" userId="e4faf4de-2a64-4c23-ac32-a46dab4fe420" providerId="ADAL" clId="{713B0A3B-0B07-534D-85D2-018315B2AD97}" dt="2023-11-29T03:44:00.858" v="199" actId="1076"/>
          <ac:grpSpMkLst>
            <pc:docMk/>
            <pc:sldMk cId="264564889" sldId="341"/>
            <ac:grpSpMk id="23" creationId="{B5A502D0-B72D-2DD1-9A2E-2BB8F82205EC}"/>
          </ac:grpSpMkLst>
        </pc:grpChg>
        <pc:grpChg chg="del mod">
          <ac:chgData name="LNU, Apoorva Sudheesh - (apoorvasudheesh)" userId="e4faf4de-2a64-4c23-ac32-a46dab4fe420" providerId="ADAL" clId="{713B0A3B-0B07-534D-85D2-018315B2AD97}" dt="2023-11-29T03:41:21.285" v="160" actId="478"/>
          <ac:grpSpMkLst>
            <pc:docMk/>
            <pc:sldMk cId="264564889" sldId="341"/>
            <ac:grpSpMk id="24" creationId="{218A3586-F502-9850-B990-D559A5B7CD37}"/>
          </ac:grpSpMkLst>
        </pc:grpChg>
        <pc:grpChg chg="add del mod">
          <ac:chgData name="LNU, Apoorva Sudheesh - (apoorvasudheesh)" userId="e4faf4de-2a64-4c23-ac32-a46dab4fe420" providerId="ADAL" clId="{713B0A3B-0B07-534D-85D2-018315B2AD97}" dt="2023-11-29T03:41:27.077" v="162" actId="478"/>
          <ac:grpSpMkLst>
            <pc:docMk/>
            <pc:sldMk cId="264564889" sldId="341"/>
            <ac:grpSpMk id="28" creationId="{09F9DD27-9595-AD14-815B-B6274B1C75A3}"/>
          </ac:grpSpMkLst>
        </pc:grpChg>
        <pc:grpChg chg="mod topLvl">
          <ac:chgData name="LNU, Apoorva Sudheesh - (apoorvasudheesh)" userId="e4faf4de-2a64-4c23-ac32-a46dab4fe420" providerId="ADAL" clId="{713B0A3B-0B07-534D-85D2-018315B2AD97}" dt="2023-11-29T03:43:54.143" v="198" actId="1076"/>
          <ac:grpSpMkLst>
            <pc:docMk/>
            <pc:sldMk cId="264564889" sldId="341"/>
            <ac:grpSpMk id="29" creationId="{EEA6771C-642C-0B12-669B-BE716F470DA6}"/>
          </ac:grpSpMkLst>
        </pc:grpChg>
        <pc:grpChg chg="del mod">
          <ac:chgData name="LNU, Apoorva Sudheesh - (apoorvasudheesh)" userId="e4faf4de-2a64-4c23-ac32-a46dab4fe420" providerId="ADAL" clId="{713B0A3B-0B07-534D-85D2-018315B2AD97}" dt="2023-11-29T03:30:26.657" v="71" actId="478"/>
          <ac:grpSpMkLst>
            <pc:docMk/>
            <pc:sldMk cId="264564889" sldId="341"/>
            <ac:grpSpMk id="30" creationId="{05DCCB47-B1D9-4BD7-6BD1-3851C9F9D4F5}"/>
          </ac:grpSpMkLst>
        </pc:grpChg>
        <pc:grpChg chg="add del mod">
          <ac:chgData name="LNU, Apoorva Sudheesh - (apoorvasudheesh)" userId="e4faf4de-2a64-4c23-ac32-a46dab4fe420" providerId="ADAL" clId="{713B0A3B-0B07-534D-85D2-018315B2AD97}" dt="2023-11-29T03:41:12.688" v="158" actId="478"/>
          <ac:grpSpMkLst>
            <pc:docMk/>
            <pc:sldMk cId="264564889" sldId="341"/>
            <ac:grpSpMk id="34" creationId="{C0655F2B-933D-8DE3-996C-012D39F747F6}"/>
          </ac:grpSpMkLst>
        </pc:grpChg>
        <pc:grpChg chg="mod topLvl">
          <ac:chgData name="LNU, Apoorva Sudheesh - (apoorvasudheesh)" userId="e4faf4de-2a64-4c23-ac32-a46dab4fe420" providerId="ADAL" clId="{713B0A3B-0B07-534D-85D2-018315B2AD97}" dt="2023-11-29T03:45:01.517" v="218" actId="1076"/>
          <ac:grpSpMkLst>
            <pc:docMk/>
            <pc:sldMk cId="264564889" sldId="341"/>
            <ac:grpSpMk id="35" creationId="{BCDB56C3-7064-14C5-EC65-522D83E254D7}"/>
          </ac:grpSpMkLst>
        </pc:grpChg>
        <pc:grpChg chg="del mod">
          <ac:chgData name="LNU, Apoorva Sudheesh - (apoorvasudheesh)" userId="e4faf4de-2a64-4c23-ac32-a46dab4fe420" providerId="ADAL" clId="{713B0A3B-0B07-534D-85D2-018315B2AD97}" dt="2023-11-29T03:41:12.688" v="158" actId="478"/>
          <ac:grpSpMkLst>
            <pc:docMk/>
            <pc:sldMk cId="264564889" sldId="341"/>
            <ac:grpSpMk id="36" creationId="{7DAE60F3-999C-A49A-D963-CD61414905AA}"/>
          </ac:grpSpMkLst>
        </pc:grpChg>
        <pc:grpChg chg="add del mod">
          <ac:chgData name="LNU, Apoorva Sudheesh - (apoorvasudheesh)" userId="e4faf4de-2a64-4c23-ac32-a46dab4fe420" providerId="ADAL" clId="{713B0A3B-0B07-534D-85D2-018315B2AD97}" dt="2023-11-29T03:41:28.845" v="163" actId="478"/>
          <ac:grpSpMkLst>
            <pc:docMk/>
            <pc:sldMk cId="264564889" sldId="341"/>
            <ac:grpSpMk id="40" creationId="{1A54B7CF-C8FB-A464-60D3-5E0AEE9EBC70}"/>
          </ac:grpSpMkLst>
        </pc:grpChg>
        <pc:grpChg chg="mod topLvl">
          <ac:chgData name="LNU, Apoorva Sudheesh - (apoorvasudheesh)" userId="e4faf4de-2a64-4c23-ac32-a46dab4fe420" providerId="ADAL" clId="{713B0A3B-0B07-534D-85D2-018315B2AD97}" dt="2023-11-29T03:45:17.741" v="220" actId="1076"/>
          <ac:grpSpMkLst>
            <pc:docMk/>
            <pc:sldMk cId="264564889" sldId="341"/>
            <ac:grpSpMk id="41" creationId="{29A9E546-FB5E-A4E3-9574-B9C07FB9011C}"/>
          </ac:grpSpMkLst>
        </pc:grpChg>
        <pc:grpChg chg="del mod">
          <ac:chgData name="LNU, Apoorva Sudheesh - (apoorvasudheesh)" userId="e4faf4de-2a64-4c23-ac32-a46dab4fe420" providerId="ADAL" clId="{713B0A3B-0B07-534D-85D2-018315B2AD97}" dt="2023-11-29T03:41:28.845" v="163" actId="478"/>
          <ac:grpSpMkLst>
            <pc:docMk/>
            <pc:sldMk cId="264564889" sldId="341"/>
            <ac:grpSpMk id="42" creationId="{00E12BB3-8F64-D7E9-4A31-56FF46D439F9}"/>
          </ac:grpSpMkLst>
        </pc:grpChg>
        <pc:grpChg chg="add del mod">
          <ac:chgData name="LNU, Apoorva Sudheesh - (apoorvasudheesh)" userId="e4faf4de-2a64-4c23-ac32-a46dab4fe420" providerId="ADAL" clId="{713B0A3B-0B07-534D-85D2-018315B2AD97}" dt="2023-11-29T03:41:33.711" v="165" actId="478"/>
          <ac:grpSpMkLst>
            <pc:docMk/>
            <pc:sldMk cId="264564889" sldId="341"/>
            <ac:grpSpMk id="46" creationId="{9A805DFC-8225-F29D-6D72-88620B392FF8}"/>
          </ac:grpSpMkLst>
        </pc:grpChg>
        <pc:grpChg chg="mod topLvl">
          <ac:chgData name="LNU, Apoorva Sudheesh - (apoorvasudheesh)" userId="e4faf4de-2a64-4c23-ac32-a46dab4fe420" providerId="ADAL" clId="{713B0A3B-0B07-534D-85D2-018315B2AD97}" dt="2023-11-29T03:43:40.555" v="197" actId="1076"/>
          <ac:grpSpMkLst>
            <pc:docMk/>
            <pc:sldMk cId="264564889" sldId="341"/>
            <ac:grpSpMk id="47" creationId="{9B4E1663-2E7D-0814-6248-30959969C058}"/>
          </ac:grpSpMkLst>
        </pc:grpChg>
        <pc:grpChg chg="del mod">
          <ac:chgData name="LNU, Apoorva Sudheesh - (apoorvasudheesh)" userId="e4faf4de-2a64-4c23-ac32-a46dab4fe420" providerId="ADAL" clId="{713B0A3B-0B07-534D-85D2-018315B2AD97}" dt="2023-11-29T03:41:33.711" v="165" actId="478"/>
          <ac:grpSpMkLst>
            <pc:docMk/>
            <pc:sldMk cId="264564889" sldId="341"/>
            <ac:grpSpMk id="48" creationId="{744FCBBE-2E2C-2797-7B4C-425EE25491C7}"/>
          </ac:grpSpMkLst>
        </pc:grpChg>
        <pc:picChg chg="add del mod">
          <ac:chgData name="LNU, Apoorva Sudheesh - (apoorvasudheesh)" userId="e4faf4de-2a64-4c23-ac32-a46dab4fe420" providerId="ADAL" clId="{713B0A3B-0B07-534D-85D2-018315B2AD97}" dt="2023-11-29T03:30:52.913" v="84" actId="478"/>
          <ac:picMkLst>
            <pc:docMk/>
            <pc:sldMk cId="264564889" sldId="341"/>
            <ac:picMk id="55" creationId="{AA01B57B-E756-3312-0B35-A2B410E19292}"/>
          </ac:picMkLst>
        </pc:picChg>
        <pc:picChg chg="add del mod">
          <ac:chgData name="LNU, Apoorva Sudheesh - (apoorvasudheesh)" userId="e4faf4de-2a64-4c23-ac32-a46dab4fe420" providerId="ADAL" clId="{713B0A3B-0B07-534D-85D2-018315B2AD97}" dt="2023-11-29T03:31:41.800" v="99" actId="478"/>
          <ac:picMkLst>
            <pc:docMk/>
            <pc:sldMk cId="264564889" sldId="341"/>
            <ac:picMk id="57" creationId="{CB08A38B-ED9F-0FF0-1BA2-508053D4E64A}"/>
          </ac:picMkLst>
        </pc:picChg>
        <pc:picChg chg="add del mod">
          <ac:chgData name="LNU, Apoorva Sudheesh - (apoorvasudheesh)" userId="e4faf4de-2a64-4c23-ac32-a46dab4fe420" providerId="ADAL" clId="{713B0A3B-0B07-534D-85D2-018315B2AD97}" dt="2023-11-29T03:36:06.965" v="121" actId="478"/>
          <ac:picMkLst>
            <pc:docMk/>
            <pc:sldMk cId="264564889" sldId="341"/>
            <ac:picMk id="58" creationId="{6FF5257C-4E95-1BDD-D957-17157344BC6C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3:44:05.096" v="200" actId="1076"/>
          <ac:picMkLst>
            <pc:docMk/>
            <pc:sldMk cId="264564889" sldId="341"/>
            <ac:picMk id="60" creationId="{6EA5185A-BD16-A625-B995-DE1C17BB1490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3:48:21.799" v="242" actId="1076"/>
          <ac:picMkLst>
            <pc:docMk/>
            <pc:sldMk cId="264564889" sldId="341"/>
            <ac:picMk id="63" creationId="{9217BD8D-28CE-8AFE-B549-6B194D037AF4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3:49:08.022" v="250" actId="1076"/>
          <ac:picMkLst>
            <pc:docMk/>
            <pc:sldMk cId="264564889" sldId="341"/>
            <ac:picMk id="65" creationId="{1BE5649B-F1EC-ADD2-F099-4FD9D51694D6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3:49:50.095" v="256" actId="1076"/>
          <ac:picMkLst>
            <pc:docMk/>
            <pc:sldMk cId="264564889" sldId="341"/>
            <ac:picMk id="67" creationId="{20393D00-3B95-DF58-81B6-B3EBA52EDD2D}"/>
          </ac:picMkLst>
        </pc:picChg>
      </pc:sldChg>
      <pc:sldChg chg="modSp mod">
        <pc:chgData name="LNU, Apoorva Sudheesh - (apoorvasudheesh)" userId="e4faf4de-2a64-4c23-ac32-a46dab4fe420" providerId="ADAL" clId="{713B0A3B-0B07-534D-85D2-018315B2AD97}" dt="2023-11-29T04:41:47.980" v="1346" actId="2711"/>
        <pc:sldMkLst>
          <pc:docMk/>
          <pc:sldMk cId="1455811309" sldId="1638"/>
        </pc:sldMkLst>
        <pc:spChg chg="mod">
          <ac:chgData name="LNU, Apoorva Sudheesh - (apoorvasudheesh)" userId="e4faf4de-2a64-4c23-ac32-a46dab4fe420" providerId="ADAL" clId="{713B0A3B-0B07-534D-85D2-018315B2AD97}" dt="2023-11-29T04:41:47.980" v="1346" actId="2711"/>
          <ac:spMkLst>
            <pc:docMk/>
            <pc:sldMk cId="1455811309" sldId="1638"/>
            <ac:spMk id="8" creationId="{00000000-0000-0000-0000-000000000000}"/>
          </ac:spMkLst>
        </pc:spChg>
      </pc:sldChg>
      <pc:sldChg chg="modSp mod">
        <pc:chgData name="LNU, Apoorva Sudheesh - (apoorvasudheesh)" userId="e4faf4de-2a64-4c23-ac32-a46dab4fe420" providerId="ADAL" clId="{713B0A3B-0B07-534D-85D2-018315B2AD97}" dt="2023-11-29T04:41:33.507" v="1344" actId="2711"/>
        <pc:sldMkLst>
          <pc:docMk/>
          <pc:sldMk cId="312248160" sldId="1639"/>
        </pc:sldMkLst>
        <pc:spChg chg="mod">
          <ac:chgData name="LNU, Apoorva Sudheesh - (apoorvasudheesh)" userId="e4faf4de-2a64-4c23-ac32-a46dab4fe420" providerId="ADAL" clId="{713B0A3B-0B07-534D-85D2-018315B2AD97}" dt="2023-11-29T04:41:33.507" v="1344" actId="2711"/>
          <ac:spMkLst>
            <pc:docMk/>
            <pc:sldMk cId="312248160" sldId="1639"/>
            <ac:spMk id="12" creationId="{62C38544-8E6E-097F-CBFB-25CF7E37A862}"/>
          </ac:spMkLst>
        </pc:spChg>
      </pc:sldChg>
      <pc:sldChg chg="addSp delSp modSp new mod">
        <pc:chgData name="LNU, Apoorva Sudheesh - (apoorvasudheesh)" userId="e4faf4de-2a64-4c23-ac32-a46dab4fe420" providerId="ADAL" clId="{713B0A3B-0B07-534D-85D2-018315B2AD97}" dt="2023-11-29T06:45:53.104" v="2668"/>
        <pc:sldMkLst>
          <pc:docMk/>
          <pc:sldMk cId="167967864" sldId="1742"/>
        </pc:sldMkLst>
        <pc:spChg chg="add mod">
          <ac:chgData name="LNU, Apoorva Sudheesh - (apoorvasudheesh)" userId="e4faf4de-2a64-4c23-ac32-a46dab4fe420" providerId="ADAL" clId="{713B0A3B-0B07-534D-85D2-018315B2AD97}" dt="2023-11-29T06:45:53.104" v="2668"/>
          <ac:spMkLst>
            <pc:docMk/>
            <pc:sldMk cId="167967864" sldId="1742"/>
            <ac:spMk id="2" creationId="{862F8AB8-BEF7-17C1-F4E7-FD2B48FAC817}"/>
          </ac:spMkLst>
        </pc:spChg>
        <pc:spChg chg="del">
          <ac:chgData name="LNU, Apoorva Sudheesh - (apoorvasudheesh)" userId="e4faf4de-2a64-4c23-ac32-a46dab4fe420" providerId="ADAL" clId="{713B0A3B-0B07-534D-85D2-018315B2AD97}" dt="2023-11-29T05:00:49.376" v="1470" actId="478"/>
          <ac:spMkLst>
            <pc:docMk/>
            <pc:sldMk cId="167967864" sldId="1742"/>
            <ac:spMk id="2" creationId="{EDB13A98-A6E4-A033-6739-61E83A41172D}"/>
          </ac:spMkLst>
        </pc:spChg>
        <pc:spChg chg="mod">
          <ac:chgData name="LNU, Apoorva Sudheesh - (apoorvasudheesh)" userId="e4faf4de-2a64-4c23-ac32-a46dab4fe420" providerId="ADAL" clId="{713B0A3B-0B07-534D-85D2-018315B2AD97}" dt="2023-11-29T06:45:25.357" v="2666" actId="207"/>
          <ac:spMkLst>
            <pc:docMk/>
            <pc:sldMk cId="167967864" sldId="1742"/>
            <ac:spMk id="103" creationId="{6868CA53-2DA8-7563-8944-F66ECAC59E65}"/>
          </ac:spMkLst>
        </pc:spChg>
        <pc:picChg chg="add mod">
          <ac:chgData name="LNU, Apoorva Sudheesh - (apoorvasudheesh)" userId="e4faf4de-2a64-4c23-ac32-a46dab4fe420" providerId="ADAL" clId="{713B0A3B-0B07-534D-85D2-018315B2AD97}" dt="2023-11-29T05:00:54.774" v="1473" actId="14100"/>
          <ac:picMkLst>
            <pc:docMk/>
            <pc:sldMk cId="167967864" sldId="1742"/>
            <ac:picMk id="4" creationId="{CD17F006-B687-B3D1-14C9-3EBCE03D8977}"/>
          </ac:picMkLst>
        </pc:picChg>
        <pc:picChg chg="mod modCrop">
          <ac:chgData name="LNU, Apoorva Sudheesh - (apoorvasudheesh)" userId="e4faf4de-2a64-4c23-ac32-a46dab4fe420" providerId="ADAL" clId="{713B0A3B-0B07-534D-85D2-018315B2AD97}" dt="2023-11-29T05:34:39.753" v="1580" actId="732"/>
          <ac:picMkLst>
            <pc:docMk/>
            <pc:sldMk cId="167967864" sldId="1742"/>
            <ac:picMk id="6" creationId="{4D99308A-D5D9-BF0B-7B1D-6992E95C6C4C}"/>
          </ac:picMkLst>
        </pc:picChg>
      </pc:sldChg>
      <pc:sldChg chg="addSp delSp modSp new del mod">
        <pc:chgData name="LNU, Apoorva Sudheesh - (apoorvasudheesh)" userId="e4faf4de-2a64-4c23-ac32-a46dab4fe420" providerId="ADAL" clId="{713B0A3B-0B07-534D-85D2-018315B2AD97}" dt="2023-11-29T05:19:02.688" v="1517" actId="2696"/>
        <pc:sldMkLst>
          <pc:docMk/>
          <pc:sldMk cId="2763506179" sldId="1743"/>
        </pc:sldMkLst>
        <pc:spChg chg="del">
          <ac:chgData name="LNU, Apoorva Sudheesh - (apoorvasudheesh)" userId="e4faf4de-2a64-4c23-ac32-a46dab4fe420" providerId="ADAL" clId="{713B0A3B-0B07-534D-85D2-018315B2AD97}" dt="2023-11-29T05:18:43.770" v="1513" actId="478"/>
          <ac:spMkLst>
            <pc:docMk/>
            <pc:sldMk cId="2763506179" sldId="1743"/>
            <ac:spMk id="2" creationId="{554C9956-B5DF-682E-C08C-18CBBE07F410}"/>
          </ac:spMkLst>
        </pc:spChg>
        <pc:spChg chg="del">
          <ac:chgData name="LNU, Apoorva Sudheesh - (apoorvasudheesh)" userId="e4faf4de-2a64-4c23-ac32-a46dab4fe420" providerId="ADAL" clId="{713B0A3B-0B07-534D-85D2-018315B2AD97}" dt="2023-11-29T05:18:40.600" v="1512" actId="478"/>
          <ac:spMkLst>
            <pc:docMk/>
            <pc:sldMk cId="2763506179" sldId="1743"/>
            <ac:spMk id="3" creationId="{BFD377E7-8EA7-66D2-D6D0-8983EB90442D}"/>
          </ac:spMkLst>
        </pc:spChg>
        <pc:picChg chg="add mod">
          <ac:chgData name="LNU, Apoorva Sudheesh - (apoorvasudheesh)" userId="e4faf4de-2a64-4c23-ac32-a46dab4fe420" providerId="ADAL" clId="{713B0A3B-0B07-534D-85D2-018315B2AD97}" dt="2023-11-29T05:18:49.166" v="1515" actId="1076"/>
          <ac:picMkLst>
            <pc:docMk/>
            <pc:sldMk cId="2763506179" sldId="1743"/>
            <ac:picMk id="4" creationId="{26285B87-E0BE-D1F8-1BAC-6B8D81A20A45}"/>
          </ac:picMkLst>
        </pc:picChg>
      </pc:sldChg>
      <pc:sldChg chg="addSp delSp modSp add mod modAnim">
        <pc:chgData name="LNU, Apoorva Sudheesh - (apoorvasudheesh)" userId="e4faf4de-2a64-4c23-ac32-a46dab4fe420" providerId="ADAL" clId="{713B0A3B-0B07-534D-85D2-018315B2AD97}" dt="2023-11-29T06:21:59.689" v="2071"/>
        <pc:sldMkLst>
          <pc:docMk/>
          <pc:sldMk cId="49958568" sldId="1744"/>
        </pc:sldMkLst>
        <pc:spChg chg="add del mod">
          <ac:chgData name="LNU, Apoorva Sudheesh - (apoorvasudheesh)" userId="e4faf4de-2a64-4c23-ac32-a46dab4fe420" providerId="ADAL" clId="{713B0A3B-0B07-534D-85D2-018315B2AD97}" dt="2023-11-29T05:26:38.416" v="1531" actId="478"/>
          <ac:spMkLst>
            <pc:docMk/>
            <pc:sldMk cId="49958568" sldId="1744"/>
            <ac:spMk id="3" creationId="{089674E7-4ED1-0269-D49F-4005E101E583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0:34.590" v="2061" actId="14100"/>
          <ac:spMkLst>
            <pc:docMk/>
            <pc:sldMk cId="49958568" sldId="1744"/>
            <ac:spMk id="5" creationId="{2BE48A48-2E72-B630-2DE8-A1DC273461BC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1:02.556" v="2068" actId="404"/>
          <ac:spMkLst>
            <pc:docMk/>
            <pc:sldMk cId="49958568" sldId="1744"/>
            <ac:spMk id="8" creationId="{21406A0C-C2C9-F6C7-51BB-2F43B9CD0440}"/>
          </ac:spMkLst>
        </pc:spChg>
        <pc:picChg chg="add mod">
          <ac:chgData name="LNU, Apoorva Sudheesh - (apoorvasudheesh)" userId="e4faf4de-2a64-4c23-ac32-a46dab4fe420" providerId="ADAL" clId="{713B0A3B-0B07-534D-85D2-018315B2AD97}" dt="2023-11-29T06:21:46.185" v="2069" actId="1076"/>
          <ac:picMkLst>
            <pc:docMk/>
            <pc:sldMk cId="49958568" sldId="1744"/>
            <ac:picMk id="2" creationId="{4E7B53EA-E894-743B-1DA9-C90BBFD399EE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18:54.069" v="2041" actId="1076"/>
          <ac:picMkLst>
            <pc:docMk/>
            <pc:sldMk cId="49958568" sldId="1744"/>
            <ac:picMk id="4" creationId="{A74E5A17-150B-5BE6-A844-C157E1B5574F}"/>
          </ac:picMkLst>
        </pc:picChg>
        <pc:picChg chg="add del mod">
          <ac:chgData name="LNU, Apoorva Sudheesh - (apoorvasudheesh)" userId="e4faf4de-2a64-4c23-ac32-a46dab4fe420" providerId="ADAL" clId="{713B0A3B-0B07-534D-85D2-018315B2AD97}" dt="2023-11-29T05:31:48.241" v="1562" actId="478"/>
          <ac:picMkLst>
            <pc:docMk/>
            <pc:sldMk cId="49958568" sldId="1744"/>
            <ac:picMk id="6" creationId="{8042E47A-C29A-9B2E-DF60-AAC8D7313D91}"/>
          </ac:picMkLst>
        </pc:picChg>
        <pc:picChg chg="add mod modCrop">
          <ac:chgData name="LNU, Apoorva Sudheesh - (apoorvasudheesh)" userId="e4faf4de-2a64-4c23-ac32-a46dab4fe420" providerId="ADAL" clId="{713B0A3B-0B07-534D-85D2-018315B2AD97}" dt="2023-11-29T06:20:41.970" v="2063" actId="1076"/>
          <ac:picMkLst>
            <pc:docMk/>
            <pc:sldMk cId="49958568" sldId="1744"/>
            <ac:picMk id="7" creationId="{4D9E671C-CC29-C799-E4AE-581B1F40D4BA}"/>
          </ac:picMkLst>
        </pc:picChg>
        <pc:picChg chg="del mod">
          <ac:chgData name="LNU, Apoorva Sudheesh - (apoorvasudheesh)" userId="e4faf4de-2a64-4c23-ac32-a46dab4fe420" providerId="ADAL" clId="{713B0A3B-0B07-534D-85D2-018315B2AD97}" dt="2023-11-29T05:30:19.674" v="1557" actId="478"/>
          <ac:picMkLst>
            <pc:docMk/>
            <pc:sldMk cId="49958568" sldId="1744"/>
            <ac:picMk id="4098" creationId="{63D98C5D-33E5-A2E0-0869-414EE174AA62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19:04.977" v="1518" actId="478"/>
          <ac:picMkLst>
            <pc:docMk/>
            <pc:sldMk cId="49958568" sldId="1744"/>
            <ac:picMk id="4102" creationId="{227687CD-C0B4-091A-D2F1-8F4B64FB3AF4}"/>
          </ac:picMkLst>
        </pc:picChg>
      </pc:sldChg>
      <pc:sldChg chg="addSp delSp new add del mod">
        <pc:chgData name="LNU, Apoorva Sudheesh - (apoorvasudheesh)" userId="e4faf4de-2a64-4c23-ac32-a46dab4fe420" providerId="ADAL" clId="{713B0A3B-0B07-534D-85D2-018315B2AD97}" dt="2023-11-29T06:14:51.997" v="2018" actId="2696"/>
        <pc:sldMkLst>
          <pc:docMk/>
          <pc:sldMk cId="2869000720" sldId="1746"/>
        </pc:sldMkLst>
        <pc:spChg chg="del">
          <ac:chgData name="LNU, Apoorva Sudheesh - (apoorvasudheesh)" userId="e4faf4de-2a64-4c23-ac32-a46dab4fe420" providerId="ADAL" clId="{713B0A3B-0B07-534D-85D2-018315B2AD97}" dt="2023-11-29T05:38:52.121" v="1589" actId="478"/>
          <ac:spMkLst>
            <pc:docMk/>
            <pc:sldMk cId="2869000720" sldId="1746"/>
            <ac:spMk id="2" creationId="{03DCF5C5-61F3-5AEB-9E69-5BDE65C85E44}"/>
          </ac:spMkLst>
        </pc:spChg>
        <pc:spChg chg="del">
          <ac:chgData name="LNU, Apoorva Sudheesh - (apoorvasudheesh)" userId="e4faf4de-2a64-4c23-ac32-a46dab4fe420" providerId="ADAL" clId="{713B0A3B-0B07-534D-85D2-018315B2AD97}" dt="2023-11-29T05:38:46.675" v="1587" actId="478"/>
          <ac:spMkLst>
            <pc:docMk/>
            <pc:sldMk cId="2869000720" sldId="1746"/>
            <ac:spMk id="3" creationId="{ABCE2D20-18CF-A788-E9E0-37995DA751CE}"/>
          </ac:spMkLst>
        </pc:spChg>
        <pc:spChg chg="del">
          <ac:chgData name="LNU, Apoorva Sudheesh - (apoorvasudheesh)" userId="e4faf4de-2a64-4c23-ac32-a46dab4fe420" providerId="ADAL" clId="{713B0A3B-0B07-534D-85D2-018315B2AD97}" dt="2023-11-29T05:38:50.221" v="1588" actId="478"/>
          <ac:spMkLst>
            <pc:docMk/>
            <pc:sldMk cId="2869000720" sldId="1746"/>
            <ac:spMk id="4" creationId="{DF8B63B8-7161-4084-383D-0D9890592FE7}"/>
          </ac:spMkLst>
        </pc:spChg>
        <pc:picChg chg="add del">
          <ac:chgData name="LNU, Apoorva Sudheesh - (apoorvasudheesh)" userId="e4faf4de-2a64-4c23-ac32-a46dab4fe420" providerId="ADAL" clId="{713B0A3B-0B07-534D-85D2-018315B2AD97}" dt="2023-11-29T05:49:36.078" v="1680" actId="478"/>
          <ac:picMkLst>
            <pc:docMk/>
            <pc:sldMk cId="2869000720" sldId="1746"/>
            <ac:picMk id="9218" creationId="{D1CE0DE9-7828-C17B-62E0-B783C8DF635A}"/>
          </ac:picMkLst>
        </pc:picChg>
      </pc:sldChg>
      <pc:sldChg chg="new add del ord">
        <pc:chgData name="LNU, Apoorva Sudheesh - (apoorvasudheesh)" userId="e4faf4de-2a64-4c23-ac32-a46dab4fe420" providerId="ADAL" clId="{713B0A3B-0B07-534D-85D2-018315B2AD97}" dt="2023-11-29T06:14:51.989" v="2017" actId="2696"/>
        <pc:sldMkLst>
          <pc:docMk/>
          <pc:sldMk cId="2949018277" sldId="1747"/>
        </pc:sldMkLst>
      </pc:sldChg>
      <pc:sldChg chg="new add del">
        <pc:chgData name="LNU, Apoorva Sudheesh - (apoorvasudheesh)" userId="e4faf4de-2a64-4c23-ac32-a46dab4fe420" providerId="ADAL" clId="{713B0A3B-0B07-534D-85D2-018315B2AD97}" dt="2023-11-29T06:14:49.877" v="2014" actId="2696"/>
        <pc:sldMkLst>
          <pc:docMk/>
          <pc:sldMk cId="3012435878" sldId="1748"/>
        </pc:sldMkLst>
      </pc:sldChg>
      <pc:sldChg chg="addSp delSp modSp add mod delAnim modAnim">
        <pc:chgData name="LNU, Apoorva Sudheesh - (apoorvasudheesh)" userId="e4faf4de-2a64-4c23-ac32-a46dab4fe420" providerId="ADAL" clId="{713B0A3B-0B07-534D-85D2-018315B2AD97}" dt="2023-11-29T15:42:01.674" v="2679" actId="1076"/>
        <pc:sldMkLst>
          <pc:docMk/>
          <pc:sldMk cId="1143333544" sldId="1749"/>
        </pc:sldMkLst>
        <pc:spChg chg="mod">
          <ac:chgData name="LNU, Apoorva Sudheesh - (apoorvasudheesh)" userId="e4faf4de-2a64-4c23-ac32-a46dab4fe420" providerId="ADAL" clId="{713B0A3B-0B07-534D-85D2-018315B2AD97}" dt="2023-11-29T05:56:41.237" v="1739" actId="20577"/>
          <ac:spMkLst>
            <pc:docMk/>
            <pc:sldMk cId="1143333544" sldId="1749"/>
            <ac:spMk id="11" creationId="{00000000-0000-0000-0000-000000000000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6:02:08.698" v="1873" actId="478"/>
          <ac:spMkLst>
            <pc:docMk/>
            <pc:sldMk cId="1143333544" sldId="1749"/>
            <ac:spMk id="16" creationId="{61617F77-084D-ADE9-A249-D4B57A7676C9}"/>
          </ac:spMkLst>
        </pc:spChg>
        <pc:spChg chg="add mod">
          <ac:chgData name="LNU, Apoorva Sudheesh - (apoorvasudheesh)" userId="e4faf4de-2a64-4c23-ac32-a46dab4fe420" providerId="ADAL" clId="{713B0A3B-0B07-534D-85D2-018315B2AD97}" dt="2023-11-29T05:59:58.187" v="1804" actId="1076"/>
          <ac:spMkLst>
            <pc:docMk/>
            <pc:sldMk cId="1143333544" sldId="1749"/>
            <ac:spMk id="17" creationId="{2497494B-4A39-BB45-30EF-8F921199C05A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6:00:07.555" v="1808"/>
          <ac:spMkLst>
            <pc:docMk/>
            <pc:sldMk cId="1143333544" sldId="1749"/>
            <ac:spMk id="18" creationId="{86CB19A5-DFD7-94E9-30ED-04F1AB1C03DB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6:01:01.480" v="1849" actId="478"/>
          <ac:spMkLst>
            <pc:docMk/>
            <pc:sldMk cId="1143333544" sldId="1749"/>
            <ac:spMk id="19" creationId="{60EF4DF2-EA9F-D6DC-1B7B-FF4F352381A4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3:11.683" v="2077" actId="164"/>
          <ac:spMkLst>
            <pc:docMk/>
            <pc:sldMk cId="1143333544" sldId="1749"/>
            <ac:spMk id="20" creationId="{87BEDEE6-66EE-58F3-20C4-AC48A64D7F6F}"/>
          </ac:spMkLst>
        </pc:spChg>
        <pc:spChg chg="add mod">
          <ac:chgData name="LNU, Apoorva Sudheesh - (apoorvasudheesh)" userId="e4faf4de-2a64-4c23-ac32-a46dab4fe420" providerId="ADAL" clId="{713B0A3B-0B07-534D-85D2-018315B2AD97}" dt="2023-11-29T15:42:01.674" v="2679" actId="1076"/>
          <ac:spMkLst>
            <pc:docMk/>
            <pc:sldMk cId="1143333544" sldId="1749"/>
            <ac:spMk id="21" creationId="{635EE695-6D07-02A0-3ADA-F333F052F876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12:53.626" v="2005" actId="1076"/>
          <ac:spMkLst>
            <pc:docMk/>
            <pc:sldMk cId="1143333544" sldId="1749"/>
            <ac:spMk id="22" creationId="{6418514B-A919-BBEE-B2B4-CB0421F1CA4B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3:27.994" v="2078" actId="164"/>
          <ac:spMkLst>
            <pc:docMk/>
            <pc:sldMk cId="1143333544" sldId="1749"/>
            <ac:spMk id="24" creationId="{0695E03B-6B56-4FB3-3535-C1D740AC4160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6:12:05.494" v="1992" actId="478"/>
          <ac:spMkLst>
            <pc:docMk/>
            <pc:sldMk cId="1143333544" sldId="1749"/>
            <ac:spMk id="25" creationId="{24DBAFC5-B561-3A2D-E6C6-2454A1E7144F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6:12:05.494" v="1992" actId="478"/>
          <ac:spMkLst>
            <pc:docMk/>
            <pc:sldMk cId="1143333544" sldId="1749"/>
            <ac:spMk id="26" creationId="{384A5D82-1794-A48D-85C8-DC98A0D8EBC3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6:12:05.494" v="1992" actId="478"/>
          <ac:spMkLst>
            <pc:docMk/>
            <pc:sldMk cId="1143333544" sldId="1749"/>
            <ac:spMk id="27" creationId="{BDCB0EF7-CB96-0D78-E0F2-BAB03D84F383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3:27.994" v="2078" actId="164"/>
          <ac:spMkLst>
            <pc:docMk/>
            <pc:sldMk cId="1143333544" sldId="1749"/>
            <ac:spMk id="28" creationId="{5FF91174-5912-A937-334F-CE98C3A5D6C5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2:50.925" v="2072" actId="164"/>
          <ac:spMkLst>
            <pc:docMk/>
            <pc:sldMk cId="1143333544" sldId="1749"/>
            <ac:spMk id="29" creationId="{A9420EBB-0F30-737A-0BD3-E3F94E7CE289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3:11.683" v="2077" actId="164"/>
          <ac:spMkLst>
            <pc:docMk/>
            <pc:sldMk cId="1143333544" sldId="1749"/>
            <ac:spMk id="30" creationId="{35453008-16E1-3D71-A4D2-0E0A32F0829B}"/>
          </ac:spMkLst>
        </pc:spChg>
        <pc:spChg chg="mod">
          <ac:chgData name="LNU, Apoorva Sudheesh - (apoorvasudheesh)" userId="e4faf4de-2a64-4c23-ac32-a46dab4fe420" providerId="ADAL" clId="{713B0A3B-0B07-534D-85D2-018315B2AD97}" dt="2023-11-29T06:23:11.683" v="2077" actId="164"/>
          <ac:spMkLst>
            <pc:docMk/>
            <pc:sldMk cId="1143333544" sldId="1749"/>
            <ac:spMk id="37" creationId="{7CFC3D5F-9B1D-546C-BEC5-DEB8036B02FE}"/>
          </ac:spMkLst>
        </pc:spChg>
        <pc:spChg chg="mod">
          <ac:chgData name="LNU, Apoorva Sudheesh - (apoorvasudheesh)" userId="e4faf4de-2a64-4c23-ac32-a46dab4fe420" providerId="ADAL" clId="{713B0A3B-0B07-534D-85D2-018315B2AD97}" dt="2023-11-29T06:22:50.925" v="2072" actId="164"/>
          <ac:spMkLst>
            <pc:docMk/>
            <pc:sldMk cId="1143333544" sldId="1749"/>
            <ac:spMk id="38" creationId="{43B2AD49-4F0A-6BD2-AFB2-CF54E70D4D74}"/>
          </ac:spMkLst>
        </pc:spChg>
        <pc:grpChg chg="add mod">
          <ac:chgData name="LNU, Apoorva Sudheesh - (apoorvasudheesh)" userId="e4faf4de-2a64-4c23-ac32-a46dab4fe420" providerId="ADAL" clId="{713B0A3B-0B07-534D-85D2-018315B2AD97}" dt="2023-11-29T06:12:53.626" v="2005" actId="1076"/>
          <ac:grpSpMkLst>
            <pc:docMk/>
            <pc:sldMk cId="1143333544" sldId="1749"/>
            <ac:grpSpMk id="13" creationId="{942F10A9-2C5F-ED21-B8D5-8DE2CE1FBD32}"/>
          </ac:grpSpMkLst>
        </pc:grpChg>
        <pc:grpChg chg="add mod">
          <ac:chgData name="LNU, Apoorva Sudheesh - (apoorvasudheesh)" userId="e4faf4de-2a64-4c23-ac32-a46dab4fe420" providerId="ADAL" clId="{713B0A3B-0B07-534D-85D2-018315B2AD97}" dt="2023-11-29T06:23:11.683" v="2077" actId="164"/>
          <ac:grpSpMkLst>
            <pc:docMk/>
            <pc:sldMk cId="1143333544" sldId="1749"/>
            <ac:grpSpMk id="15" creationId="{00283BCD-FB34-0F39-5D1C-B27160AF1938}"/>
          </ac:grpSpMkLst>
        </pc:grpChg>
        <pc:grpChg chg="add mod">
          <ac:chgData name="LNU, Apoorva Sudheesh - (apoorvasudheesh)" userId="e4faf4de-2a64-4c23-ac32-a46dab4fe420" providerId="ADAL" clId="{713B0A3B-0B07-534D-85D2-018315B2AD97}" dt="2023-11-29T06:22:50.925" v="2072" actId="164"/>
          <ac:grpSpMkLst>
            <pc:docMk/>
            <pc:sldMk cId="1143333544" sldId="1749"/>
            <ac:grpSpMk id="23" creationId="{86E881C3-DD7A-108C-B6BF-930C43214A23}"/>
          </ac:grpSpMkLst>
        </pc:grpChg>
        <pc:grpChg chg="add mod">
          <ac:chgData name="LNU, Apoorva Sudheesh - (apoorvasudheesh)" userId="e4faf4de-2a64-4c23-ac32-a46dab4fe420" providerId="ADAL" clId="{713B0A3B-0B07-534D-85D2-018315B2AD97}" dt="2023-11-29T06:22:50.925" v="2072" actId="164"/>
          <ac:grpSpMkLst>
            <pc:docMk/>
            <pc:sldMk cId="1143333544" sldId="1749"/>
            <ac:grpSpMk id="31" creationId="{FBE95003-8BD9-1A14-E9A2-E489C4FDA211}"/>
          </ac:grpSpMkLst>
        </pc:grpChg>
        <pc:grpChg chg="add mod">
          <ac:chgData name="LNU, Apoorva Sudheesh - (apoorvasudheesh)" userId="e4faf4de-2a64-4c23-ac32-a46dab4fe420" providerId="ADAL" clId="{713B0A3B-0B07-534D-85D2-018315B2AD97}" dt="2023-11-29T06:23:11.683" v="2077" actId="164"/>
          <ac:grpSpMkLst>
            <pc:docMk/>
            <pc:sldMk cId="1143333544" sldId="1749"/>
            <ac:grpSpMk id="32" creationId="{F2047338-7895-B50F-6B5A-5E5CA019CA2A}"/>
          </ac:grpSpMkLst>
        </pc:grpChg>
        <pc:grpChg chg="add mod">
          <ac:chgData name="LNU, Apoorva Sudheesh - (apoorvasudheesh)" userId="e4faf4de-2a64-4c23-ac32-a46dab4fe420" providerId="ADAL" clId="{713B0A3B-0B07-534D-85D2-018315B2AD97}" dt="2023-11-29T06:23:27.994" v="2078" actId="164"/>
          <ac:grpSpMkLst>
            <pc:docMk/>
            <pc:sldMk cId="1143333544" sldId="1749"/>
            <ac:grpSpMk id="33" creationId="{1494D54C-B1DF-AF1F-C32B-44440A3DA906}"/>
          </ac:grpSpMkLst>
        </pc:grpChg>
        <pc:picChg chg="add del mod">
          <ac:chgData name="LNU, Apoorva Sudheesh - (apoorvasudheesh)" userId="e4faf4de-2a64-4c23-ac32-a46dab4fe420" providerId="ADAL" clId="{713B0A3B-0B07-534D-85D2-018315B2AD97}" dt="2023-11-29T05:40:39.093" v="1614" actId="478"/>
          <ac:picMkLst>
            <pc:docMk/>
            <pc:sldMk cId="1143333544" sldId="1749"/>
            <ac:picMk id="10" creationId="{79495AEB-2E74-C65E-FE03-BCCB0E66AA94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12:53.626" v="2005" actId="1076"/>
          <ac:picMkLst>
            <pc:docMk/>
            <pc:sldMk cId="1143333544" sldId="1749"/>
            <ac:picMk id="12" creationId="{C3D4BFBB-7AF8-8FFF-DC51-D0130ECA3E85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00:50.707" v="1846" actId="1076"/>
          <ac:picMkLst>
            <pc:docMk/>
            <pc:sldMk cId="1143333544" sldId="1749"/>
            <ac:picMk id="14" creationId="{E75310EC-EFEC-06CD-4931-BD5E80F39698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39:10.116" v="1592" actId="478"/>
          <ac:picMkLst>
            <pc:docMk/>
            <pc:sldMk cId="1143333544" sldId="1749"/>
            <ac:picMk id="3074" creationId="{50D5CA2E-02A9-B0BD-5EF4-94E44D34B5AB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39:10.760" v="1593" actId="478"/>
          <ac:picMkLst>
            <pc:docMk/>
            <pc:sldMk cId="1143333544" sldId="1749"/>
            <ac:picMk id="3078" creationId="{840FA909-CB90-19EA-3EB6-E471C554BF60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39:11.876" v="1595" actId="478"/>
          <ac:picMkLst>
            <pc:docMk/>
            <pc:sldMk cId="1143333544" sldId="1749"/>
            <ac:picMk id="3080" creationId="{5548E112-5DD2-9CCF-302D-D907EFB85707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39:11.358" v="1594" actId="478"/>
          <ac:picMkLst>
            <pc:docMk/>
            <pc:sldMk cId="1143333544" sldId="1749"/>
            <ac:picMk id="3082" creationId="{D60A660D-F831-AE0E-3483-C0106128E403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39:12.951" v="1597" actId="478"/>
          <ac:picMkLst>
            <pc:docMk/>
            <pc:sldMk cId="1143333544" sldId="1749"/>
            <ac:picMk id="3084" creationId="{9AF855E1-61B2-EA3F-A809-7EC3301ACF34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39:12.419" v="1596" actId="478"/>
          <ac:picMkLst>
            <pc:docMk/>
            <pc:sldMk cId="1143333544" sldId="1749"/>
            <ac:picMk id="3086" creationId="{FD12A6D0-9000-E901-C69A-056E19625F49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3:27.994" v="2078" actId="164"/>
          <ac:picMkLst>
            <pc:docMk/>
            <pc:sldMk cId="1143333544" sldId="1749"/>
            <ac:picMk id="11266" creationId="{88200285-0B96-A351-4F89-06B07C1764C3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00:50.707" v="1846" actId="1076"/>
          <ac:picMkLst>
            <pc:docMk/>
            <pc:sldMk cId="1143333544" sldId="1749"/>
            <ac:picMk id="11268" creationId="{48B18485-C9A5-40FC-17B6-CA92E57BAF2A}"/>
          </ac:picMkLst>
        </pc:picChg>
        <pc:picChg chg="add del mod">
          <ac:chgData name="LNU, Apoorva Sudheesh - (apoorvasudheesh)" userId="e4faf4de-2a64-4c23-ac32-a46dab4fe420" providerId="ADAL" clId="{713B0A3B-0B07-534D-85D2-018315B2AD97}" dt="2023-11-29T05:41:29.597" v="1625" actId="478"/>
          <ac:picMkLst>
            <pc:docMk/>
            <pc:sldMk cId="1143333544" sldId="1749"/>
            <ac:picMk id="11270" creationId="{ED39877E-A703-1E8E-2617-F440742ABDF5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12:53.626" v="2005" actId="1076"/>
          <ac:picMkLst>
            <pc:docMk/>
            <pc:sldMk cId="1143333544" sldId="1749"/>
            <ac:picMk id="11272" creationId="{9D60030B-8A96-9A52-88E5-F498E6A4A11F}"/>
          </ac:picMkLst>
        </pc:picChg>
        <pc:picChg chg="add del mod">
          <ac:chgData name="LNU, Apoorva Sudheesh - (apoorvasudheesh)" userId="e4faf4de-2a64-4c23-ac32-a46dab4fe420" providerId="ADAL" clId="{713B0A3B-0B07-534D-85D2-018315B2AD97}" dt="2023-11-29T05:50:14.818" v="1684" actId="478"/>
          <ac:picMkLst>
            <pc:docMk/>
            <pc:sldMk cId="1143333544" sldId="1749"/>
            <ac:picMk id="11274" creationId="{95843F0D-E006-2721-2C7E-F7C55994B2A8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3:02.067" v="2076" actId="1076"/>
          <ac:picMkLst>
            <pc:docMk/>
            <pc:sldMk cId="1143333544" sldId="1749"/>
            <ac:picMk id="11276" creationId="{3FB92C86-9B18-8B4D-D6B3-FA379B79BB05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5:53:50.263" v="1724" actId="1076"/>
          <ac:picMkLst>
            <pc:docMk/>
            <pc:sldMk cId="1143333544" sldId="1749"/>
            <ac:picMk id="11278" creationId="{0A8BFA57-019E-DA50-18EB-BC77CE330B60}"/>
          </ac:picMkLst>
        </pc:picChg>
      </pc:sldChg>
      <pc:sldChg chg="addSp delSp modSp new del mod ord">
        <pc:chgData name="LNU, Apoorva Sudheesh - (apoorvasudheesh)" userId="e4faf4de-2a64-4c23-ac32-a46dab4fe420" providerId="ADAL" clId="{713B0A3B-0B07-534D-85D2-018315B2AD97}" dt="2023-11-29T05:58:41.819" v="1765" actId="2696"/>
        <pc:sldMkLst>
          <pc:docMk/>
          <pc:sldMk cId="1673233566" sldId="1751"/>
        </pc:sldMkLst>
        <pc:spChg chg="del mod">
          <ac:chgData name="LNU, Apoorva Sudheesh - (apoorvasudheesh)" userId="e4faf4de-2a64-4c23-ac32-a46dab4fe420" providerId="ADAL" clId="{713B0A3B-0B07-534D-85D2-018315B2AD97}" dt="2023-11-29T05:56:32.057" v="1733" actId="478"/>
          <ac:spMkLst>
            <pc:docMk/>
            <pc:sldMk cId="1673233566" sldId="1751"/>
            <ac:spMk id="2" creationId="{55AF897F-008A-2F0D-C869-1F0953CAA2AA}"/>
          </ac:spMkLst>
        </pc:spChg>
        <pc:spChg chg="del">
          <ac:chgData name="LNU, Apoorva Sudheesh - (apoorvasudheesh)" userId="e4faf4de-2a64-4c23-ac32-a46dab4fe420" providerId="ADAL" clId="{713B0A3B-0B07-534D-85D2-018315B2AD97}" dt="2023-11-29T05:56:26.524" v="1729" actId="478"/>
          <ac:spMkLst>
            <pc:docMk/>
            <pc:sldMk cId="1673233566" sldId="1751"/>
            <ac:spMk id="3" creationId="{F8CC801B-D7CF-27FF-E161-90235AEA0914}"/>
          </ac:spMkLst>
        </pc:spChg>
        <pc:spChg chg="del mod">
          <ac:chgData name="LNU, Apoorva Sudheesh - (apoorvasudheesh)" userId="e4faf4de-2a64-4c23-ac32-a46dab4fe420" providerId="ADAL" clId="{713B0A3B-0B07-534D-85D2-018315B2AD97}" dt="2023-11-29T05:56:30.596" v="1731" actId="478"/>
          <ac:spMkLst>
            <pc:docMk/>
            <pc:sldMk cId="1673233566" sldId="1751"/>
            <ac:spMk id="4" creationId="{157E9406-AF63-2B1A-10DD-9A69C6E6082B}"/>
          </ac:spMkLst>
        </pc:spChg>
        <pc:picChg chg="add mod">
          <ac:chgData name="LNU, Apoorva Sudheesh - (apoorvasudheesh)" userId="e4faf4de-2a64-4c23-ac32-a46dab4fe420" providerId="ADAL" clId="{713B0A3B-0B07-534D-85D2-018315B2AD97}" dt="2023-11-29T05:56:59.171" v="1746" actId="1076"/>
          <ac:picMkLst>
            <pc:docMk/>
            <pc:sldMk cId="1673233566" sldId="1751"/>
            <ac:picMk id="5" creationId="{29AA98E1-A657-177F-90F4-8C27AFBD1075}"/>
          </ac:picMkLst>
        </pc:picChg>
      </pc:sldChg>
      <pc:sldChg chg="addSp delSp modSp add mod ord modAnim">
        <pc:chgData name="LNU, Apoorva Sudheesh - (apoorvasudheesh)" userId="e4faf4de-2a64-4c23-ac32-a46dab4fe420" providerId="ADAL" clId="{713B0A3B-0B07-534D-85D2-018315B2AD97}" dt="2023-11-29T06:31:59.095" v="2363" actId="20577"/>
        <pc:sldMkLst>
          <pc:docMk/>
          <pc:sldMk cId="2802550054" sldId="1753"/>
        </pc:sldMkLst>
        <pc:spChg chg="mod">
          <ac:chgData name="LNU, Apoorva Sudheesh - (apoorvasudheesh)" userId="e4faf4de-2a64-4c23-ac32-a46dab4fe420" providerId="ADAL" clId="{713B0A3B-0B07-534D-85D2-018315B2AD97}" dt="2023-11-29T06:05:45.635" v="1900" actId="14100"/>
          <ac:spMkLst>
            <pc:docMk/>
            <pc:sldMk cId="2802550054" sldId="1753"/>
            <ac:spMk id="9" creationId="{00000000-0000-0000-0000-000000000000}"/>
          </ac:spMkLst>
        </pc:spChg>
        <pc:spChg chg="mod">
          <ac:chgData name="LNU, Apoorva Sudheesh - (apoorvasudheesh)" userId="e4faf4de-2a64-4c23-ac32-a46dab4fe420" providerId="ADAL" clId="{713B0A3B-0B07-534D-85D2-018315B2AD97}" dt="2023-11-29T06:24:16.815" v="2082" actId="20577"/>
          <ac:spMkLst>
            <pc:docMk/>
            <pc:sldMk cId="2802550054" sldId="1753"/>
            <ac:spMk id="11" creationId="{00000000-0000-0000-0000-000000000000}"/>
          </ac:spMkLst>
        </pc:spChg>
        <pc:spChg chg="del">
          <ac:chgData name="LNU, Apoorva Sudheesh - (apoorvasudheesh)" userId="e4faf4de-2a64-4c23-ac32-a46dab4fe420" providerId="ADAL" clId="{713B0A3B-0B07-534D-85D2-018315B2AD97}" dt="2023-11-29T05:56:49.496" v="1743" actId="478"/>
          <ac:spMkLst>
            <pc:docMk/>
            <pc:sldMk cId="2802550054" sldId="1753"/>
            <ac:spMk id="16" creationId="{61617F77-084D-ADE9-A249-D4B57A7676C9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24:30.061" v="2085" actId="1076"/>
          <ac:spMkLst>
            <pc:docMk/>
            <pc:sldMk cId="2802550054" sldId="1753"/>
            <ac:spMk id="18" creationId="{8B8C3580-6FC4-57E3-0036-E70A8C424F20}"/>
          </ac:spMkLst>
        </pc:spChg>
        <pc:spChg chg="add del mod">
          <ac:chgData name="LNU, Apoorva Sudheesh - (apoorvasudheesh)" userId="e4faf4de-2a64-4c23-ac32-a46dab4fe420" providerId="ADAL" clId="{713B0A3B-0B07-534D-85D2-018315B2AD97}" dt="2023-11-29T06:24:32.907" v="2087"/>
          <ac:spMkLst>
            <pc:docMk/>
            <pc:sldMk cId="2802550054" sldId="1753"/>
            <ac:spMk id="20" creationId="{D41CA5DF-07DF-BC2E-B837-5850FC618FB9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31:59.095" v="2363" actId="20577"/>
          <ac:spMkLst>
            <pc:docMk/>
            <pc:sldMk cId="2802550054" sldId="1753"/>
            <ac:spMk id="22" creationId="{B0435BCF-7CC0-2947-F3EC-DAF77DA9AC88}"/>
          </ac:spMkLst>
        </pc:spChg>
        <pc:spChg chg="del">
          <ac:chgData name="LNU, Apoorva Sudheesh - (apoorvasudheesh)" userId="e4faf4de-2a64-4c23-ac32-a46dab4fe420" providerId="ADAL" clId="{713B0A3B-0B07-534D-85D2-018315B2AD97}" dt="2023-11-29T05:56:49.496" v="1743" actId="478"/>
          <ac:spMkLst>
            <pc:docMk/>
            <pc:sldMk cId="2802550054" sldId="1753"/>
            <ac:spMk id="37" creationId="{7CFC3D5F-9B1D-546C-BEC5-DEB8036B02FE}"/>
          </ac:spMkLst>
        </pc:spChg>
        <pc:spChg chg="del">
          <ac:chgData name="LNU, Apoorva Sudheesh - (apoorvasudheesh)" userId="e4faf4de-2a64-4c23-ac32-a46dab4fe420" providerId="ADAL" clId="{713B0A3B-0B07-534D-85D2-018315B2AD97}" dt="2023-11-29T05:56:49.496" v="1743" actId="478"/>
          <ac:spMkLst>
            <pc:docMk/>
            <pc:sldMk cId="2802550054" sldId="1753"/>
            <ac:spMk id="38" creationId="{43B2AD49-4F0A-6BD2-AFB2-CF54E70D4D74}"/>
          </ac:spMkLst>
        </pc:spChg>
        <pc:grpChg chg="del">
          <ac:chgData name="LNU, Apoorva Sudheesh - (apoorvasudheesh)" userId="e4faf4de-2a64-4c23-ac32-a46dab4fe420" providerId="ADAL" clId="{713B0A3B-0B07-534D-85D2-018315B2AD97}" dt="2023-11-29T05:56:49.496" v="1743" actId="478"/>
          <ac:grpSpMkLst>
            <pc:docMk/>
            <pc:sldMk cId="2802550054" sldId="1753"/>
            <ac:grpSpMk id="13" creationId="{942F10A9-2C5F-ED21-B8D5-8DE2CE1FBD32}"/>
          </ac:grpSpMkLst>
        </pc:grpChg>
        <pc:grpChg chg="del">
          <ac:chgData name="LNU, Apoorva Sudheesh - (apoorvasudheesh)" userId="e4faf4de-2a64-4c23-ac32-a46dab4fe420" providerId="ADAL" clId="{713B0A3B-0B07-534D-85D2-018315B2AD97}" dt="2023-11-29T05:56:50.952" v="1745" actId="478"/>
          <ac:grpSpMkLst>
            <pc:docMk/>
            <pc:sldMk cId="2802550054" sldId="1753"/>
            <ac:grpSpMk id="15" creationId="{00283BCD-FB34-0F39-5D1C-B27160AF1938}"/>
          </ac:grpSpMkLst>
        </pc:grpChg>
        <pc:picChg chg="add del mod modCrop">
          <ac:chgData name="LNU, Apoorva Sudheesh - (apoorvasudheesh)" userId="e4faf4de-2a64-4c23-ac32-a46dab4fe420" providerId="ADAL" clId="{713B0A3B-0B07-534D-85D2-018315B2AD97}" dt="2023-11-29T06:04:36.836" v="1888" actId="478"/>
          <ac:picMkLst>
            <pc:docMk/>
            <pc:sldMk cId="2802550054" sldId="1753"/>
            <ac:picMk id="10" creationId="{4996B295-5696-E5A0-CFF4-741C58B4B0DB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4:24.459" v="2084" actId="1076"/>
          <ac:picMkLst>
            <pc:docMk/>
            <pc:sldMk cId="2802550054" sldId="1753"/>
            <ac:picMk id="17" creationId="{4F05EBEE-92D4-8B75-E0F8-4F2FC02F8241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56:50.424" v="1744" actId="478"/>
          <ac:picMkLst>
            <pc:docMk/>
            <pc:sldMk cId="2802550054" sldId="1753"/>
            <ac:picMk id="11266" creationId="{88200285-0B96-A351-4F89-06B07C1764C3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56:49.496" v="1743" actId="478"/>
          <ac:picMkLst>
            <pc:docMk/>
            <pc:sldMk cId="2802550054" sldId="1753"/>
            <ac:picMk id="11276" creationId="{3FB92C86-9B18-8B4D-D6B3-FA379B79BB05}"/>
          </ac:picMkLst>
        </pc:picChg>
        <pc:picChg chg="del">
          <ac:chgData name="LNU, Apoorva Sudheesh - (apoorvasudheesh)" userId="e4faf4de-2a64-4c23-ac32-a46dab4fe420" providerId="ADAL" clId="{713B0A3B-0B07-534D-85D2-018315B2AD97}" dt="2023-11-29T05:56:48.107" v="1742" actId="478"/>
          <ac:picMkLst>
            <pc:docMk/>
            <pc:sldMk cId="2802550054" sldId="1753"/>
            <ac:picMk id="11278" creationId="{0A8BFA57-019E-DA50-18EB-BC77CE330B60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24:21.835" v="2083" actId="1076"/>
          <ac:picMkLst>
            <pc:docMk/>
            <pc:sldMk cId="2802550054" sldId="1753"/>
            <ac:picMk id="13314" creationId="{BA08DFA8-5184-7CA9-1EBA-4894EF52C827}"/>
          </ac:picMkLst>
        </pc:picChg>
      </pc:sldChg>
      <pc:sldChg chg="addSp delSp modSp add mod delAnim modAnim">
        <pc:chgData name="LNU, Apoorva Sudheesh - (apoorvasudheesh)" userId="e4faf4de-2a64-4c23-ac32-a46dab4fe420" providerId="ADAL" clId="{713B0A3B-0B07-534D-85D2-018315B2AD97}" dt="2023-11-29T06:35:38.688" v="2537" actId="1076"/>
        <pc:sldMkLst>
          <pc:docMk/>
          <pc:sldMk cId="2275493358" sldId="1754"/>
        </pc:sldMkLst>
        <pc:spChg chg="mod">
          <ac:chgData name="LNU, Apoorva Sudheesh - (apoorvasudheesh)" userId="e4faf4de-2a64-4c23-ac32-a46dab4fe420" providerId="ADAL" clId="{713B0A3B-0B07-534D-85D2-018315B2AD97}" dt="2023-11-29T06:33:04.294" v="2376" actId="1076"/>
          <ac:spMkLst>
            <pc:docMk/>
            <pc:sldMk cId="2275493358" sldId="1754"/>
            <ac:spMk id="3" creationId="{00000000-0000-0000-0000-000000000000}"/>
          </ac:spMkLst>
        </pc:spChg>
        <pc:spChg chg="mod">
          <ac:chgData name="LNU, Apoorva Sudheesh - (apoorvasudheesh)" userId="e4faf4de-2a64-4c23-ac32-a46dab4fe420" providerId="ADAL" clId="{713B0A3B-0B07-534D-85D2-018315B2AD97}" dt="2023-11-29T06:32:59.539" v="2374" actId="1076"/>
          <ac:spMkLst>
            <pc:docMk/>
            <pc:sldMk cId="2275493358" sldId="1754"/>
            <ac:spMk id="11" creationId="{00000000-0000-0000-0000-000000000000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32:41.643" v="2365" actId="1076"/>
          <ac:spMkLst>
            <pc:docMk/>
            <pc:sldMk cId="2275493358" sldId="1754"/>
            <ac:spMk id="16" creationId="{BA66A7F4-403D-72FA-25F3-C5DBD28636D1}"/>
          </ac:spMkLst>
        </pc:spChg>
        <pc:spChg chg="del mod">
          <ac:chgData name="LNU, Apoorva Sudheesh - (apoorvasudheesh)" userId="e4faf4de-2a64-4c23-ac32-a46dab4fe420" providerId="ADAL" clId="{713B0A3B-0B07-534D-85D2-018315B2AD97}" dt="2023-11-29T06:07:33.246" v="1916" actId="478"/>
          <ac:spMkLst>
            <pc:docMk/>
            <pc:sldMk cId="2275493358" sldId="1754"/>
            <ac:spMk id="17" creationId="{2497494B-4A39-BB45-30EF-8F921199C05A}"/>
          </ac:spMkLst>
        </pc:spChg>
        <pc:spChg chg="mod">
          <ac:chgData name="LNU, Apoorva Sudheesh - (apoorvasudheesh)" userId="e4faf4de-2a64-4c23-ac32-a46dab4fe420" providerId="ADAL" clId="{713B0A3B-0B07-534D-85D2-018315B2AD97}" dt="2023-11-29T06:09:01.410" v="1947" actId="1076"/>
          <ac:spMkLst>
            <pc:docMk/>
            <pc:sldMk cId="2275493358" sldId="1754"/>
            <ac:spMk id="20" creationId="{87BEDEE6-66EE-58F3-20C4-AC48A64D7F6F}"/>
          </ac:spMkLst>
        </pc:spChg>
        <pc:spChg chg="del mod">
          <ac:chgData name="LNU, Apoorva Sudheesh - (apoorvasudheesh)" userId="e4faf4de-2a64-4c23-ac32-a46dab4fe420" providerId="ADAL" clId="{713B0A3B-0B07-534D-85D2-018315B2AD97}" dt="2023-11-29T06:07:37.426" v="1921" actId="478"/>
          <ac:spMkLst>
            <pc:docMk/>
            <pc:sldMk cId="2275493358" sldId="1754"/>
            <ac:spMk id="21" creationId="{635EE695-6D07-02A0-3ADA-F333F052F876}"/>
          </ac:spMkLst>
        </pc:spChg>
        <pc:spChg chg="del mod">
          <ac:chgData name="LNU, Apoorva Sudheesh - (apoorvasudheesh)" userId="e4faf4de-2a64-4c23-ac32-a46dab4fe420" providerId="ADAL" clId="{713B0A3B-0B07-534D-85D2-018315B2AD97}" dt="2023-11-29T06:08:57.843" v="1946" actId="478"/>
          <ac:spMkLst>
            <pc:docMk/>
            <pc:sldMk cId="2275493358" sldId="1754"/>
            <ac:spMk id="24" creationId="{0695E03B-6B56-4FB3-3535-C1D740AC4160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35:08.572" v="2532" actId="20577"/>
          <ac:spMkLst>
            <pc:docMk/>
            <pc:sldMk cId="2275493358" sldId="1754"/>
            <ac:spMk id="26" creationId="{D50A5677-C49C-5F41-6913-A99FFC6AF30B}"/>
          </ac:spMkLst>
        </pc:spChg>
        <pc:spChg chg="add mod">
          <ac:chgData name="LNU, Apoorva Sudheesh - (apoorvasudheesh)" userId="e4faf4de-2a64-4c23-ac32-a46dab4fe420" providerId="ADAL" clId="{713B0A3B-0B07-534D-85D2-018315B2AD97}" dt="2023-11-29T06:35:38.688" v="2537" actId="1076"/>
          <ac:spMkLst>
            <pc:docMk/>
            <pc:sldMk cId="2275493358" sldId="1754"/>
            <ac:spMk id="28" creationId="{0675BB8E-3E67-26B9-24AC-23EBFEEFDBD0}"/>
          </ac:spMkLst>
        </pc:spChg>
        <pc:spChg chg="mod">
          <ac:chgData name="LNU, Apoorva Sudheesh - (apoorvasudheesh)" userId="e4faf4de-2a64-4c23-ac32-a46dab4fe420" providerId="ADAL" clId="{713B0A3B-0B07-534D-85D2-018315B2AD97}" dt="2023-11-29T06:33:36.689" v="2381" actId="1076"/>
          <ac:spMkLst>
            <pc:docMk/>
            <pc:sldMk cId="2275493358" sldId="1754"/>
            <ac:spMk id="37" creationId="{7CFC3D5F-9B1D-546C-BEC5-DEB8036B02FE}"/>
          </ac:spMkLst>
        </pc:spChg>
        <pc:spChg chg="del mod">
          <ac:chgData name="LNU, Apoorva Sudheesh - (apoorvasudheesh)" userId="e4faf4de-2a64-4c23-ac32-a46dab4fe420" providerId="ADAL" clId="{713B0A3B-0B07-534D-85D2-018315B2AD97}" dt="2023-11-29T06:08:57.843" v="1946" actId="478"/>
          <ac:spMkLst>
            <pc:docMk/>
            <pc:sldMk cId="2275493358" sldId="1754"/>
            <ac:spMk id="38" creationId="{43B2AD49-4F0A-6BD2-AFB2-CF54E70D4D74}"/>
          </ac:spMkLst>
        </pc:spChg>
        <pc:grpChg chg="del">
          <ac:chgData name="LNU, Apoorva Sudheesh - (apoorvasudheesh)" userId="e4faf4de-2a64-4c23-ac32-a46dab4fe420" providerId="ADAL" clId="{713B0A3B-0B07-534D-85D2-018315B2AD97}" dt="2023-11-29T06:07:34.796" v="1918" actId="478"/>
          <ac:grpSpMkLst>
            <pc:docMk/>
            <pc:sldMk cId="2275493358" sldId="1754"/>
            <ac:grpSpMk id="15" creationId="{00283BCD-FB34-0F39-5D1C-B27160AF1938}"/>
          </ac:grpSpMkLst>
        </pc:grpChg>
        <pc:grpChg chg="add mod">
          <ac:chgData name="LNU, Apoorva Sudheesh - (apoorvasudheesh)" userId="e4faf4de-2a64-4c23-ac32-a46dab4fe420" providerId="ADAL" clId="{713B0A3B-0B07-534D-85D2-018315B2AD97}" dt="2023-11-29T06:32:41.643" v="2365" actId="1076"/>
          <ac:grpSpMkLst>
            <pc:docMk/>
            <pc:sldMk cId="2275493358" sldId="1754"/>
            <ac:grpSpMk id="19" creationId="{A0100F51-13AC-F9AB-5B95-1A539E8F065D}"/>
          </ac:grpSpMkLst>
        </pc:grpChg>
        <pc:grpChg chg="del">
          <ac:chgData name="LNU, Apoorva Sudheesh - (apoorvasudheesh)" userId="e4faf4de-2a64-4c23-ac32-a46dab4fe420" providerId="ADAL" clId="{713B0A3B-0B07-534D-85D2-018315B2AD97}" dt="2023-11-29T06:07:34.163" v="1917" actId="478"/>
          <ac:grpSpMkLst>
            <pc:docMk/>
            <pc:sldMk cId="2275493358" sldId="1754"/>
            <ac:grpSpMk id="23" creationId="{86E881C3-DD7A-108C-B6BF-930C43214A23}"/>
          </ac:grpSpMkLst>
        </pc:grpChg>
        <pc:grpChg chg="add mod">
          <ac:chgData name="LNU, Apoorva Sudheesh - (apoorvasudheesh)" userId="e4faf4de-2a64-4c23-ac32-a46dab4fe420" providerId="ADAL" clId="{713B0A3B-0B07-534D-85D2-018315B2AD97}" dt="2023-11-29T06:33:39.888" v="2382" actId="1076"/>
          <ac:grpSpMkLst>
            <pc:docMk/>
            <pc:sldMk cId="2275493358" sldId="1754"/>
            <ac:grpSpMk id="25" creationId="{82316A65-0AF9-CC4E-9466-EF75F55706F7}"/>
          </ac:grpSpMkLst>
        </pc:grpChg>
        <pc:picChg chg="add mod">
          <ac:chgData name="LNU, Apoorva Sudheesh - (apoorvasudheesh)" userId="e4faf4de-2a64-4c23-ac32-a46dab4fe420" providerId="ADAL" clId="{713B0A3B-0B07-534D-85D2-018315B2AD97}" dt="2023-11-29T06:33:39.888" v="2382" actId="1076"/>
          <ac:picMkLst>
            <pc:docMk/>
            <pc:sldMk cId="2275493358" sldId="1754"/>
            <ac:picMk id="10" creationId="{B22F4DEE-0103-59B0-C7D0-A66FC6937A2E}"/>
          </ac:picMkLst>
        </pc:picChg>
        <pc:picChg chg="del">
          <ac:chgData name="LNU, Apoorva Sudheesh - (apoorvasudheesh)" userId="e4faf4de-2a64-4c23-ac32-a46dab4fe420" providerId="ADAL" clId="{713B0A3B-0B07-534D-85D2-018315B2AD97}" dt="2023-11-29T06:07:35.307" v="1919" actId="478"/>
          <ac:picMkLst>
            <pc:docMk/>
            <pc:sldMk cId="2275493358" sldId="1754"/>
            <ac:picMk id="11266" creationId="{88200285-0B96-A351-4F89-06B07C1764C3}"/>
          </ac:picMkLst>
        </pc:picChg>
        <pc:picChg chg="del">
          <ac:chgData name="LNU, Apoorva Sudheesh - (apoorvasudheesh)" userId="e4faf4de-2a64-4c23-ac32-a46dab4fe420" providerId="ADAL" clId="{713B0A3B-0B07-534D-85D2-018315B2AD97}" dt="2023-11-29T06:07:29.541" v="1914" actId="478"/>
          <ac:picMkLst>
            <pc:docMk/>
            <pc:sldMk cId="2275493358" sldId="1754"/>
            <ac:picMk id="11276" creationId="{3FB92C86-9B18-8B4D-D6B3-FA379B79BB05}"/>
          </ac:picMkLst>
        </pc:picChg>
        <pc:picChg chg="del">
          <ac:chgData name="LNU, Apoorva Sudheesh - (apoorvasudheesh)" userId="e4faf4de-2a64-4c23-ac32-a46dab4fe420" providerId="ADAL" clId="{713B0A3B-0B07-534D-85D2-018315B2AD97}" dt="2023-11-29T06:07:28.878" v="1913" actId="478"/>
          <ac:picMkLst>
            <pc:docMk/>
            <pc:sldMk cId="2275493358" sldId="1754"/>
            <ac:picMk id="11278" creationId="{0A8BFA57-019E-DA50-18EB-BC77CE330B60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32:37.355" v="2364" actId="14100"/>
          <ac:picMkLst>
            <pc:docMk/>
            <pc:sldMk cId="2275493358" sldId="1754"/>
            <ac:picMk id="15362" creationId="{64CBEF5C-F250-A349-666A-F325ED71CD59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32:41.643" v="2365" actId="1076"/>
          <ac:picMkLst>
            <pc:docMk/>
            <pc:sldMk cId="2275493358" sldId="1754"/>
            <ac:picMk id="15364" creationId="{405DBD0D-22A8-B849-F324-16F4526945CA}"/>
          </ac:picMkLst>
        </pc:picChg>
        <pc:picChg chg="add mod">
          <ac:chgData name="LNU, Apoorva Sudheesh - (apoorvasudheesh)" userId="e4faf4de-2a64-4c23-ac32-a46dab4fe420" providerId="ADAL" clId="{713B0A3B-0B07-534D-85D2-018315B2AD97}" dt="2023-11-29T06:33:39.888" v="2382" actId="1076"/>
          <ac:picMkLst>
            <pc:docMk/>
            <pc:sldMk cId="2275493358" sldId="1754"/>
            <ac:picMk id="15366" creationId="{E607728E-2093-2744-2216-C354F640D9B7}"/>
          </ac:picMkLst>
        </pc:picChg>
      </pc:sldChg>
      <pc:sldChg chg="modSp mod">
        <pc:chgData name="LNU, Apoorva Sudheesh - (apoorvasudheesh)" userId="e4faf4de-2a64-4c23-ac32-a46dab4fe420" providerId="ADAL" clId="{713B0A3B-0B07-534D-85D2-018315B2AD97}" dt="2023-11-29T06:48:37.709" v="2670" actId="2711"/>
        <pc:sldMkLst>
          <pc:docMk/>
          <pc:sldMk cId="2538923897" sldId="1755"/>
        </pc:sldMkLst>
        <pc:spChg chg="mod">
          <ac:chgData name="LNU, Apoorva Sudheesh - (apoorvasudheesh)" userId="e4faf4de-2a64-4c23-ac32-a46dab4fe420" providerId="ADAL" clId="{713B0A3B-0B07-534D-85D2-018315B2AD97}" dt="2023-11-29T06:48:37.709" v="2670" actId="2711"/>
          <ac:spMkLst>
            <pc:docMk/>
            <pc:sldMk cId="2538923897" sldId="1755"/>
            <ac:spMk id="8" creationId="{A8F8082F-82FB-16BF-86C2-810DAB0D60A5}"/>
          </ac:spMkLst>
        </pc:spChg>
      </pc:sldChg>
      <pc:sldChg chg="add">
        <pc:chgData name="LNU, Apoorva Sudheesh - (apoorvasudheesh)" userId="e4faf4de-2a64-4c23-ac32-a46dab4fe420" providerId="ADAL" clId="{713B0A3B-0B07-534D-85D2-018315B2AD97}" dt="2023-11-29T06:18:19.739" v="2039" actId="2890"/>
        <pc:sldMkLst>
          <pc:docMk/>
          <pc:sldMk cId="954290033" sldId="1756"/>
        </pc:sldMkLst>
      </pc:sldChg>
      <pc:sldChg chg="add">
        <pc:chgData name="LNU, Apoorva Sudheesh - (apoorvasudheesh)" userId="e4faf4de-2a64-4c23-ac32-a46dab4fe420" providerId="ADAL" clId="{713B0A3B-0B07-534D-85D2-018315B2AD97}" dt="2023-11-29T06:18:22.633" v="2040" actId="2890"/>
        <pc:sldMkLst>
          <pc:docMk/>
          <pc:sldMk cId="1593244753" sldId="1757"/>
        </pc:sldMkLst>
      </pc:sldChg>
      <pc:sldChg chg="addSp modSp">
        <pc:chgData name="LNU, Apoorva Sudheesh - (apoorvasudheesh)" userId="e4faf4de-2a64-4c23-ac32-a46dab4fe420" providerId="ADAL" clId="{713B0A3B-0B07-534D-85D2-018315B2AD97}" dt="2023-11-29T06:45:59.027" v="2669"/>
        <pc:sldMkLst>
          <pc:docMk/>
          <pc:sldMk cId="3495863527" sldId="1760"/>
        </pc:sldMkLst>
        <pc:spChg chg="add mod">
          <ac:chgData name="LNU, Apoorva Sudheesh - (apoorvasudheesh)" userId="e4faf4de-2a64-4c23-ac32-a46dab4fe420" providerId="ADAL" clId="{713B0A3B-0B07-534D-85D2-018315B2AD97}" dt="2023-11-29T06:45:59.027" v="2669"/>
          <ac:spMkLst>
            <pc:docMk/>
            <pc:sldMk cId="3495863527" sldId="1760"/>
            <ac:spMk id="37" creationId="{58DED8EE-1861-8F05-23B6-018EF610D38A}"/>
          </ac:spMkLst>
        </pc:spChg>
      </pc:sldChg>
    </pc:docChg>
  </pc:docChgLst>
  <pc:docChgLst>
    <pc:chgData name="Kshirsagar, Tejaswini Arunkumar - (tejaswini)" userId="S::tejaswini@arizona.edu::2c6f6d40-198c-47e5-ba36-b140958a0c5c" providerId="AD" clId="Web-{4983A7A3-3F53-425A-B8FD-D19E858ADEC6}"/>
    <pc:docChg chg="modSld">
      <pc:chgData name="Kshirsagar, Tejaswini Arunkumar - (tejaswini)" userId="S::tejaswini@arizona.edu::2c6f6d40-198c-47e5-ba36-b140958a0c5c" providerId="AD" clId="Web-{4983A7A3-3F53-425A-B8FD-D19E858ADEC6}" dt="2023-12-05T03:55:09.126" v="4" actId="1076"/>
      <pc:docMkLst>
        <pc:docMk/>
      </pc:docMkLst>
      <pc:sldChg chg="delSp modSp delAnim">
        <pc:chgData name="Kshirsagar, Tejaswini Arunkumar - (tejaswini)" userId="S::tejaswini@arizona.edu::2c6f6d40-198c-47e5-ba36-b140958a0c5c" providerId="AD" clId="Web-{4983A7A3-3F53-425A-B8FD-D19E858ADEC6}" dt="2023-12-05T03:55:09.126" v="4" actId="1076"/>
        <pc:sldMkLst>
          <pc:docMk/>
          <pc:sldMk cId="0" sldId="264"/>
        </pc:sldMkLst>
        <pc:picChg chg="del">
          <ac:chgData name="Kshirsagar, Tejaswini Arunkumar - (tejaswini)" userId="S::tejaswini@arizona.edu::2c6f6d40-198c-47e5-ba36-b140958a0c5c" providerId="AD" clId="Web-{4983A7A3-3F53-425A-B8FD-D19E858ADEC6}" dt="2023-12-05T03:54:56.641" v="0"/>
          <ac:picMkLst>
            <pc:docMk/>
            <pc:sldMk cId="0" sldId="264"/>
            <ac:picMk id="4098" creationId="{63D98C5D-33E5-A2E0-0869-414EE174AA62}"/>
          </ac:picMkLst>
        </pc:picChg>
        <pc:picChg chg="mod">
          <ac:chgData name="Kshirsagar, Tejaswini Arunkumar - (tejaswini)" userId="S::tejaswini@arizona.edu::2c6f6d40-198c-47e5-ba36-b140958a0c5c" providerId="AD" clId="Web-{4983A7A3-3F53-425A-B8FD-D19E858ADEC6}" dt="2023-12-05T03:55:09.126" v="4" actId="1076"/>
          <ac:picMkLst>
            <pc:docMk/>
            <pc:sldMk cId="0" sldId="264"/>
            <ac:picMk id="4102" creationId="{227687CD-C0B4-091A-D2F1-8F4B64FB3AF4}"/>
          </ac:picMkLst>
        </pc:picChg>
      </pc:sldChg>
    </pc:docChg>
  </pc:docChgLst>
  <pc:docChgLst>
    <pc:chgData name="Bharambe, Neha Milind - (nehab1)" userId="88b40e6d-323d-41c4-bb80-2410aef5f1f5" providerId="ADAL" clId="{CDBDBB5B-A37D-4C4C-91CC-961741326E57}"/>
    <pc:docChg chg="undo custSel modSld">
      <pc:chgData name="Bharambe, Neha Milind - (nehab1)" userId="88b40e6d-323d-41c4-bb80-2410aef5f1f5" providerId="ADAL" clId="{CDBDBB5B-A37D-4C4C-91CC-961741326E57}" dt="2023-11-27T23:38:43.298" v="28" actId="1076"/>
      <pc:docMkLst>
        <pc:docMk/>
      </pc:docMkLst>
      <pc:sldChg chg="modSp mod">
        <pc:chgData name="Bharambe, Neha Milind - (nehab1)" userId="88b40e6d-323d-41c4-bb80-2410aef5f1f5" providerId="ADAL" clId="{CDBDBB5B-A37D-4C4C-91CC-961741326E57}" dt="2023-11-27T23:38:43.298" v="28" actId="1076"/>
        <pc:sldMkLst>
          <pc:docMk/>
          <pc:sldMk cId="0" sldId="257"/>
        </pc:sldMkLst>
        <pc:picChg chg="mod modCrop">
          <ac:chgData name="Bharambe, Neha Milind - (nehab1)" userId="88b40e6d-323d-41c4-bb80-2410aef5f1f5" providerId="ADAL" clId="{CDBDBB5B-A37D-4C4C-91CC-961741326E57}" dt="2023-11-27T23:38:43.298" v="28" actId="1076"/>
          <ac:picMkLst>
            <pc:docMk/>
            <pc:sldMk cId="0" sldId="257"/>
            <ac:picMk id="2" creationId="{075952A6-0288-0548-087F-17DB650006FE}"/>
          </ac:picMkLst>
        </pc:picChg>
      </pc:sldChg>
    </pc:docChg>
  </pc:docChgLst>
  <pc:docChgLst>
    <pc:chgData name="Rao, Rashmi - (rashmirao)" userId="dda043a8-801f-4b89-8c18-adf3b9816e03" providerId="ADAL" clId="{1608B583-9856-5642-8DFB-64C956DEAFB3}"/>
    <pc:docChg chg="undo custSel delSld modSld">
      <pc:chgData name="Rao, Rashmi - (rashmirao)" userId="dda043a8-801f-4b89-8c18-adf3b9816e03" providerId="ADAL" clId="{1608B583-9856-5642-8DFB-64C956DEAFB3}" dt="2023-11-29T07:46:47.781" v="822" actId="114"/>
      <pc:docMkLst>
        <pc:docMk/>
      </pc:docMkLst>
      <pc:sldChg chg="addSp delSp modSp mod">
        <pc:chgData name="Rao, Rashmi - (rashmirao)" userId="dda043a8-801f-4b89-8c18-adf3b9816e03" providerId="ADAL" clId="{1608B583-9856-5642-8DFB-64C956DEAFB3}" dt="2023-11-29T06:39:55.663" v="803" actId="255"/>
        <pc:sldMkLst>
          <pc:docMk/>
          <pc:sldMk cId="0" sldId="256"/>
        </pc:sldMkLst>
        <pc:spChg chg="del mod topLvl">
          <ac:chgData name="Rao, Rashmi - (rashmirao)" userId="dda043a8-801f-4b89-8c18-adf3b9816e03" providerId="ADAL" clId="{1608B583-9856-5642-8DFB-64C956DEAFB3}" dt="2023-11-28T01:05:54.547" v="701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9T06:39:55.663" v="803" actId="255"/>
          <ac:spMkLst>
            <pc:docMk/>
            <pc:sldMk cId="0" sldId="256"/>
            <ac:spMk id="8" creationId="{01903611-A751-7CF4-43A8-23F0DCF82967}"/>
          </ac:spMkLst>
        </pc:spChg>
        <pc:spChg chg="add del">
          <ac:chgData name="Rao, Rashmi - (rashmirao)" userId="dda043a8-801f-4b89-8c18-adf3b9816e03" providerId="ADAL" clId="{1608B583-9856-5642-8DFB-64C956DEAFB3}" dt="2023-11-27T22:21:08.511" v="55" actId="478"/>
          <ac:spMkLst>
            <pc:docMk/>
            <pc:sldMk cId="0" sldId="256"/>
            <ac:spMk id="8" creationId="{3A85CB10-95AF-D3C1-F0F2-4BE8D9B80C6C}"/>
          </ac:spMkLst>
        </pc:spChg>
        <pc:spChg chg="add del mod">
          <ac:chgData name="Rao, Rashmi - (rashmirao)" userId="dda043a8-801f-4b89-8c18-adf3b9816e03" providerId="ADAL" clId="{1608B583-9856-5642-8DFB-64C956DEAFB3}" dt="2023-11-28T01:17:19.430" v="726" actId="478"/>
          <ac:spMkLst>
            <pc:docMk/>
            <pc:sldMk cId="0" sldId="256"/>
            <ac:spMk id="12" creationId="{EBFF969B-0D85-1B8C-CC50-304B9C22D15E}"/>
          </ac:spMkLst>
        </pc:spChg>
        <pc:grpChg chg="add del mod">
          <ac:chgData name="Rao, Rashmi - (rashmirao)" userId="dda043a8-801f-4b89-8c18-adf3b9816e03" providerId="ADAL" clId="{1608B583-9856-5642-8DFB-64C956DEAFB3}" dt="2023-11-28T01:00:19.189" v="660" actId="165"/>
          <ac:grpSpMkLst>
            <pc:docMk/>
            <pc:sldMk cId="0" sldId="256"/>
            <ac:grpSpMk id="2" creationId="{00000000-0000-0000-0000-000000000000}"/>
          </ac:grpSpMkLst>
        </pc:grpChg>
        <pc:grpChg chg="add del">
          <ac:chgData name="Rao, Rashmi - (rashmirao)" userId="dda043a8-801f-4b89-8c18-adf3b9816e03" providerId="ADAL" clId="{1608B583-9856-5642-8DFB-64C956DEAFB3}" dt="2023-11-28T01:03:38.025" v="672" actId="478"/>
          <ac:grpSpMkLst>
            <pc:docMk/>
            <pc:sldMk cId="0" sldId="256"/>
            <ac:grpSpMk id="11" creationId="{1615A7BA-5876-83AC-BA24-FE25D9086E7B}"/>
          </ac:grpSpMkLst>
        </pc:grpChg>
        <pc:picChg chg="del mod topLvl">
          <ac:chgData name="Rao, Rashmi - (rashmirao)" userId="dda043a8-801f-4b89-8c18-adf3b9816e03" providerId="ADAL" clId="{1608B583-9856-5642-8DFB-64C956DEAFB3}" dt="2023-11-28T01:03:39.958" v="673" actId="478"/>
          <ac:picMkLst>
            <pc:docMk/>
            <pc:sldMk cId="0" sldId="256"/>
            <ac:picMk id="4" creationId="{00000000-0000-0000-0000-000000000000}"/>
          </ac:picMkLst>
        </pc:picChg>
        <pc:picChg chg="del mod topLvl">
          <ac:chgData name="Rao, Rashmi - (rashmirao)" userId="dda043a8-801f-4b89-8c18-adf3b9816e03" providerId="ADAL" clId="{1608B583-9856-5642-8DFB-64C956DEAFB3}" dt="2023-11-28T01:03:38.025" v="672" actId="478"/>
          <ac:picMkLst>
            <pc:docMk/>
            <pc:sldMk cId="0" sldId="256"/>
            <ac:picMk id="5" creationId="{00000000-0000-0000-0000-000000000000}"/>
          </ac:picMkLst>
        </pc:picChg>
        <pc:picChg chg="del">
          <ac:chgData name="Rao, Rashmi - (rashmirao)" userId="dda043a8-801f-4b89-8c18-adf3b9816e03" providerId="ADAL" clId="{1608B583-9856-5642-8DFB-64C956DEAFB3}" dt="2023-11-27T20:40:28.116" v="1" actId="478"/>
          <ac:picMkLst>
            <pc:docMk/>
            <pc:sldMk cId="0" sldId="256"/>
            <ac:picMk id="6" creationId="{00000000-0000-0000-0000-000000000000}"/>
          </ac:picMkLst>
        </pc:picChg>
        <pc:picChg chg="add mod">
          <ac:chgData name="Rao, Rashmi - (rashmirao)" userId="dda043a8-801f-4b89-8c18-adf3b9816e03" providerId="ADAL" clId="{1608B583-9856-5642-8DFB-64C956DEAFB3}" dt="2023-11-27T22:52:07.561" v="431" actId="14100"/>
          <ac:picMkLst>
            <pc:docMk/>
            <pc:sldMk cId="0" sldId="256"/>
            <ac:picMk id="9" creationId="{A1772C9E-B69A-505F-DA1D-024F85E80332}"/>
          </ac:picMkLst>
        </pc:picChg>
        <pc:picChg chg="add mod">
          <ac:chgData name="Rao, Rashmi - (rashmirao)" userId="dda043a8-801f-4b89-8c18-adf3b9816e03" providerId="ADAL" clId="{1608B583-9856-5642-8DFB-64C956DEAFB3}" dt="2023-11-28T01:17:24.776" v="728" actId="14100"/>
          <ac:picMkLst>
            <pc:docMk/>
            <pc:sldMk cId="0" sldId="256"/>
            <ac:picMk id="10" creationId="{6A09CE21-C13D-02A8-31F2-551DF0CF6ACB}"/>
          </ac:picMkLst>
        </pc:picChg>
      </pc:sldChg>
      <pc:sldChg chg="addSp delSp modSp mod">
        <pc:chgData name="Rao, Rashmi - (rashmirao)" userId="dda043a8-801f-4b89-8c18-adf3b9816e03" providerId="ADAL" clId="{1608B583-9856-5642-8DFB-64C956DEAFB3}" dt="2023-11-28T05:24:17.882" v="742" actId="1076"/>
        <pc:sldMkLst>
          <pc:docMk/>
          <pc:sldMk cId="0" sldId="257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Rao, Rashmi - (rashmirao)" userId="dda043a8-801f-4b89-8c18-adf3b9816e03" providerId="ADAL" clId="{1608B583-9856-5642-8DFB-64C956DEAFB3}" dt="2023-11-27T20:41:53.576" v="21" actId="478"/>
          <ac:spMkLst>
            <pc:docMk/>
            <pc:sldMk cId="0" sldId="257"/>
            <ac:spMk id="9" creationId="{00000000-0000-0000-0000-000000000000}"/>
          </ac:spMkLst>
        </pc:spChg>
        <pc:spChg chg="del">
          <ac:chgData name="Rao, Rashmi - (rashmirao)" userId="dda043a8-801f-4b89-8c18-adf3b9816e03" providerId="ADAL" clId="{1608B583-9856-5642-8DFB-64C956DEAFB3}" dt="2023-11-27T20:42:08.211" v="28" actId="478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Rao, Rashmi - (rashmirao)" userId="dda043a8-801f-4b89-8c18-adf3b9816e03" providerId="ADAL" clId="{1608B583-9856-5642-8DFB-64C956DEAFB3}" dt="2023-11-27T20:42:01.803" v="27" actId="478"/>
          <ac:spMkLst>
            <pc:docMk/>
            <pc:sldMk cId="0" sldId="257"/>
            <ac:spMk id="11" creationId="{00000000-0000-0000-0000-000000000000}"/>
          </ac:spMkLst>
        </pc:spChg>
        <pc:spChg chg="del mod">
          <ac:chgData name="Rao, Rashmi - (rashmirao)" userId="dda043a8-801f-4b89-8c18-adf3b9816e03" providerId="ADAL" clId="{1608B583-9856-5642-8DFB-64C956DEAFB3}" dt="2023-11-27T20:42:00.134" v="26" actId="478"/>
          <ac:spMkLst>
            <pc:docMk/>
            <pc:sldMk cId="0" sldId="257"/>
            <ac:spMk id="12" creationId="{00000000-0000-0000-0000-000000000000}"/>
          </ac:spMkLst>
        </pc:spChg>
        <pc:spChg chg="add mod">
          <ac:chgData name="Rao, Rashmi - (rashmirao)" userId="dda043a8-801f-4b89-8c18-adf3b9816e03" providerId="ADAL" clId="{1608B583-9856-5642-8DFB-64C956DEAFB3}" dt="2023-11-27T22:25:43.600" v="142" actId="207"/>
          <ac:spMkLst>
            <pc:docMk/>
            <pc:sldMk cId="0" sldId="257"/>
            <ac:spMk id="13" creationId="{CE2C0904-1B9C-0568-39DA-6DE8ABE37C8E}"/>
          </ac:spMkLst>
        </pc:spChg>
        <pc:spChg chg="add mod">
          <ac:chgData name="Rao, Rashmi - (rashmirao)" userId="dda043a8-801f-4b89-8c18-adf3b9816e03" providerId="ADAL" clId="{1608B583-9856-5642-8DFB-64C956DEAFB3}" dt="2023-11-27T23:45:47.474" v="584" actId="1076"/>
          <ac:spMkLst>
            <pc:docMk/>
            <pc:sldMk cId="0" sldId="257"/>
            <ac:spMk id="14" creationId="{F99D08E0-417E-B573-FE49-4C31BB0D7346}"/>
          </ac:spMkLst>
        </pc:spChg>
        <pc:spChg chg="add mod">
          <ac:chgData name="Rao, Rashmi - (rashmirao)" userId="dda043a8-801f-4b89-8c18-adf3b9816e03" providerId="ADAL" clId="{1608B583-9856-5642-8DFB-64C956DEAFB3}" dt="2023-11-27T23:45:32.066" v="580" actId="1076"/>
          <ac:spMkLst>
            <pc:docMk/>
            <pc:sldMk cId="0" sldId="257"/>
            <ac:spMk id="15" creationId="{49DD012B-1B1F-902E-8484-261A55C02332}"/>
          </ac:spMkLst>
        </pc:spChg>
        <pc:spChg chg="add mod">
          <ac:chgData name="Rao, Rashmi - (rashmirao)" userId="dda043a8-801f-4b89-8c18-adf3b9816e03" providerId="ADAL" clId="{1608B583-9856-5642-8DFB-64C956DEAFB3}" dt="2023-11-27T22:25:42.272" v="141" actId="207"/>
          <ac:spMkLst>
            <pc:docMk/>
            <pc:sldMk cId="0" sldId="257"/>
            <ac:spMk id="16" creationId="{4C61F7C3-B990-CF8B-2D08-BFB822CA93AE}"/>
          </ac:spMkLst>
        </pc:spChg>
        <pc:spChg chg="add mod">
          <ac:chgData name="Rao, Rashmi - (rashmirao)" userId="dda043a8-801f-4b89-8c18-adf3b9816e03" providerId="ADAL" clId="{1608B583-9856-5642-8DFB-64C956DEAFB3}" dt="2023-11-27T23:44:44.633" v="570" actId="1076"/>
          <ac:spMkLst>
            <pc:docMk/>
            <pc:sldMk cId="0" sldId="257"/>
            <ac:spMk id="17" creationId="{16FB0852-616B-0C61-8DDA-3A8D8BF4CFDC}"/>
          </ac:spMkLst>
        </pc:spChg>
        <pc:spChg chg="add mod">
          <ac:chgData name="Rao, Rashmi - (rashmirao)" userId="dda043a8-801f-4b89-8c18-adf3b9816e03" providerId="ADAL" clId="{1608B583-9856-5642-8DFB-64C956DEAFB3}" dt="2023-11-27T22:33:50.390" v="417"/>
          <ac:spMkLst>
            <pc:docMk/>
            <pc:sldMk cId="0" sldId="257"/>
            <ac:spMk id="18" creationId="{7D1AB01C-B0C9-821F-E331-D86F1151F9FC}"/>
          </ac:spMkLst>
        </pc:spChg>
        <pc:spChg chg="mod topLvl">
          <ac:chgData name="Rao, Rashmi - (rashmirao)" userId="dda043a8-801f-4b89-8c18-adf3b9816e03" providerId="ADAL" clId="{1608B583-9856-5642-8DFB-64C956DEAFB3}" dt="2023-11-27T23:27:42.123" v="491" actId="1076"/>
          <ac:spMkLst>
            <pc:docMk/>
            <pc:sldMk cId="0" sldId="257"/>
            <ac:spMk id="20" creationId="{6D9FB131-5455-87FE-3E5D-2524FDDC1006}"/>
          </ac:spMkLst>
        </pc:spChg>
        <pc:spChg chg="del mod topLvl">
          <ac:chgData name="Rao, Rashmi - (rashmirao)" userId="dda043a8-801f-4b89-8c18-adf3b9816e03" providerId="ADAL" clId="{1608B583-9856-5642-8DFB-64C956DEAFB3}" dt="2023-11-27T22:22:54.701" v="59" actId="478"/>
          <ac:spMkLst>
            <pc:docMk/>
            <pc:sldMk cId="0" sldId="257"/>
            <ac:spMk id="21" creationId="{7513F2AF-8BB0-BBC6-7AB3-80B4607BF2C1}"/>
          </ac:spMkLst>
        </pc:spChg>
        <pc:spChg chg="add mod">
          <ac:chgData name="Rao, Rashmi - (rashmirao)" userId="dda043a8-801f-4b89-8c18-adf3b9816e03" providerId="ADAL" clId="{1608B583-9856-5642-8DFB-64C956DEAFB3}" dt="2023-11-27T23:44:22.130" v="566" actId="108"/>
          <ac:spMkLst>
            <pc:docMk/>
            <pc:sldMk cId="0" sldId="257"/>
            <ac:spMk id="22" creationId="{9A2CDB83-6CC1-A730-ECA6-6EF5E82D29BF}"/>
          </ac:spMkLst>
        </pc:spChg>
        <pc:spChg chg="mod">
          <ac:chgData name="Rao, Rashmi - (rashmirao)" userId="dda043a8-801f-4b89-8c18-adf3b9816e03" providerId="ADAL" clId="{1608B583-9856-5642-8DFB-64C956DEAFB3}" dt="2023-11-27T22:24:30.610" v="84"/>
          <ac:spMkLst>
            <pc:docMk/>
            <pc:sldMk cId="0" sldId="257"/>
            <ac:spMk id="24" creationId="{CEAD5903-6253-7FEA-1AA4-C4C650CEEC97}"/>
          </ac:spMkLst>
        </pc:spChg>
        <pc:spChg chg="mod">
          <ac:chgData name="Rao, Rashmi - (rashmirao)" userId="dda043a8-801f-4b89-8c18-adf3b9816e03" providerId="ADAL" clId="{1608B583-9856-5642-8DFB-64C956DEAFB3}" dt="2023-11-27T22:24:30.610" v="84"/>
          <ac:spMkLst>
            <pc:docMk/>
            <pc:sldMk cId="0" sldId="257"/>
            <ac:spMk id="25" creationId="{9DD9A516-E05C-CC0E-95E5-4FB9C6668655}"/>
          </ac:spMkLst>
        </pc:spChg>
        <pc:spChg chg="add mod">
          <ac:chgData name="Rao, Rashmi - (rashmirao)" userId="dda043a8-801f-4b89-8c18-adf3b9816e03" providerId="ADAL" clId="{1608B583-9856-5642-8DFB-64C956DEAFB3}" dt="2023-11-27T23:44:10.729" v="564" actId="207"/>
          <ac:spMkLst>
            <pc:docMk/>
            <pc:sldMk cId="0" sldId="257"/>
            <ac:spMk id="26" creationId="{04E94F5A-3F51-5283-77A7-9F75BC4FF87A}"/>
          </ac:spMkLst>
        </pc:spChg>
        <pc:spChg chg="add mod">
          <ac:chgData name="Rao, Rashmi - (rashmirao)" userId="dda043a8-801f-4b89-8c18-adf3b9816e03" providerId="ADAL" clId="{1608B583-9856-5642-8DFB-64C956DEAFB3}" dt="2023-11-27T23:44:16.633" v="565" actId="108"/>
          <ac:spMkLst>
            <pc:docMk/>
            <pc:sldMk cId="0" sldId="257"/>
            <ac:spMk id="27" creationId="{D14EBD5C-CEAE-1C1D-A584-A1F175D3D5E3}"/>
          </ac:spMkLst>
        </pc:spChg>
        <pc:spChg chg="add del mod">
          <ac:chgData name="Rao, Rashmi - (rashmirao)" userId="dda043a8-801f-4b89-8c18-adf3b9816e03" providerId="ADAL" clId="{1608B583-9856-5642-8DFB-64C956DEAFB3}" dt="2023-11-27T23:40:59.991" v="495"/>
          <ac:spMkLst>
            <pc:docMk/>
            <pc:sldMk cId="0" sldId="257"/>
            <ac:spMk id="28" creationId="{86889CD5-9E70-9D1F-F950-61DFF9933C9E}"/>
          </ac:spMkLst>
        </pc:spChg>
        <pc:spChg chg="mod">
          <ac:chgData name="Rao, Rashmi - (rashmirao)" userId="dda043a8-801f-4b89-8c18-adf3b9816e03" providerId="ADAL" clId="{1608B583-9856-5642-8DFB-64C956DEAFB3}" dt="2023-11-27T23:24:43.316" v="472" actId="692"/>
          <ac:spMkLst>
            <pc:docMk/>
            <pc:sldMk cId="0" sldId="257"/>
            <ac:spMk id="30" creationId="{2BE23E52-B27C-3C16-FFD2-A3A56D5CBE70}"/>
          </ac:spMkLst>
        </pc:spChg>
        <pc:spChg chg="mod">
          <ac:chgData name="Rao, Rashmi - (rashmirao)" userId="dda043a8-801f-4b89-8c18-adf3b9816e03" providerId="ADAL" clId="{1608B583-9856-5642-8DFB-64C956DEAFB3}" dt="2023-11-27T23:24:43.316" v="472" actId="692"/>
          <ac:spMkLst>
            <pc:docMk/>
            <pc:sldMk cId="0" sldId="257"/>
            <ac:spMk id="31" creationId="{19E9534F-D89A-C6EC-770F-F92648246BB4}"/>
          </ac:spMkLst>
        </pc:spChg>
        <pc:spChg chg="mod">
          <ac:chgData name="Rao, Rashmi - (rashmirao)" userId="dda043a8-801f-4b89-8c18-adf3b9816e03" providerId="ADAL" clId="{1608B583-9856-5642-8DFB-64C956DEAFB3}" dt="2023-11-28T05:24:17.882" v="742" actId="1076"/>
          <ac:spMkLst>
            <pc:docMk/>
            <pc:sldMk cId="0" sldId="257"/>
            <ac:spMk id="33" creationId="{E9D5BC45-BE3B-5DD3-2EDA-CAA1FBDD4CBC}"/>
          </ac:spMkLst>
        </pc:spChg>
        <pc:spChg chg="mod">
          <ac:chgData name="Rao, Rashmi - (rashmirao)" userId="dda043a8-801f-4b89-8c18-adf3b9816e03" providerId="ADAL" clId="{1608B583-9856-5642-8DFB-64C956DEAFB3}" dt="2023-11-27T22:31:52.125" v="412"/>
          <ac:spMkLst>
            <pc:docMk/>
            <pc:sldMk cId="0" sldId="257"/>
            <ac:spMk id="34" creationId="{BDADBD04-29D3-68D9-494E-7F2E33A30CA8}"/>
          </ac:spMkLst>
        </pc:spChg>
        <pc:spChg chg="add mod">
          <ac:chgData name="Rao, Rashmi - (rashmirao)" userId="dda043a8-801f-4b89-8c18-adf3b9816e03" providerId="ADAL" clId="{1608B583-9856-5642-8DFB-64C956DEAFB3}" dt="2023-11-27T23:28:09.318" v="493" actId="1076"/>
          <ac:spMkLst>
            <pc:docMk/>
            <pc:sldMk cId="0" sldId="257"/>
            <ac:spMk id="35" creationId="{00188F3D-50DA-A108-0B2A-A4C4A3294DD9}"/>
          </ac:spMkLst>
        </pc:spChg>
        <pc:spChg chg="add mod">
          <ac:chgData name="Rao, Rashmi - (rashmirao)" userId="dda043a8-801f-4b89-8c18-adf3b9816e03" providerId="ADAL" clId="{1608B583-9856-5642-8DFB-64C956DEAFB3}" dt="2023-11-27T23:44:39.965" v="568" actId="113"/>
          <ac:spMkLst>
            <pc:docMk/>
            <pc:sldMk cId="0" sldId="257"/>
            <ac:spMk id="36" creationId="{DB1A3CEB-697F-6206-9EA3-58349A944A6B}"/>
          </ac:spMkLst>
        </pc:spChg>
        <pc:spChg chg="add mod">
          <ac:chgData name="Rao, Rashmi - (rashmirao)" userId="dda043a8-801f-4b89-8c18-adf3b9816e03" providerId="ADAL" clId="{1608B583-9856-5642-8DFB-64C956DEAFB3}" dt="2023-11-27T23:45:03.142" v="575" actId="113"/>
          <ac:spMkLst>
            <pc:docMk/>
            <pc:sldMk cId="0" sldId="257"/>
            <ac:spMk id="37" creationId="{982BD9A4-4BDD-571C-18F8-7628C674CEC8}"/>
          </ac:spMkLst>
        </pc:spChg>
        <pc:spChg chg="add del mod">
          <ac:chgData name="Rao, Rashmi - (rashmirao)" userId="dda043a8-801f-4b89-8c18-adf3b9816e03" providerId="ADAL" clId="{1608B583-9856-5642-8DFB-64C956DEAFB3}" dt="2023-11-28T01:04:03.028" v="678"/>
          <ac:spMkLst>
            <pc:docMk/>
            <pc:sldMk cId="0" sldId="257"/>
            <ac:spMk id="40" creationId="{76E309CF-32D2-A823-3E8C-026C81E6EB8A}"/>
          </ac:spMkLst>
        </pc:spChg>
        <pc:spChg chg="add del mod">
          <ac:chgData name="Rao, Rashmi - (rashmirao)" userId="dda043a8-801f-4b89-8c18-adf3b9816e03" providerId="ADAL" clId="{1608B583-9856-5642-8DFB-64C956DEAFB3}" dt="2023-11-28T01:04:04.311" v="680"/>
          <ac:spMkLst>
            <pc:docMk/>
            <pc:sldMk cId="0" sldId="257"/>
            <ac:spMk id="41" creationId="{87ED3006-1DB3-AA00-0621-4768F29207C4}"/>
          </ac:spMkLst>
        </pc:spChg>
        <pc:spChg chg="add del mod">
          <ac:chgData name="Rao, Rashmi - (rashmirao)" userId="dda043a8-801f-4b89-8c18-adf3b9816e03" providerId="ADAL" clId="{1608B583-9856-5642-8DFB-64C956DEAFB3}" dt="2023-11-28T01:06:36.938" v="708" actId="767"/>
          <ac:spMkLst>
            <pc:docMk/>
            <pc:sldMk cId="0" sldId="257"/>
            <ac:spMk id="42" creationId="{A494AA02-3F97-9A2A-4702-D3751B6D3E06}"/>
          </ac:spMkLst>
        </pc:spChg>
        <pc:spChg chg="add del mod">
          <ac:chgData name="Rao, Rashmi - (rashmirao)" userId="dda043a8-801f-4b89-8c18-adf3b9816e03" providerId="ADAL" clId="{1608B583-9856-5642-8DFB-64C956DEAFB3}" dt="2023-11-28T01:18:57.561" v="739" actId="47"/>
          <ac:spMkLst>
            <pc:docMk/>
            <pc:sldMk cId="0" sldId="257"/>
            <ac:spMk id="43" creationId="{CA08E5E2-D55D-B69F-9D5F-9603EF2230F0}"/>
          </ac:spMkLst>
        </pc:spChg>
        <pc:spChg chg="add del mod">
          <ac:chgData name="Rao, Rashmi - (rashmirao)" userId="dda043a8-801f-4b89-8c18-adf3b9816e03" providerId="ADAL" clId="{1608B583-9856-5642-8DFB-64C956DEAFB3}" dt="2023-11-28T01:17:38.896" v="732" actId="478"/>
          <ac:spMkLst>
            <pc:docMk/>
            <pc:sldMk cId="0" sldId="257"/>
            <ac:spMk id="44" creationId="{03FDEC9A-E03B-6BD8-243E-11AD81A12390}"/>
          </ac:spMkLst>
        </pc:spChg>
        <pc:grpChg chg="del">
          <ac:chgData name="Rao, Rashmi - (rashmirao)" userId="dda043a8-801f-4b89-8c18-adf3b9816e03" providerId="ADAL" clId="{1608B583-9856-5642-8DFB-64C956DEAFB3}" dt="2023-11-27T20:41:56.926" v="23" actId="478"/>
          <ac:grpSpMkLst>
            <pc:docMk/>
            <pc:sldMk cId="0" sldId="257"/>
            <ac:grpSpMk id="2" creationId="{00000000-0000-0000-0000-000000000000}"/>
          </ac:grpSpMkLst>
        </pc:grpChg>
        <pc:grpChg chg="del">
          <ac:chgData name="Rao, Rashmi - (rashmirao)" userId="dda043a8-801f-4b89-8c18-adf3b9816e03" providerId="ADAL" clId="{1608B583-9856-5642-8DFB-64C956DEAFB3}" dt="2023-11-27T20:41:58.558" v="24" actId="478"/>
          <ac:grpSpMkLst>
            <pc:docMk/>
            <pc:sldMk cId="0" sldId="257"/>
            <ac:grpSpMk id="5" creationId="{00000000-0000-0000-0000-000000000000}"/>
          </ac:grpSpMkLst>
        </pc:grpChg>
        <pc:grpChg chg="add del mod">
          <ac:chgData name="Rao, Rashmi - (rashmirao)" userId="dda043a8-801f-4b89-8c18-adf3b9816e03" providerId="ADAL" clId="{1608B583-9856-5642-8DFB-64C956DEAFB3}" dt="2023-11-27T22:22:54.701" v="59" actId="478"/>
          <ac:grpSpMkLst>
            <pc:docMk/>
            <pc:sldMk cId="0" sldId="257"/>
            <ac:grpSpMk id="19" creationId="{646524BD-9987-B9C7-9FB4-16DC64922D15}"/>
          </ac:grpSpMkLst>
        </pc:grpChg>
        <pc:grpChg chg="add del mod">
          <ac:chgData name="Rao, Rashmi - (rashmirao)" userId="dda043a8-801f-4b89-8c18-adf3b9816e03" providerId="ADAL" clId="{1608B583-9856-5642-8DFB-64C956DEAFB3}" dt="2023-11-27T22:24:32.695" v="85"/>
          <ac:grpSpMkLst>
            <pc:docMk/>
            <pc:sldMk cId="0" sldId="257"/>
            <ac:grpSpMk id="23" creationId="{635A9120-F074-76BB-A99D-EA7821712A68}"/>
          </ac:grpSpMkLst>
        </pc:grpChg>
        <pc:grpChg chg="add del mod">
          <ac:chgData name="Rao, Rashmi - (rashmirao)" userId="dda043a8-801f-4b89-8c18-adf3b9816e03" providerId="ADAL" clId="{1608B583-9856-5642-8DFB-64C956DEAFB3}" dt="2023-11-27T23:24:47.085" v="473" actId="478"/>
          <ac:grpSpMkLst>
            <pc:docMk/>
            <pc:sldMk cId="0" sldId="257"/>
            <ac:grpSpMk id="29" creationId="{77BF1230-B595-4CCC-C456-3411E2ADC938}"/>
          </ac:grpSpMkLst>
        </pc:grpChg>
        <pc:grpChg chg="add mod">
          <ac:chgData name="Rao, Rashmi - (rashmirao)" userId="dda043a8-801f-4b89-8c18-adf3b9816e03" providerId="ADAL" clId="{1608B583-9856-5642-8DFB-64C956DEAFB3}" dt="2023-11-28T05:24:13.716" v="741" actId="1076"/>
          <ac:grpSpMkLst>
            <pc:docMk/>
            <pc:sldMk cId="0" sldId="257"/>
            <ac:grpSpMk id="32" creationId="{AEFF3BF2-A7DB-2D34-0427-D6CC445F39F9}"/>
          </ac:grpSpMkLst>
        </pc:grpChg>
        <pc:grpChg chg="add">
          <ac:chgData name="Rao, Rashmi - (rashmirao)" userId="dda043a8-801f-4b89-8c18-adf3b9816e03" providerId="ADAL" clId="{1608B583-9856-5642-8DFB-64C956DEAFB3}" dt="2023-11-27T23:45:26.707" v="578" actId="164"/>
          <ac:grpSpMkLst>
            <pc:docMk/>
            <pc:sldMk cId="0" sldId="257"/>
            <ac:grpSpMk id="38" creationId="{9A016A52-1935-DCA6-E440-5CE7D4325529}"/>
          </ac:grpSpMkLst>
        </pc:grpChg>
        <pc:grpChg chg="add mod">
          <ac:chgData name="Rao, Rashmi - (rashmirao)" userId="dda043a8-801f-4b89-8c18-adf3b9816e03" providerId="ADAL" clId="{1608B583-9856-5642-8DFB-64C956DEAFB3}" dt="2023-11-27T23:45:42.870" v="582" actId="1076"/>
          <ac:grpSpMkLst>
            <pc:docMk/>
            <pc:sldMk cId="0" sldId="257"/>
            <ac:grpSpMk id="39" creationId="{C0CDFD8D-BDD4-E262-931B-D72AA7939351}"/>
          </ac:grpSpMkLst>
        </pc:grpChg>
      </pc:sldChg>
      <pc:sldChg chg="addSp delSp modSp mod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58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Rao, Rashmi - (rashmirao)" userId="dda043a8-801f-4b89-8c18-adf3b9816e03" providerId="ADAL" clId="{1608B583-9856-5642-8DFB-64C956DEAFB3}" dt="2023-11-27T22:53:37.511" v="433" actId="21"/>
          <ac:spMkLst>
            <pc:docMk/>
            <pc:sldMk cId="0" sldId="258"/>
            <ac:spMk id="4" creationId="{00000000-0000-0000-0000-000000000000}"/>
          </ac:spMkLst>
        </pc:spChg>
        <pc:spChg chg="add del mod">
          <ac:chgData name="Rao, Rashmi - (rashmirao)" userId="dda043a8-801f-4b89-8c18-adf3b9816e03" providerId="ADAL" clId="{1608B583-9856-5642-8DFB-64C956DEAFB3}" dt="2023-11-27T22:53:39.867" v="435"/>
          <ac:spMkLst>
            <pc:docMk/>
            <pc:sldMk cId="0" sldId="258"/>
            <ac:spMk id="5" creationId="{DC04A944-AF2A-CA23-6A8C-2D167DF26B1B}"/>
          </ac:spMkLst>
        </pc:spChg>
        <pc:spChg chg="add del">
          <ac:chgData name="Rao, Rashmi - (rashmirao)" userId="dda043a8-801f-4b89-8c18-adf3b9816e03" providerId="ADAL" clId="{1608B583-9856-5642-8DFB-64C956DEAFB3}" dt="2023-11-27T23:22:00.647" v="439" actId="478"/>
          <ac:spMkLst>
            <pc:docMk/>
            <pc:sldMk cId="0" sldId="258"/>
            <ac:spMk id="7" creationId="{D9B691EA-A808-9BEF-4600-91BCF282229C}"/>
          </ac:spMkLst>
        </pc:spChg>
        <pc:spChg chg="add del">
          <ac:chgData name="Rao, Rashmi - (rashmirao)" userId="dda043a8-801f-4b89-8c18-adf3b9816e03" providerId="ADAL" clId="{1608B583-9856-5642-8DFB-64C956DEAFB3}" dt="2023-11-27T23:21:38.450" v="438" actId="478"/>
          <ac:spMkLst>
            <pc:docMk/>
            <pc:sldMk cId="0" sldId="258"/>
            <ac:spMk id="9" creationId="{A803DE35-20D4-9D4F-19F5-40CFAAA9B635}"/>
          </ac:spMkLst>
        </pc:spChg>
        <pc:spChg chg="add del mod">
          <ac:chgData name="Rao, Rashmi - (rashmirao)" userId="dda043a8-801f-4b89-8c18-adf3b9816e03" providerId="ADAL" clId="{1608B583-9856-5642-8DFB-64C956DEAFB3}" dt="2023-11-28T01:04:21.107" v="683"/>
          <ac:spMkLst>
            <pc:docMk/>
            <pc:sldMk cId="0" sldId="258"/>
            <ac:spMk id="10" creationId="{CF8AF4F8-EC87-2B6C-1D9A-6323E5399391}"/>
          </ac:spMkLst>
        </pc:spChg>
        <pc:spChg chg="add del mod">
          <ac:chgData name="Rao, Rashmi - (rashmirao)" userId="dda043a8-801f-4b89-8c18-adf3b9816e03" providerId="ADAL" clId="{1608B583-9856-5642-8DFB-64C956DEAFB3}" dt="2023-11-28T01:05:17.531" v="687"/>
          <ac:spMkLst>
            <pc:docMk/>
            <pc:sldMk cId="0" sldId="258"/>
            <ac:spMk id="11" creationId="{F192A62F-D6CE-5CA2-81DC-413FD6CF4E0F}"/>
          </ac:spMkLst>
        </pc:spChg>
        <pc:spChg chg="add del mod">
          <ac:chgData name="Rao, Rashmi - (rashmirao)" userId="dda043a8-801f-4b89-8c18-adf3b9816e03" providerId="ADAL" clId="{1608B583-9856-5642-8DFB-64C956DEAFB3}" dt="2023-11-28T01:05:19.076" v="689"/>
          <ac:spMkLst>
            <pc:docMk/>
            <pc:sldMk cId="0" sldId="258"/>
            <ac:spMk id="12" creationId="{E52D37A7-7A9E-C671-54A2-5C4C6F9C196F}"/>
          </ac:spMkLst>
        </pc:spChg>
      </pc:sldChg>
      <pc:sldChg chg="addSp delSp modSp mod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59"/>
        </pc:sldMkLst>
        <pc:spChg chg="del">
          <ac:chgData name="Rao, Rashmi - (rashmirao)" userId="dda043a8-801f-4b89-8c18-adf3b9816e03" providerId="ADAL" clId="{1608B583-9856-5642-8DFB-64C956DEAFB3}" dt="2023-11-28T00:41:54.034" v="599" actId="478"/>
          <ac:spMkLst>
            <pc:docMk/>
            <pc:sldMk cId="0" sldId="259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59"/>
            <ac:spMk id="3" creationId="{00000000-0000-0000-0000-000000000000}"/>
          </ac:spMkLst>
        </pc:spChg>
        <pc:spChg chg="del mod">
          <ac:chgData name="Rao, Rashmi - (rashmirao)" userId="dda043a8-801f-4b89-8c18-adf3b9816e03" providerId="ADAL" clId="{1608B583-9856-5642-8DFB-64C956DEAFB3}" dt="2023-11-28T00:41:57.772" v="601" actId="478"/>
          <ac:spMkLst>
            <pc:docMk/>
            <pc:sldMk cId="0" sldId="259"/>
            <ac:spMk id="4" creationId="{00000000-0000-0000-0000-000000000000}"/>
          </ac:spMkLst>
        </pc:spChg>
        <pc:spChg chg="add del">
          <ac:chgData name="Rao, Rashmi - (rashmirao)" userId="dda043a8-801f-4b89-8c18-adf3b9816e03" providerId="ADAL" clId="{1608B583-9856-5642-8DFB-64C956DEAFB3}" dt="2023-11-28T00:41:47.262" v="595" actId="22"/>
          <ac:spMkLst>
            <pc:docMk/>
            <pc:sldMk cId="0" sldId="259"/>
            <ac:spMk id="10" creationId="{DD6A42D0-1778-7191-BF9A-50DD206C6331}"/>
          </ac:spMkLst>
        </pc:spChg>
        <pc:graphicFrameChg chg="add del modGraphic">
          <ac:chgData name="Rao, Rashmi - (rashmirao)" userId="dda043a8-801f-4b89-8c18-adf3b9816e03" providerId="ADAL" clId="{1608B583-9856-5642-8DFB-64C956DEAFB3}" dt="2023-11-28T00:41:34.850" v="591" actId="478"/>
          <ac:graphicFrameMkLst>
            <pc:docMk/>
            <pc:sldMk cId="0" sldId="259"/>
            <ac:graphicFrameMk id="5" creationId="{00000000-0000-0000-0000-000000000000}"/>
          </ac:graphicFrameMkLst>
        </pc:graphicFrameChg>
        <pc:graphicFrameChg chg="add del mod">
          <ac:chgData name="Rao, Rashmi - (rashmirao)" userId="dda043a8-801f-4b89-8c18-adf3b9816e03" providerId="ADAL" clId="{1608B583-9856-5642-8DFB-64C956DEAFB3}" dt="2023-11-28T00:41:37.301" v="593"/>
          <ac:graphicFrameMkLst>
            <pc:docMk/>
            <pc:sldMk cId="0" sldId="259"/>
            <ac:graphicFrameMk id="8" creationId="{FFD91B27-A764-98EA-3D88-A5C56C704919}"/>
          </ac:graphicFrameMkLst>
        </pc:graphicFrameChg>
        <pc:graphicFrameChg chg="add del mod modGraphic">
          <ac:chgData name="Rao, Rashmi - (rashmirao)" userId="dda043a8-801f-4b89-8c18-adf3b9816e03" providerId="ADAL" clId="{1608B583-9856-5642-8DFB-64C956DEAFB3}" dt="2023-11-28T00:46:42.417" v="657" actId="1032"/>
          <ac:graphicFrameMkLst>
            <pc:docMk/>
            <pc:sldMk cId="0" sldId="259"/>
            <ac:graphicFrameMk id="11" creationId="{A8999E62-2E79-C1B9-9FB2-22C8A9A396E6}"/>
          </ac:graphicFrameMkLst>
        </pc:graphicFrameChg>
        <pc:picChg chg="mod">
          <ac:chgData name="Rao, Rashmi - (rashmirao)" userId="dda043a8-801f-4b89-8c18-adf3b9816e03" providerId="ADAL" clId="{1608B583-9856-5642-8DFB-64C956DEAFB3}" dt="2023-11-28T00:41:29.908" v="590" actId="1076"/>
          <ac:picMkLst>
            <pc:docMk/>
            <pc:sldMk cId="0" sldId="259"/>
            <ac:picMk id="6" creationId="{00000000-0000-0000-0000-000000000000}"/>
          </ac:picMkLst>
        </pc:picChg>
        <pc:picChg chg="del mod">
          <ac:chgData name="Rao, Rashmi - (rashmirao)" userId="dda043a8-801f-4b89-8c18-adf3b9816e03" providerId="ADAL" clId="{1608B583-9856-5642-8DFB-64C956DEAFB3}" dt="2023-11-28T00:41:51.195" v="597" actId="478"/>
          <ac:picMkLst>
            <pc:docMk/>
            <pc:sldMk cId="0" sldId="259"/>
            <ac:picMk id="7" creationId="{00000000-0000-0000-0000-000000000000}"/>
          </ac:picMkLst>
        </pc:pic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61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1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1"/>
            <ac:spMk id="21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62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2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2"/>
            <ac:spMk id="31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63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3"/>
            <ac:spMk id="57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3"/>
            <ac:spMk id="58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64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4"/>
            <ac:spMk id="4" creationId="{00000000-0000-0000-0000-000000000000}"/>
          </ac:spMkLst>
        </pc:spChg>
      </pc:sldChg>
      <pc:sldChg chg="modSp mod">
        <pc:chgData name="Rao, Rashmi - (rashmirao)" userId="dda043a8-801f-4b89-8c18-adf3b9816e03" providerId="ADAL" clId="{1608B583-9856-5642-8DFB-64C956DEAFB3}" dt="2023-11-29T07:46:47.781" v="822" actId="114"/>
        <pc:sldMkLst>
          <pc:docMk/>
          <pc:sldMk cId="0" sldId="265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5"/>
            <ac:spMk id="11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5"/>
            <ac:spMk id="36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9T07:46:47.781" v="822" actId="114"/>
          <ac:spMkLst>
            <pc:docMk/>
            <pc:sldMk cId="0" sldId="265"/>
            <ac:spMk id="40" creationId="{52A515E2-9782-87B1-AFE1-FEAAAD130F49}"/>
          </ac:spMkLst>
        </pc:spChg>
      </pc:sldChg>
      <pc:sldChg chg="modSp">
        <pc:chgData name="Rao, Rashmi - (rashmirao)" userId="dda043a8-801f-4b89-8c18-adf3b9816e03" providerId="ADAL" clId="{1608B583-9856-5642-8DFB-64C956DEAFB3}" dt="2023-11-29T06:53:02.435" v="806" actId="1076"/>
        <pc:sldMkLst>
          <pc:docMk/>
          <pc:sldMk cId="0" sldId="266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6"/>
            <ac:spMk id="9" creationId="{00000000-0000-0000-0000-000000000000}"/>
          </ac:spMkLst>
        </pc:spChg>
        <pc:picChg chg="mod">
          <ac:chgData name="Rao, Rashmi - (rashmirao)" userId="dda043a8-801f-4b89-8c18-adf3b9816e03" providerId="ADAL" clId="{1608B583-9856-5642-8DFB-64C956DEAFB3}" dt="2023-11-29T06:53:02.435" v="806" actId="1076"/>
          <ac:picMkLst>
            <pc:docMk/>
            <pc:sldMk cId="0" sldId="266"/>
            <ac:picMk id="2052" creationId="{B3F26C70-11E2-CFB7-E7FF-ECDE71D05516}"/>
          </ac:picMkLst>
        </pc:pic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67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7"/>
            <ac:spMk id="9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68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8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69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69"/>
            <ac:spMk id="10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71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1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72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2"/>
            <ac:spMk id="6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75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5"/>
            <ac:spMk id="8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76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6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6"/>
            <ac:spMk id="10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77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7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7"/>
            <ac:spMk id="24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78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8"/>
            <ac:spMk id="3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79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9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79"/>
            <ac:spMk id="29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80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80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81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81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83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85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85"/>
            <ac:spMk id="7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86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86"/>
            <ac:spMk id="5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87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87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88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88"/>
            <ac:spMk id="8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89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89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90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90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91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91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92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92"/>
            <ac:spMk id="9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94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94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95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95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96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96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97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97"/>
            <ac:spMk id="5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98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98"/>
            <ac:spMk id="7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299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299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01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1"/>
            <ac:spMk id="7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03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3"/>
            <ac:spMk id="3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3"/>
            <ac:spMk id="4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3"/>
            <ac:spMk id="5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04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4"/>
            <ac:spMk id="8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05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5"/>
            <ac:spMk id="21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06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6"/>
            <ac:spMk id="16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07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7"/>
            <ac:spMk id="10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7"/>
            <ac:spMk id="11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08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08"/>
            <ac:spMk id="1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0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0"/>
            <ac:spMk id="1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0"/>
            <ac:spMk id="14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1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1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1"/>
            <ac:spMk id="8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2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2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2"/>
            <ac:spMk id="7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3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3"/>
            <ac:spMk id="1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4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4"/>
            <ac:spMk id="7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5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5"/>
            <ac:spMk id="3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5"/>
            <ac:spMk id="4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5"/>
            <ac:spMk id="5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6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6"/>
            <ac:spMk id="7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6"/>
            <ac:spMk id="10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7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7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7"/>
            <ac:spMk id="4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8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8"/>
            <ac:spMk id="3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8"/>
            <ac:spMk id="8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19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9"/>
            <ac:spMk id="2" creationId="{00000000-0000-0000-0000-000000000000}"/>
          </ac:spMkLst>
        </pc:spChg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19"/>
            <ac:spMk id="9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21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21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22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22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24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24"/>
            <ac:spMk id="4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25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25"/>
            <ac:spMk id="5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27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27"/>
            <ac:spMk id="1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28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28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29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29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30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30"/>
            <ac:spMk id="2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31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31"/>
            <ac:spMk id="8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32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32"/>
            <ac:spMk id="10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33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33"/>
            <ac:spMk id="8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34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34"/>
            <ac:spMk id="7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36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36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37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37"/>
            <ac:spMk id="3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38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38"/>
            <ac:spMk id="10" creationId="{00000000-0000-0000-0000-000000000000}"/>
          </ac:spMkLst>
        </pc:spChg>
      </pc:sldChg>
      <pc:sldChg chg="modSp">
        <pc:chgData name="Rao, Rashmi - (rashmirao)" userId="dda043a8-801f-4b89-8c18-adf3b9816e03" providerId="ADAL" clId="{1608B583-9856-5642-8DFB-64C956DEAFB3}" dt="2023-11-28T01:18:56.719" v="738"/>
        <pc:sldMkLst>
          <pc:docMk/>
          <pc:sldMk cId="0" sldId="340"/>
        </pc:sldMkLst>
        <pc:spChg chg="mod">
          <ac:chgData name="Rao, Rashmi - (rashmirao)" userId="dda043a8-801f-4b89-8c18-adf3b9816e03" providerId="ADAL" clId="{1608B583-9856-5642-8DFB-64C956DEAFB3}" dt="2023-11-28T01:18:56.719" v="738"/>
          <ac:spMkLst>
            <pc:docMk/>
            <pc:sldMk cId="0" sldId="340"/>
            <ac:spMk id="4" creationId="{00000000-0000-0000-0000-000000000000}"/>
          </ac:spMkLst>
        </pc:spChg>
      </pc:sldChg>
      <pc:sldChg chg="addSp delSp modSp mod">
        <pc:chgData name="Rao, Rashmi - (rashmirao)" userId="dda043a8-801f-4b89-8c18-adf3b9816e03" providerId="ADAL" clId="{1608B583-9856-5642-8DFB-64C956DEAFB3}" dt="2023-11-29T06:29:09.431" v="788" actId="478"/>
        <pc:sldMkLst>
          <pc:docMk/>
          <pc:sldMk cId="0" sldId="1637"/>
        </pc:sldMkLst>
        <pc:spChg chg="add del mod">
          <ac:chgData name="Rao, Rashmi - (rashmirao)" userId="dda043a8-801f-4b89-8c18-adf3b9816e03" providerId="ADAL" clId="{1608B583-9856-5642-8DFB-64C956DEAFB3}" dt="2023-11-29T06:29:09.431" v="788" actId="478"/>
          <ac:spMkLst>
            <pc:docMk/>
            <pc:sldMk cId="0" sldId="1637"/>
            <ac:spMk id="18" creationId="{B3F59894-A605-2139-DB72-4E0508D87C1D}"/>
          </ac:spMkLst>
        </pc:spChg>
        <pc:spChg chg="mod">
          <ac:chgData name="Rao, Rashmi - (rashmirao)" userId="dda043a8-801f-4b89-8c18-adf3b9816e03" providerId="ADAL" clId="{1608B583-9856-5642-8DFB-64C956DEAFB3}" dt="2023-11-29T06:29:09.431" v="788" actId="478"/>
          <ac:spMkLst>
            <pc:docMk/>
            <pc:sldMk cId="0" sldId="1637"/>
            <ac:spMk id="19" creationId="{4C95C22F-D38A-9179-D7DD-1118762B8DC2}"/>
          </ac:spMkLst>
        </pc:spChg>
        <pc:grpChg chg="add del">
          <ac:chgData name="Rao, Rashmi - (rashmirao)" userId="dda043a8-801f-4b89-8c18-adf3b9816e03" providerId="ADAL" clId="{1608B583-9856-5642-8DFB-64C956DEAFB3}" dt="2023-11-29T06:29:09.431" v="788" actId="478"/>
          <ac:grpSpMkLst>
            <pc:docMk/>
            <pc:sldMk cId="0" sldId="1637"/>
            <ac:grpSpMk id="16" creationId="{43099418-F450-2628-58D6-B020C9E11E34}"/>
          </ac:grpSpMkLst>
        </pc:grpChg>
      </pc:sldChg>
      <pc:sldChg chg="addSp modSp mod">
        <pc:chgData name="Rao, Rashmi - (rashmirao)" userId="dda043a8-801f-4b89-8c18-adf3b9816e03" providerId="ADAL" clId="{1608B583-9856-5642-8DFB-64C956DEAFB3}" dt="2023-11-29T06:19:52.698" v="748" actId="20577"/>
        <pc:sldMkLst>
          <pc:docMk/>
          <pc:sldMk cId="1249283598" sldId="1750"/>
        </pc:sldMkLst>
        <pc:spChg chg="add mod">
          <ac:chgData name="Rao, Rashmi - (rashmirao)" userId="dda043a8-801f-4b89-8c18-adf3b9816e03" providerId="ADAL" clId="{1608B583-9856-5642-8DFB-64C956DEAFB3}" dt="2023-11-29T06:19:43.729" v="746" actId="14100"/>
          <ac:spMkLst>
            <pc:docMk/>
            <pc:sldMk cId="1249283598" sldId="1750"/>
            <ac:spMk id="4" creationId="{5D1F1291-4303-1E43-B6B5-7EF50F71BB11}"/>
          </ac:spMkLst>
        </pc:spChg>
        <pc:spChg chg="mod">
          <ac:chgData name="Rao, Rashmi - (rashmirao)" userId="dda043a8-801f-4b89-8c18-adf3b9816e03" providerId="ADAL" clId="{1608B583-9856-5642-8DFB-64C956DEAFB3}" dt="2023-11-29T06:19:52.698" v="748" actId="20577"/>
          <ac:spMkLst>
            <pc:docMk/>
            <pc:sldMk cId="1249283598" sldId="1750"/>
            <ac:spMk id="89" creationId="{534B7CE4-E566-5CAF-4993-F0451894ED8A}"/>
          </ac:spMkLst>
        </pc:spChg>
      </pc:sldChg>
      <pc:sldChg chg="modSp mod">
        <pc:chgData name="Rao, Rashmi - (rashmirao)" userId="dda043a8-801f-4b89-8c18-adf3b9816e03" providerId="ADAL" clId="{1608B583-9856-5642-8DFB-64C956DEAFB3}" dt="2023-11-29T07:46:44.011" v="821" actId="114"/>
        <pc:sldMkLst>
          <pc:docMk/>
          <pc:sldMk cId="2802550054" sldId="1753"/>
        </pc:sldMkLst>
        <pc:spChg chg="mod">
          <ac:chgData name="Rao, Rashmi - (rashmirao)" userId="dda043a8-801f-4b89-8c18-adf3b9816e03" providerId="ADAL" clId="{1608B583-9856-5642-8DFB-64C956DEAFB3}" dt="2023-11-29T07:46:44.011" v="821" actId="114"/>
          <ac:spMkLst>
            <pc:docMk/>
            <pc:sldMk cId="2802550054" sldId="1753"/>
            <ac:spMk id="22" creationId="{B0435BCF-7CC0-2947-F3EC-DAF77DA9AC88}"/>
          </ac:spMkLst>
        </pc:spChg>
      </pc:sldChg>
      <pc:sldChg chg="delSp modSp mod">
        <pc:chgData name="Rao, Rashmi - (rashmirao)" userId="dda043a8-801f-4b89-8c18-adf3b9816e03" providerId="ADAL" clId="{1608B583-9856-5642-8DFB-64C956DEAFB3}" dt="2023-11-29T07:46:38.390" v="820" actId="114"/>
        <pc:sldMkLst>
          <pc:docMk/>
          <pc:sldMk cId="2275493358" sldId="1754"/>
        </pc:sldMkLst>
        <pc:spChg chg="del mod">
          <ac:chgData name="Rao, Rashmi - (rashmirao)" userId="dda043a8-801f-4b89-8c18-adf3b9816e03" providerId="ADAL" clId="{1608B583-9856-5642-8DFB-64C956DEAFB3}" dt="2023-11-29T06:34:02.910" v="791" actId="21"/>
          <ac:spMkLst>
            <pc:docMk/>
            <pc:sldMk cId="2275493358" sldId="1754"/>
            <ac:spMk id="20" creationId="{87BEDEE6-66EE-58F3-20C4-AC48A64D7F6F}"/>
          </ac:spMkLst>
        </pc:spChg>
        <pc:spChg chg="mod">
          <ac:chgData name="Rao, Rashmi - (rashmirao)" userId="dda043a8-801f-4b89-8c18-adf3b9816e03" providerId="ADAL" clId="{1608B583-9856-5642-8DFB-64C956DEAFB3}" dt="2023-11-29T07:46:38.390" v="820" actId="114"/>
          <ac:spMkLst>
            <pc:docMk/>
            <pc:sldMk cId="2275493358" sldId="1754"/>
            <ac:spMk id="26" creationId="{D50A5677-C49C-5F41-6913-A99FFC6AF30B}"/>
          </ac:spMkLst>
        </pc:spChg>
      </pc:sldChg>
      <pc:sldChg chg="addSp delSp modSp mod">
        <pc:chgData name="Rao, Rashmi - (rashmirao)" userId="dda043a8-801f-4b89-8c18-adf3b9816e03" providerId="ADAL" clId="{1608B583-9856-5642-8DFB-64C956DEAFB3}" dt="2023-11-29T06:28:13.762" v="786" actId="1076"/>
        <pc:sldMkLst>
          <pc:docMk/>
          <pc:sldMk cId="954290033" sldId="1756"/>
        </pc:sldMkLst>
        <pc:spChg chg="add mod">
          <ac:chgData name="Rao, Rashmi - (rashmirao)" userId="dda043a8-801f-4b89-8c18-adf3b9816e03" providerId="ADAL" clId="{1608B583-9856-5642-8DFB-64C956DEAFB3}" dt="2023-11-29T06:20:48.416" v="757" actId="1076"/>
          <ac:spMkLst>
            <pc:docMk/>
            <pc:sldMk cId="954290033" sldId="1756"/>
            <ac:spMk id="4" creationId="{AAACACB8-908D-A00A-969D-5389B954C664}"/>
          </ac:spMkLst>
        </pc:spChg>
        <pc:picChg chg="del">
          <ac:chgData name="Rao, Rashmi - (rashmirao)" userId="dda043a8-801f-4b89-8c18-adf3b9816e03" providerId="ADAL" clId="{1608B583-9856-5642-8DFB-64C956DEAFB3}" dt="2023-11-29T06:20:49.741" v="758" actId="478"/>
          <ac:picMkLst>
            <pc:docMk/>
            <pc:sldMk cId="954290033" sldId="1756"/>
            <ac:picMk id="3" creationId="{9B5E6E77-FE95-CD15-66D6-ADCF9D20A597}"/>
          </ac:picMkLst>
        </pc:picChg>
        <pc:picChg chg="add mod">
          <ac:chgData name="Rao, Rashmi - (rashmirao)" userId="dda043a8-801f-4b89-8c18-adf3b9816e03" providerId="ADAL" clId="{1608B583-9856-5642-8DFB-64C956DEAFB3}" dt="2023-11-29T06:28:13.762" v="786" actId="1076"/>
          <ac:picMkLst>
            <pc:docMk/>
            <pc:sldMk cId="954290033" sldId="1756"/>
            <ac:picMk id="6" creationId="{525E44CA-AC91-E898-077A-2F29405944C2}"/>
          </ac:picMkLst>
        </pc:picChg>
        <pc:picChg chg="del">
          <ac:chgData name="Rao, Rashmi - (rashmirao)" userId="dda043a8-801f-4b89-8c18-adf3b9816e03" providerId="ADAL" clId="{1608B583-9856-5642-8DFB-64C956DEAFB3}" dt="2023-11-29T06:20:50.976" v="759" actId="478"/>
          <ac:picMkLst>
            <pc:docMk/>
            <pc:sldMk cId="954290033" sldId="1756"/>
            <ac:picMk id="6" creationId="{6E0DA3E4-E6D5-71D2-4DA2-C6D5A5F32502}"/>
          </ac:picMkLst>
        </pc:picChg>
        <pc:picChg chg="add del mod">
          <ac:chgData name="Rao, Rashmi - (rashmirao)" userId="dda043a8-801f-4b89-8c18-adf3b9816e03" providerId="ADAL" clId="{1608B583-9856-5642-8DFB-64C956DEAFB3}" dt="2023-11-29T06:26:24.408" v="772" actId="478"/>
          <ac:picMkLst>
            <pc:docMk/>
            <pc:sldMk cId="954290033" sldId="1756"/>
            <ac:picMk id="12" creationId="{3E3F99FF-0694-84C7-A56A-D0D27A4AC836}"/>
          </ac:picMkLst>
        </pc:picChg>
        <pc:picChg chg="add del mod">
          <ac:chgData name="Rao, Rashmi - (rashmirao)" userId="dda043a8-801f-4b89-8c18-adf3b9816e03" providerId="ADAL" clId="{1608B583-9856-5642-8DFB-64C956DEAFB3}" dt="2023-11-29T06:26:24.408" v="772" actId="478"/>
          <ac:picMkLst>
            <pc:docMk/>
            <pc:sldMk cId="954290033" sldId="1756"/>
            <ac:picMk id="14" creationId="{73F4984F-8397-9ABF-CA6C-C1F431869D76}"/>
          </ac:picMkLst>
        </pc:picChg>
        <pc:picChg chg="add mod">
          <ac:chgData name="Rao, Rashmi - (rashmirao)" userId="dda043a8-801f-4b89-8c18-adf3b9816e03" providerId="ADAL" clId="{1608B583-9856-5642-8DFB-64C956DEAFB3}" dt="2023-11-29T06:28:12.023" v="785" actId="1076"/>
          <ac:picMkLst>
            <pc:docMk/>
            <pc:sldMk cId="954290033" sldId="1756"/>
            <ac:picMk id="16" creationId="{69617205-8492-CABA-E24A-0E36B9CCFF65}"/>
          </ac:picMkLst>
        </pc:picChg>
      </pc:sldChg>
      <pc:sldChg chg="del">
        <pc:chgData name="Rao, Rashmi - (rashmirao)" userId="dda043a8-801f-4b89-8c18-adf3b9816e03" providerId="ADAL" clId="{1608B583-9856-5642-8DFB-64C956DEAFB3}" dt="2023-11-29T06:20:00.507" v="749" actId="2696"/>
        <pc:sldMkLst>
          <pc:docMk/>
          <pc:sldMk cId="1593244753" sldId="1757"/>
        </pc:sldMkLst>
      </pc:sldChg>
    </pc:docChg>
  </pc:docChgLst>
  <pc:docChgLst>
    <pc:chgData name="Rao, Rashmi - (rashmirao)" userId="S::rashmirao@arizona.edu::dda043a8-801f-4b89-8c18-adf3b9816e03" providerId="AD" clId="Web-{97E18E66-5E53-0A68-E716-C48331785832}"/>
    <pc:docChg chg="modSld">
      <pc:chgData name="Rao, Rashmi - (rashmirao)" userId="S::rashmirao@arizona.edu::dda043a8-801f-4b89-8c18-adf3b9816e03" providerId="AD" clId="Web-{97E18E66-5E53-0A68-E716-C48331785832}" dt="2023-11-29T18:48:12.872" v="4" actId="20577"/>
      <pc:docMkLst>
        <pc:docMk/>
      </pc:docMkLst>
      <pc:sldChg chg="modSp">
        <pc:chgData name="Rao, Rashmi - (rashmirao)" userId="S::rashmirao@arizona.edu::dda043a8-801f-4b89-8c18-adf3b9816e03" providerId="AD" clId="Web-{97E18E66-5E53-0A68-E716-C48331785832}" dt="2023-11-29T18:47:27.526" v="0" actId="1076"/>
        <pc:sldMkLst>
          <pc:docMk/>
          <pc:sldMk cId="2766473615" sldId="1745"/>
        </pc:sldMkLst>
        <pc:picChg chg="mod">
          <ac:chgData name="Rao, Rashmi - (rashmirao)" userId="S::rashmirao@arizona.edu::dda043a8-801f-4b89-8c18-adf3b9816e03" providerId="AD" clId="Web-{97E18E66-5E53-0A68-E716-C48331785832}" dt="2023-11-29T18:47:27.526" v="0" actId="1076"/>
          <ac:picMkLst>
            <pc:docMk/>
            <pc:sldMk cId="2766473615" sldId="1745"/>
            <ac:picMk id="4" creationId="{CD17F006-B687-B3D1-14C9-3EBCE03D8977}"/>
          </ac:picMkLst>
        </pc:picChg>
      </pc:sldChg>
      <pc:sldChg chg="modSp">
        <pc:chgData name="Rao, Rashmi - (rashmirao)" userId="S::rashmirao@arizona.edu::dda043a8-801f-4b89-8c18-adf3b9816e03" providerId="AD" clId="Web-{97E18E66-5E53-0A68-E716-C48331785832}" dt="2023-11-29T18:48:12.872" v="4" actId="20577"/>
        <pc:sldMkLst>
          <pc:docMk/>
          <pc:sldMk cId="1249283598" sldId="1750"/>
        </pc:sldMkLst>
        <pc:spChg chg="mod">
          <ac:chgData name="Rao, Rashmi - (rashmirao)" userId="S::rashmirao@arizona.edu::dda043a8-801f-4b89-8c18-adf3b9816e03" providerId="AD" clId="Web-{97E18E66-5E53-0A68-E716-C48331785832}" dt="2023-11-29T18:48:12.872" v="4" actId="20577"/>
          <ac:spMkLst>
            <pc:docMk/>
            <pc:sldMk cId="1249283598" sldId="1750"/>
            <ac:spMk id="8" creationId="{A2B12D5E-078C-7848-1DA8-9B2E6E3372BE}"/>
          </ac:spMkLst>
        </pc:spChg>
      </pc:sldChg>
    </pc:docChg>
  </pc:docChgLst>
  <pc:docChgLst>
    <pc:chgData name="Haragapur, Smruti - (smrutikh)" userId="21c76bd5-5ffb-4a57-a485-e79fb5289217" providerId="ADAL" clId="{AE8A6918-04EC-4BB6-9476-3A8647B3B991}"/>
    <pc:docChg chg="undo redo custSel addSld delSld modSld sldOrd modMainMaster">
      <pc:chgData name="Haragapur, Smruti - (smrutikh)" userId="21c76bd5-5ffb-4a57-a485-e79fb5289217" providerId="ADAL" clId="{AE8A6918-04EC-4BB6-9476-3A8647B3B991}" dt="2023-11-29T15:17:41.014" v="2103"/>
      <pc:docMkLst>
        <pc:docMk/>
      </pc:docMkLst>
      <pc:sldChg chg="addSp delSp modSp mod modTransition">
        <pc:chgData name="Haragapur, Smruti - (smrutikh)" userId="21c76bd5-5ffb-4a57-a485-e79fb5289217" providerId="ADAL" clId="{AE8A6918-04EC-4BB6-9476-3A8647B3B991}" dt="2023-11-29T06:42:52.720" v="1998" actId="1037"/>
        <pc:sldMkLst>
          <pc:docMk/>
          <pc:sldMk cId="0" sldId="256"/>
        </pc:sldMkLst>
        <pc:spChg chg="mod">
          <ac:chgData name="Haragapur, Smruti - (smrutikh)" userId="21c76bd5-5ffb-4a57-a485-e79fb5289217" providerId="ADAL" clId="{AE8A6918-04EC-4BB6-9476-3A8647B3B991}" dt="2023-11-29T06:31:45.001" v="1907"/>
          <ac:spMkLst>
            <pc:docMk/>
            <pc:sldMk cId="0" sldId="256"/>
            <ac:spMk id="5" creationId="{9233B826-A486-4077-DA2D-B128E6441C0B}"/>
          </ac:spMkLst>
        </pc:spChg>
        <pc:spChg chg="mod">
          <ac:chgData name="Haragapur, Smruti - (smrutikh)" userId="21c76bd5-5ffb-4a57-a485-e79fb5289217" providerId="ADAL" clId="{AE8A6918-04EC-4BB6-9476-3A8647B3B991}" dt="2023-11-29T06:31:45.001" v="1907"/>
          <ac:spMkLst>
            <pc:docMk/>
            <pc:sldMk cId="0" sldId="256"/>
            <ac:spMk id="6" creationId="{9764933C-BF03-3286-36DF-8ADF8D55ECC0}"/>
          </ac:spMkLst>
        </pc:spChg>
        <pc:spChg chg="mod">
          <ac:chgData name="Haragapur, Smruti - (smrutikh)" userId="21c76bd5-5ffb-4a57-a485-e79fb5289217" providerId="ADAL" clId="{AE8A6918-04EC-4BB6-9476-3A8647B3B991}" dt="2023-11-29T06:32:55.689" v="1927" actId="1076"/>
          <ac:spMkLst>
            <pc:docMk/>
            <pc:sldMk cId="0" sldId="256"/>
            <ac:spMk id="7" creationId="{7D95FE7A-D55F-2249-C488-A91328F2AD25}"/>
          </ac:spMkLst>
        </pc:spChg>
        <pc:spChg chg="mod">
          <ac:chgData name="Haragapur, Smruti - (smrutikh)" userId="21c76bd5-5ffb-4a57-a485-e79fb5289217" providerId="ADAL" clId="{AE8A6918-04EC-4BB6-9476-3A8647B3B991}" dt="2023-11-29T06:31:45.001" v="1907"/>
          <ac:spMkLst>
            <pc:docMk/>
            <pc:sldMk cId="0" sldId="256"/>
            <ac:spMk id="9" creationId="{B82EE8E8-75E5-AE60-59B1-2FCC5A2D068D}"/>
          </ac:spMkLst>
        </pc:spChg>
        <pc:spChg chg="mod">
          <ac:chgData name="Haragapur, Smruti - (smrutikh)" userId="21c76bd5-5ffb-4a57-a485-e79fb5289217" providerId="ADAL" clId="{AE8A6918-04EC-4BB6-9476-3A8647B3B991}" dt="2023-11-29T06:31:54.838" v="1910" actId="14100"/>
          <ac:spMkLst>
            <pc:docMk/>
            <pc:sldMk cId="0" sldId="256"/>
            <ac:spMk id="13" creationId="{AB2819D5-63FE-D601-E90B-DA750E3CF246}"/>
          </ac:spMkLst>
        </pc:spChg>
        <pc:grpChg chg="add del mod">
          <ac:chgData name="Haragapur, Smruti - (smrutikh)" userId="21c76bd5-5ffb-4a57-a485-e79fb5289217" providerId="ADAL" clId="{AE8A6918-04EC-4BB6-9476-3A8647B3B991}" dt="2023-11-29T06:41:06.485" v="1982" actId="478"/>
          <ac:grpSpMkLst>
            <pc:docMk/>
            <pc:sldMk cId="0" sldId="256"/>
            <ac:grpSpMk id="3" creationId="{9E87E1DD-2BFB-FA54-EBC6-63D98680A492}"/>
          </ac:grpSpMkLst>
        </pc:grpChg>
        <pc:picChg chg="mod">
          <ac:chgData name="Haragapur, Smruti - (smrutikh)" userId="21c76bd5-5ffb-4a57-a485-e79fb5289217" providerId="ADAL" clId="{AE8A6918-04EC-4BB6-9476-3A8647B3B991}" dt="2023-11-29T06:31:45.001" v="1907"/>
          <ac:picMkLst>
            <pc:docMk/>
            <pc:sldMk cId="0" sldId="256"/>
            <ac:picMk id="4" creationId="{4602B833-D692-B6AE-7BD2-E28022C8B02D}"/>
          </ac:picMkLst>
        </pc:picChg>
        <pc:picChg chg="del">
          <ac:chgData name="Haragapur, Smruti - (smrutikh)" userId="21c76bd5-5ffb-4a57-a485-e79fb5289217" providerId="ADAL" clId="{AE8A6918-04EC-4BB6-9476-3A8647B3B991}" dt="2023-11-29T06:31:58.183" v="1911" actId="478"/>
          <ac:picMkLst>
            <pc:docMk/>
            <pc:sldMk cId="0" sldId="256"/>
            <ac:picMk id="10" creationId="{6A09CE21-C13D-02A8-31F2-551DF0CF6ACB}"/>
          </ac:picMkLst>
        </pc:picChg>
        <pc:picChg chg="add mod">
          <ac:chgData name="Haragapur, Smruti - (smrutikh)" userId="21c76bd5-5ffb-4a57-a485-e79fb5289217" providerId="ADAL" clId="{AE8A6918-04EC-4BB6-9476-3A8647B3B991}" dt="2023-11-29T06:38:08.287" v="1981" actId="1036"/>
          <ac:picMkLst>
            <pc:docMk/>
            <pc:sldMk cId="0" sldId="256"/>
            <ac:picMk id="14" creationId="{84FF1E70-7AE3-7999-7A7A-3D11A32318D4}"/>
          </ac:picMkLst>
        </pc:picChg>
        <pc:picChg chg="mod">
          <ac:chgData name="Haragapur, Smruti - (smrutikh)" userId="21c76bd5-5ffb-4a57-a485-e79fb5289217" providerId="ADAL" clId="{AE8A6918-04EC-4BB6-9476-3A8647B3B991}" dt="2023-11-29T06:42:52.720" v="1998" actId="1037"/>
          <ac:picMkLst>
            <pc:docMk/>
            <pc:sldMk cId="0" sldId="256"/>
            <ac:picMk id="15" creationId="{6F3F5100-6043-384C-AE60-FD34AD5EE02F}"/>
          </ac:picMkLst>
        </pc:picChg>
        <pc:picChg chg="add del mod">
          <ac:chgData name="Haragapur, Smruti - (smrutikh)" userId="21c76bd5-5ffb-4a57-a485-e79fb5289217" providerId="ADAL" clId="{AE8A6918-04EC-4BB6-9476-3A8647B3B991}" dt="2023-11-29T06:41:25.494" v="1989" actId="478"/>
          <ac:picMkLst>
            <pc:docMk/>
            <pc:sldMk cId="0" sldId="256"/>
            <ac:picMk id="1026" creationId="{92736EF7-22EE-FF4B-37E2-E79E2826C108}"/>
          </ac:picMkLst>
        </pc:picChg>
        <pc:picChg chg="add del">
          <ac:chgData name="Haragapur, Smruti - (smrutikh)" userId="21c76bd5-5ffb-4a57-a485-e79fb5289217" providerId="ADAL" clId="{AE8A6918-04EC-4BB6-9476-3A8647B3B991}" dt="2023-11-29T06:41:31.498" v="1991" actId="478"/>
          <ac:picMkLst>
            <pc:docMk/>
            <pc:sldMk cId="0" sldId="256"/>
            <ac:picMk id="1028" creationId="{EF12DBD0-EB01-4E9B-7FEF-83DF3A4CB3EB}"/>
          </ac:picMkLst>
        </pc:picChg>
        <pc:picChg chg="add del">
          <ac:chgData name="Haragapur, Smruti - (smrutikh)" userId="21c76bd5-5ffb-4a57-a485-e79fb5289217" providerId="ADAL" clId="{AE8A6918-04EC-4BB6-9476-3A8647B3B991}" dt="2023-11-29T06:42:00.400" v="1993" actId="478"/>
          <ac:picMkLst>
            <pc:docMk/>
            <pc:sldMk cId="0" sldId="256"/>
            <ac:picMk id="1030" creationId="{7B88E9AE-CBF5-D0EE-4805-4A5B9E7D6FE5}"/>
          </ac:picMkLst>
        </pc:picChg>
      </pc:sldChg>
      <pc:sldChg chg="addSp delSp modSp del mod modAnim">
        <pc:chgData name="Haragapur, Smruti - (smrutikh)" userId="21c76bd5-5ffb-4a57-a485-e79fb5289217" providerId="ADAL" clId="{AE8A6918-04EC-4BB6-9476-3A8647B3B991}" dt="2023-11-29T03:17:12.714" v="36" actId="47"/>
        <pc:sldMkLst>
          <pc:docMk/>
          <pc:sldMk cId="0" sldId="259"/>
        </pc:sldMkLst>
        <pc:spChg chg="add del">
          <ac:chgData name="Haragapur, Smruti - (smrutikh)" userId="21c76bd5-5ffb-4a57-a485-e79fb5289217" providerId="ADAL" clId="{AE8A6918-04EC-4BB6-9476-3A8647B3B991}" dt="2023-11-29T03:16:22.526" v="31" actId="22"/>
          <ac:spMkLst>
            <pc:docMk/>
            <pc:sldMk cId="0" sldId="259"/>
            <ac:spMk id="15" creationId="{0B182315-966F-D222-CE77-FFB3738DD0B8}"/>
          </ac:spMkLst>
        </pc:spChg>
        <pc:spChg chg="add del mod">
          <ac:chgData name="Haragapur, Smruti - (smrutikh)" userId="21c76bd5-5ffb-4a57-a485-e79fb5289217" providerId="ADAL" clId="{AE8A6918-04EC-4BB6-9476-3A8647B3B991}" dt="2023-11-29T03:16:49.851" v="33"/>
          <ac:spMkLst>
            <pc:docMk/>
            <pc:sldMk cId="0" sldId="259"/>
            <ac:spMk id="16" creationId="{79C43643-6A0E-A1CD-DAC4-C556088CA81C}"/>
          </ac:spMkLst>
        </pc:spChg>
        <pc:spChg chg="add del mod">
          <ac:chgData name="Haragapur, Smruti - (smrutikh)" userId="21c76bd5-5ffb-4a57-a485-e79fb5289217" providerId="ADAL" clId="{AE8A6918-04EC-4BB6-9476-3A8647B3B991}" dt="2023-11-29T03:16:49.851" v="33"/>
          <ac:spMkLst>
            <pc:docMk/>
            <pc:sldMk cId="0" sldId="259"/>
            <ac:spMk id="18" creationId="{212933D3-D6AD-B7C0-3184-39C800717FA0}"/>
          </ac:spMkLst>
        </pc:spChg>
        <pc:spChg chg="add del mod">
          <ac:chgData name="Haragapur, Smruti - (smrutikh)" userId="21c76bd5-5ffb-4a57-a485-e79fb5289217" providerId="ADAL" clId="{AE8A6918-04EC-4BB6-9476-3A8647B3B991}" dt="2023-11-29T03:16:49.851" v="33"/>
          <ac:spMkLst>
            <pc:docMk/>
            <pc:sldMk cId="0" sldId="259"/>
            <ac:spMk id="19" creationId="{A0116512-DE8E-B0F6-6D2C-F37D6F9587FC}"/>
          </ac:spMkLst>
        </pc:spChg>
        <pc:spChg chg="add del mod">
          <ac:chgData name="Haragapur, Smruti - (smrutikh)" userId="21c76bd5-5ffb-4a57-a485-e79fb5289217" providerId="ADAL" clId="{AE8A6918-04EC-4BB6-9476-3A8647B3B991}" dt="2023-11-29T03:16:49.851" v="33"/>
          <ac:spMkLst>
            <pc:docMk/>
            <pc:sldMk cId="0" sldId="259"/>
            <ac:spMk id="20" creationId="{D04E0833-F2DC-DC78-D80E-62AF7FC4A9E7}"/>
          </ac:spMkLst>
        </pc:spChg>
        <pc:spChg chg="add del mod">
          <ac:chgData name="Haragapur, Smruti - (smrutikh)" userId="21c76bd5-5ffb-4a57-a485-e79fb5289217" providerId="ADAL" clId="{AE8A6918-04EC-4BB6-9476-3A8647B3B991}" dt="2023-11-29T03:16:49.851" v="33"/>
          <ac:spMkLst>
            <pc:docMk/>
            <pc:sldMk cId="0" sldId="259"/>
            <ac:spMk id="21" creationId="{2F7B820D-5BE3-DC76-6981-CECEA514F4AD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24" creationId="{62F52B25-3E50-4CF2-6641-3B076E951558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25" creationId="{F78472E1-8B7F-5905-499A-CFC956D439EF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26" creationId="{360FC557-F018-E03D-EA47-C106AD742732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29" creationId="{1B26052E-D74D-5AD1-2EF0-8B5F3EFCAE2E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30" creationId="{BE0F24F6-DD3A-9EB1-B1A7-4C402600C32B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31" creationId="{999826CF-AA54-B097-9026-3A982D99899A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34" creationId="{91AE0E72-F3CF-6A35-8238-B9111351954F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35" creationId="{5F1A30BD-6946-D4DA-ACC0-968A8F408CC2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36" creationId="{E354050B-291E-0E10-E186-139FC284B66A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39" creationId="{5AEDA9F2-5F3C-660A-55E2-D5D3E431C91F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40" creationId="{6E96FC4D-FF08-8272-4037-954CADD123CC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41" creationId="{3A4AA7D8-C2AA-6CAC-ED46-667524E2B9E6}"/>
          </ac:spMkLst>
        </pc:spChg>
        <pc:spChg chg="add del mod">
          <ac:chgData name="Haragapur, Smruti - (smrutikh)" userId="21c76bd5-5ffb-4a57-a485-e79fb5289217" providerId="ADAL" clId="{AE8A6918-04EC-4BB6-9476-3A8647B3B991}" dt="2023-11-29T03:16:49.851" v="33"/>
          <ac:spMkLst>
            <pc:docMk/>
            <pc:sldMk cId="0" sldId="259"/>
            <ac:spMk id="42" creationId="{E63685DE-C205-84C7-705B-E366953D899B}"/>
          </ac:spMkLst>
        </pc:spChg>
        <pc:spChg chg="add del mod">
          <ac:chgData name="Haragapur, Smruti - (smrutikh)" userId="21c76bd5-5ffb-4a57-a485-e79fb5289217" providerId="ADAL" clId="{AE8A6918-04EC-4BB6-9476-3A8647B3B991}" dt="2023-11-29T03:16:49.851" v="33"/>
          <ac:spMkLst>
            <pc:docMk/>
            <pc:sldMk cId="0" sldId="259"/>
            <ac:spMk id="43" creationId="{C48BA3B5-72CD-2982-B93D-2F779F312351}"/>
          </ac:spMkLst>
        </pc:spChg>
        <pc:spChg chg="add del mod">
          <ac:chgData name="Haragapur, Smruti - (smrutikh)" userId="21c76bd5-5ffb-4a57-a485-e79fb5289217" providerId="ADAL" clId="{AE8A6918-04EC-4BB6-9476-3A8647B3B991}" dt="2023-11-29T03:16:49.851" v="33"/>
          <ac:spMkLst>
            <pc:docMk/>
            <pc:sldMk cId="0" sldId="259"/>
            <ac:spMk id="44" creationId="{F953599A-C1D3-FED1-7B7A-E79714EB82B0}"/>
          </ac:spMkLst>
        </pc:spChg>
        <pc:spChg chg="add del mod">
          <ac:chgData name="Haragapur, Smruti - (smrutikh)" userId="21c76bd5-5ffb-4a57-a485-e79fb5289217" providerId="ADAL" clId="{AE8A6918-04EC-4BB6-9476-3A8647B3B991}" dt="2023-11-29T03:16:49.851" v="33"/>
          <ac:spMkLst>
            <pc:docMk/>
            <pc:sldMk cId="0" sldId="259"/>
            <ac:spMk id="45" creationId="{94689627-FA6C-142B-4343-105879D555AD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51" creationId="{E7FDBE4E-A22F-1AA9-ED6A-0C2663682CE5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52" creationId="{ED83F615-6913-6BE1-A2C5-C3204B4B2135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54" creationId="{9783B8D2-8646-C6BE-91D7-EDAD318491DC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55" creationId="{7A1CFD40-82DF-061D-17F5-8FA5937E473E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57" creationId="{EF550EA8-6D22-B7D3-53FC-543F7378B954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58" creationId="{17A5E103-CF1F-C5E3-5C9C-7D3DF266AEBA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60" creationId="{3459356C-147B-C551-E9CF-05845841DCBA}"/>
          </ac:spMkLst>
        </pc:spChg>
        <pc:spChg chg="mod">
          <ac:chgData name="Haragapur, Smruti - (smrutikh)" userId="21c76bd5-5ffb-4a57-a485-e79fb5289217" providerId="ADAL" clId="{AE8A6918-04EC-4BB6-9476-3A8647B3B991}" dt="2023-11-29T03:16:45.978" v="32"/>
          <ac:spMkLst>
            <pc:docMk/>
            <pc:sldMk cId="0" sldId="259"/>
            <ac:spMk id="61" creationId="{D4FEF069-5455-FF91-C7C1-FCD0844816BC}"/>
          </ac:spMkLst>
        </pc:spChg>
        <pc:grpChg chg="add del mod">
          <ac:chgData name="Haragapur, Smruti - (smrutikh)" userId="21c76bd5-5ffb-4a57-a485-e79fb5289217" providerId="ADAL" clId="{AE8A6918-04EC-4BB6-9476-3A8647B3B991}" dt="2023-11-29T03:16:49.851" v="33"/>
          <ac:grpSpMkLst>
            <pc:docMk/>
            <pc:sldMk cId="0" sldId="259"/>
            <ac:grpSpMk id="22" creationId="{3460FBE6-84D5-46F0-68F1-50C9824988F6}"/>
          </ac:grpSpMkLst>
        </pc:grpChg>
        <pc:grpChg chg="mod">
          <ac:chgData name="Haragapur, Smruti - (smrutikh)" userId="21c76bd5-5ffb-4a57-a485-e79fb5289217" providerId="ADAL" clId="{AE8A6918-04EC-4BB6-9476-3A8647B3B991}" dt="2023-11-29T03:16:45.978" v="32"/>
          <ac:grpSpMkLst>
            <pc:docMk/>
            <pc:sldMk cId="0" sldId="259"/>
            <ac:grpSpMk id="23" creationId="{2465667B-CDEE-DD8C-CBA9-AA893489BEA9}"/>
          </ac:grpSpMkLst>
        </pc:grpChg>
        <pc:grpChg chg="add del mod">
          <ac:chgData name="Haragapur, Smruti - (smrutikh)" userId="21c76bd5-5ffb-4a57-a485-e79fb5289217" providerId="ADAL" clId="{AE8A6918-04EC-4BB6-9476-3A8647B3B991}" dt="2023-11-29T03:16:49.851" v="33"/>
          <ac:grpSpMkLst>
            <pc:docMk/>
            <pc:sldMk cId="0" sldId="259"/>
            <ac:grpSpMk id="27" creationId="{2411FFE1-6033-83DC-3C9A-45F1D804CC8A}"/>
          </ac:grpSpMkLst>
        </pc:grpChg>
        <pc:grpChg chg="mod">
          <ac:chgData name="Haragapur, Smruti - (smrutikh)" userId="21c76bd5-5ffb-4a57-a485-e79fb5289217" providerId="ADAL" clId="{AE8A6918-04EC-4BB6-9476-3A8647B3B991}" dt="2023-11-29T03:16:45.978" v="32"/>
          <ac:grpSpMkLst>
            <pc:docMk/>
            <pc:sldMk cId="0" sldId="259"/>
            <ac:grpSpMk id="28" creationId="{2CE503D0-311E-7510-C31D-BB90CD540130}"/>
          </ac:grpSpMkLst>
        </pc:grpChg>
        <pc:grpChg chg="add del mod">
          <ac:chgData name="Haragapur, Smruti - (smrutikh)" userId="21c76bd5-5ffb-4a57-a485-e79fb5289217" providerId="ADAL" clId="{AE8A6918-04EC-4BB6-9476-3A8647B3B991}" dt="2023-11-29T03:16:49.851" v="33"/>
          <ac:grpSpMkLst>
            <pc:docMk/>
            <pc:sldMk cId="0" sldId="259"/>
            <ac:grpSpMk id="32" creationId="{B6FBFB82-F43A-7AEE-EAC5-1D9F0F2FC585}"/>
          </ac:grpSpMkLst>
        </pc:grpChg>
        <pc:grpChg chg="mod">
          <ac:chgData name="Haragapur, Smruti - (smrutikh)" userId="21c76bd5-5ffb-4a57-a485-e79fb5289217" providerId="ADAL" clId="{AE8A6918-04EC-4BB6-9476-3A8647B3B991}" dt="2023-11-29T03:16:45.978" v="32"/>
          <ac:grpSpMkLst>
            <pc:docMk/>
            <pc:sldMk cId="0" sldId="259"/>
            <ac:grpSpMk id="33" creationId="{7DA35FF1-9420-D9FD-B3D1-BF6E14A6E42D}"/>
          </ac:grpSpMkLst>
        </pc:grpChg>
        <pc:grpChg chg="add del mod">
          <ac:chgData name="Haragapur, Smruti - (smrutikh)" userId="21c76bd5-5ffb-4a57-a485-e79fb5289217" providerId="ADAL" clId="{AE8A6918-04EC-4BB6-9476-3A8647B3B991}" dt="2023-11-29T03:16:49.851" v="33"/>
          <ac:grpSpMkLst>
            <pc:docMk/>
            <pc:sldMk cId="0" sldId="259"/>
            <ac:grpSpMk id="37" creationId="{332FB939-9E5F-4D6D-7010-8948B5F9A026}"/>
          </ac:grpSpMkLst>
        </pc:grpChg>
        <pc:grpChg chg="mod">
          <ac:chgData name="Haragapur, Smruti - (smrutikh)" userId="21c76bd5-5ffb-4a57-a485-e79fb5289217" providerId="ADAL" clId="{AE8A6918-04EC-4BB6-9476-3A8647B3B991}" dt="2023-11-29T03:16:45.978" v="32"/>
          <ac:grpSpMkLst>
            <pc:docMk/>
            <pc:sldMk cId="0" sldId="259"/>
            <ac:grpSpMk id="38" creationId="{F649A213-3C46-0ADB-8D6F-95D55BEF7BD1}"/>
          </ac:grpSpMkLst>
        </pc:grpChg>
        <pc:grpChg chg="add del mod">
          <ac:chgData name="Haragapur, Smruti - (smrutikh)" userId="21c76bd5-5ffb-4a57-a485-e79fb5289217" providerId="ADAL" clId="{AE8A6918-04EC-4BB6-9476-3A8647B3B991}" dt="2023-11-29T03:16:49.851" v="33"/>
          <ac:grpSpMkLst>
            <pc:docMk/>
            <pc:sldMk cId="0" sldId="259"/>
            <ac:grpSpMk id="50" creationId="{8D7D54F2-E7E2-F5A1-F0C3-8A22973CE756}"/>
          </ac:grpSpMkLst>
        </pc:grpChg>
        <pc:grpChg chg="add del mod">
          <ac:chgData name="Haragapur, Smruti - (smrutikh)" userId="21c76bd5-5ffb-4a57-a485-e79fb5289217" providerId="ADAL" clId="{AE8A6918-04EC-4BB6-9476-3A8647B3B991}" dt="2023-11-29T03:16:49.851" v="33"/>
          <ac:grpSpMkLst>
            <pc:docMk/>
            <pc:sldMk cId="0" sldId="259"/>
            <ac:grpSpMk id="53" creationId="{E0B8B659-C85C-5103-386F-B9EEAC259752}"/>
          </ac:grpSpMkLst>
        </pc:grpChg>
        <pc:grpChg chg="add del mod">
          <ac:chgData name="Haragapur, Smruti - (smrutikh)" userId="21c76bd5-5ffb-4a57-a485-e79fb5289217" providerId="ADAL" clId="{AE8A6918-04EC-4BB6-9476-3A8647B3B991}" dt="2023-11-29T03:16:49.851" v="33"/>
          <ac:grpSpMkLst>
            <pc:docMk/>
            <pc:sldMk cId="0" sldId="259"/>
            <ac:grpSpMk id="56" creationId="{F1FC814C-091A-4AF9-89F3-7BAF3D0C0E4F}"/>
          </ac:grpSpMkLst>
        </pc:grpChg>
        <pc:grpChg chg="add del mod">
          <ac:chgData name="Haragapur, Smruti - (smrutikh)" userId="21c76bd5-5ffb-4a57-a485-e79fb5289217" providerId="ADAL" clId="{AE8A6918-04EC-4BB6-9476-3A8647B3B991}" dt="2023-11-29T03:16:49.851" v="33"/>
          <ac:grpSpMkLst>
            <pc:docMk/>
            <pc:sldMk cId="0" sldId="259"/>
            <ac:grpSpMk id="59" creationId="{2479AA2B-E7A0-B5C5-9FB9-3C3FB037099A}"/>
          </ac:grpSpMkLst>
        </pc:grpChg>
        <pc:picChg chg="add del">
          <ac:chgData name="Haragapur, Smruti - (smrutikh)" userId="21c76bd5-5ffb-4a57-a485-e79fb5289217" providerId="ADAL" clId="{AE8A6918-04EC-4BB6-9476-3A8647B3B991}" dt="2023-11-28T19:45:36.354" v="2" actId="478"/>
          <ac:picMkLst>
            <pc:docMk/>
            <pc:sldMk cId="0" sldId="259"/>
            <ac:picMk id="4" creationId="{D9055BB7-2D78-0E5B-2424-789DA0647B3D}"/>
          </ac:picMkLst>
        </pc:picChg>
        <pc:picChg chg="del">
          <ac:chgData name="Haragapur, Smruti - (smrutikh)" userId="21c76bd5-5ffb-4a57-a485-e79fb5289217" providerId="ADAL" clId="{AE8A6918-04EC-4BB6-9476-3A8647B3B991}" dt="2023-11-28T19:44:01.699" v="0" actId="478"/>
          <ac:picMkLst>
            <pc:docMk/>
            <pc:sldMk cId="0" sldId="259"/>
            <ac:picMk id="6" creationId="{00000000-0000-0000-0000-000000000000}"/>
          </ac:picMkLst>
        </pc:picChg>
        <pc:picChg chg="add del mod">
          <ac:chgData name="Haragapur, Smruti - (smrutikh)" userId="21c76bd5-5ffb-4a57-a485-e79fb5289217" providerId="ADAL" clId="{AE8A6918-04EC-4BB6-9476-3A8647B3B991}" dt="2023-11-28T20:41:40.880" v="7" actId="478"/>
          <ac:picMkLst>
            <pc:docMk/>
            <pc:sldMk cId="0" sldId="259"/>
            <ac:picMk id="7" creationId="{6B8F3149-F13E-10B0-1835-D66FE8611DFD}"/>
          </ac:picMkLst>
        </pc:picChg>
        <pc:picChg chg="add del mod">
          <ac:chgData name="Haragapur, Smruti - (smrutikh)" userId="21c76bd5-5ffb-4a57-a485-e79fb5289217" providerId="ADAL" clId="{AE8A6918-04EC-4BB6-9476-3A8647B3B991}" dt="2023-11-28T22:27:04.836" v="21" actId="478"/>
          <ac:picMkLst>
            <pc:docMk/>
            <pc:sldMk cId="0" sldId="259"/>
            <ac:picMk id="9" creationId="{D177DFC7-F07A-73D9-0065-9E9ADA8EFCF4}"/>
          </ac:picMkLst>
        </pc:picChg>
        <pc:picChg chg="add del mod">
          <ac:chgData name="Haragapur, Smruti - (smrutikh)" userId="21c76bd5-5ffb-4a57-a485-e79fb5289217" providerId="ADAL" clId="{AE8A6918-04EC-4BB6-9476-3A8647B3B991}" dt="2023-11-28T22:31:28.955" v="25" actId="478"/>
          <ac:picMkLst>
            <pc:docMk/>
            <pc:sldMk cId="0" sldId="259"/>
            <ac:picMk id="11" creationId="{C66FC191-4DD4-7B9A-5062-434DBDE55265}"/>
          </ac:picMkLst>
        </pc:picChg>
        <pc:picChg chg="add del mod">
          <ac:chgData name="Haragapur, Smruti - (smrutikh)" userId="21c76bd5-5ffb-4a57-a485-e79fb5289217" providerId="ADAL" clId="{AE8A6918-04EC-4BB6-9476-3A8647B3B991}" dt="2023-11-28T22:33:16.229" v="29" actId="478"/>
          <ac:picMkLst>
            <pc:docMk/>
            <pc:sldMk cId="0" sldId="259"/>
            <ac:picMk id="13" creationId="{2B29C7C6-510A-C26E-592D-7376EA95BA20}"/>
          </ac:picMkLst>
        </pc:picChg>
        <pc:picChg chg="add del mod">
          <ac:chgData name="Haragapur, Smruti - (smrutikh)" userId="21c76bd5-5ffb-4a57-a485-e79fb5289217" providerId="ADAL" clId="{AE8A6918-04EC-4BB6-9476-3A8647B3B991}" dt="2023-11-29T03:16:49.851" v="33"/>
          <ac:picMkLst>
            <pc:docMk/>
            <pc:sldMk cId="0" sldId="259"/>
            <ac:picMk id="17" creationId="{BBAE4C67-9E4F-3758-556D-CF1F50A6640F}"/>
          </ac:picMkLst>
        </pc:picChg>
        <pc:cxnChg chg="add del mod">
          <ac:chgData name="Haragapur, Smruti - (smrutikh)" userId="21c76bd5-5ffb-4a57-a485-e79fb5289217" providerId="ADAL" clId="{AE8A6918-04EC-4BB6-9476-3A8647B3B991}" dt="2023-11-29T03:16:49.851" v="33"/>
          <ac:cxnSpMkLst>
            <pc:docMk/>
            <pc:sldMk cId="0" sldId="259"/>
            <ac:cxnSpMk id="46" creationId="{EC175DDA-B0FC-5238-A396-A2B13AEC9C90}"/>
          </ac:cxnSpMkLst>
        </pc:cxnChg>
        <pc:cxnChg chg="add del mod">
          <ac:chgData name="Haragapur, Smruti - (smrutikh)" userId="21c76bd5-5ffb-4a57-a485-e79fb5289217" providerId="ADAL" clId="{AE8A6918-04EC-4BB6-9476-3A8647B3B991}" dt="2023-11-29T03:16:49.851" v="33"/>
          <ac:cxnSpMkLst>
            <pc:docMk/>
            <pc:sldMk cId="0" sldId="259"/>
            <ac:cxnSpMk id="47" creationId="{8CE09965-0EB9-BE50-3938-18EFABEEF5D9}"/>
          </ac:cxnSpMkLst>
        </pc:cxnChg>
        <pc:cxnChg chg="add del mod">
          <ac:chgData name="Haragapur, Smruti - (smrutikh)" userId="21c76bd5-5ffb-4a57-a485-e79fb5289217" providerId="ADAL" clId="{AE8A6918-04EC-4BB6-9476-3A8647B3B991}" dt="2023-11-29T03:16:49.851" v="33"/>
          <ac:cxnSpMkLst>
            <pc:docMk/>
            <pc:sldMk cId="0" sldId="259"/>
            <ac:cxnSpMk id="48" creationId="{57BB8CBE-18B5-88A8-3304-64D945492502}"/>
          </ac:cxnSpMkLst>
        </pc:cxnChg>
        <pc:cxnChg chg="add del mod">
          <ac:chgData name="Haragapur, Smruti - (smrutikh)" userId="21c76bd5-5ffb-4a57-a485-e79fb5289217" providerId="ADAL" clId="{AE8A6918-04EC-4BB6-9476-3A8647B3B991}" dt="2023-11-29T03:16:49.851" v="33"/>
          <ac:cxnSpMkLst>
            <pc:docMk/>
            <pc:sldMk cId="0" sldId="259"/>
            <ac:cxnSpMk id="49" creationId="{A0505ABA-EDB7-A213-A1CB-E267079DCAD9}"/>
          </ac:cxnSpMkLst>
        </pc:cxnChg>
      </pc:sldChg>
      <pc:sldChg chg="modTransition">
        <pc:chgData name="Haragapur, Smruti - (smrutikh)" userId="21c76bd5-5ffb-4a57-a485-e79fb5289217" providerId="ADAL" clId="{AE8A6918-04EC-4BB6-9476-3A8647B3B991}" dt="2023-11-29T05:21:39.583" v="1263"/>
        <pc:sldMkLst>
          <pc:docMk/>
          <pc:sldMk cId="0" sldId="260"/>
        </pc:sldMkLst>
      </pc:sldChg>
      <pc:sldChg chg="modSp del mod modTransition">
        <pc:chgData name="Haragapur, Smruti - (smrutikh)" userId="21c76bd5-5ffb-4a57-a485-e79fb5289217" providerId="ADAL" clId="{AE8A6918-04EC-4BB6-9476-3A8647B3B991}" dt="2023-11-29T06:27:01.789" v="1885" actId="47"/>
        <pc:sldMkLst>
          <pc:docMk/>
          <pc:sldMk cId="0" sldId="261"/>
        </pc:sldMkLst>
        <pc:spChg chg="mod">
          <ac:chgData name="Haragapur, Smruti - (smrutikh)" userId="21c76bd5-5ffb-4a57-a485-e79fb5289217" providerId="ADAL" clId="{AE8A6918-04EC-4BB6-9476-3A8647B3B991}" dt="2023-11-29T06:26:01.944" v="1877" actId="14100"/>
          <ac:spMkLst>
            <pc:docMk/>
            <pc:sldMk cId="0" sldId="261"/>
            <ac:spMk id="3" creationId="{3A1ADB57-8D56-BCD4-7743-92071FDF8C3D}"/>
          </ac:spMkLst>
        </pc:spChg>
      </pc:sldChg>
      <pc:sldChg chg="del modTransition">
        <pc:chgData name="Haragapur, Smruti - (smrutikh)" userId="21c76bd5-5ffb-4a57-a485-e79fb5289217" providerId="ADAL" clId="{AE8A6918-04EC-4BB6-9476-3A8647B3B991}" dt="2023-11-29T05:29:58.208" v="1384" actId="47"/>
        <pc:sldMkLst>
          <pc:docMk/>
          <pc:sldMk cId="0" sldId="262"/>
        </pc:sldMkLst>
      </pc:sldChg>
      <pc:sldChg chg="del modTransition">
        <pc:chgData name="Haragapur, Smruti - (smrutikh)" userId="21c76bd5-5ffb-4a57-a485-e79fb5289217" providerId="ADAL" clId="{AE8A6918-04EC-4BB6-9476-3A8647B3B991}" dt="2023-11-29T05:29:56.931" v="1383" actId="47"/>
        <pc:sldMkLst>
          <pc:docMk/>
          <pc:sldMk cId="0" sldId="263"/>
        </pc:sldMkLst>
      </pc:sldChg>
      <pc:sldChg chg="addSp delSp modSp mod modTransition">
        <pc:chgData name="Haragapur, Smruti - (smrutikh)" userId="21c76bd5-5ffb-4a57-a485-e79fb5289217" providerId="ADAL" clId="{AE8A6918-04EC-4BB6-9476-3A8647B3B991}" dt="2023-11-29T06:44:27.590" v="2030"/>
        <pc:sldMkLst>
          <pc:docMk/>
          <pc:sldMk cId="0" sldId="264"/>
        </pc:sldMkLst>
        <pc:spChg chg="mod">
          <ac:chgData name="Haragapur, Smruti - (smrutikh)" userId="21c76bd5-5ffb-4a57-a485-e79fb5289217" providerId="ADAL" clId="{AE8A6918-04EC-4BB6-9476-3A8647B3B991}" dt="2023-11-29T06:24:26.827" v="1870"/>
          <ac:spMkLst>
            <pc:docMk/>
            <pc:sldMk cId="0" sldId="264"/>
            <ac:spMk id="4" creationId="{720B44C4-9CBA-A56B-F7C4-7824E7E45D42}"/>
          </ac:spMkLst>
        </pc:spChg>
        <pc:spChg chg="mod">
          <ac:chgData name="Haragapur, Smruti - (smrutikh)" userId="21c76bd5-5ffb-4a57-a485-e79fb5289217" providerId="ADAL" clId="{AE8A6918-04EC-4BB6-9476-3A8647B3B991}" dt="2023-11-29T06:24:26.827" v="1870"/>
          <ac:spMkLst>
            <pc:docMk/>
            <pc:sldMk cId="0" sldId="264"/>
            <ac:spMk id="5" creationId="{8DBC27A1-415E-A30B-409D-72A5B03659E4}"/>
          </ac:spMkLst>
        </pc:spChg>
        <pc:spChg chg="mod">
          <ac:chgData name="Haragapur, Smruti - (smrutikh)" userId="21c76bd5-5ffb-4a57-a485-e79fb5289217" providerId="ADAL" clId="{AE8A6918-04EC-4BB6-9476-3A8647B3B991}" dt="2023-11-29T06:24:26.827" v="1870"/>
          <ac:spMkLst>
            <pc:docMk/>
            <pc:sldMk cId="0" sldId="264"/>
            <ac:spMk id="6" creationId="{DBD0158D-4B9A-F381-9E07-896DA29D84D3}"/>
          </ac:spMkLst>
        </pc:spChg>
        <pc:spChg chg="mod">
          <ac:chgData name="Haragapur, Smruti - (smrutikh)" userId="21c76bd5-5ffb-4a57-a485-e79fb5289217" providerId="ADAL" clId="{AE8A6918-04EC-4BB6-9476-3A8647B3B991}" dt="2023-11-29T06:24:26.827" v="1870"/>
          <ac:spMkLst>
            <pc:docMk/>
            <pc:sldMk cId="0" sldId="264"/>
            <ac:spMk id="7" creationId="{49951396-F65C-401D-2857-C192630EE24A}"/>
          </ac:spMkLst>
        </pc:spChg>
        <pc:grpChg chg="add del mod">
          <ac:chgData name="Haragapur, Smruti - (smrutikh)" userId="21c76bd5-5ffb-4a57-a485-e79fb5289217" providerId="ADAL" clId="{AE8A6918-04EC-4BB6-9476-3A8647B3B991}" dt="2023-11-29T06:44:27.159" v="2029" actId="478"/>
          <ac:grpSpMkLst>
            <pc:docMk/>
            <pc:sldMk cId="0" sldId="264"/>
            <ac:grpSpMk id="2" creationId="{199015C1-0342-15BA-9E7F-BBE5DA5F694D}"/>
          </ac:grpSpMkLst>
        </pc:grpChg>
        <pc:picChg chg="mod">
          <ac:chgData name="Haragapur, Smruti - (smrutikh)" userId="21c76bd5-5ffb-4a57-a485-e79fb5289217" providerId="ADAL" clId="{AE8A6918-04EC-4BB6-9476-3A8647B3B991}" dt="2023-11-29T06:24:26.827" v="1870"/>
          <ac:picMkLst>
            <pc:docMk/>
            <pc:sldMk cId="0" sldId="264"/>
            <ac:picMk id="3" creationId="{0900D8FE-E06F-CA65-BF40-58AFBD10E0FF}"/>
          </ac:picMkLst>
        </pc:picChg>
        <pc:picChg chg="add mod">
          <ac:chgData name="Haragapur, Smruti - (smrutikh)" userId="21c76bd5-5ffb-4a57-a485-e79fb5289217" providerId="ADAL" clId="{AE8A6918-04EC-4BB6-9476-3A8647B3B991}" dt="2023-11-29T06:44:27.590" v="2030"/>
          <ac:picMkLst>
            <pc:docMk/>
            <pc:sldMk cId="0" sldId="264"/>
            <ac:picMk id="8" creationId="{E66FB741-68F0-5976-2AB5-85A35205E297}"/>
          </ac:picMkLst>
        </pc:picChg>
      </pc:sldChg>
      <pc:sldChg chg="addSp delSp modSp mod modTransition">
        <pc:chgData name="Haragapur, Smruti - (smrutikh)" userId="21c76bd5-5ffb-4a57-a485-e79fb5289217" providerId="ADAL" clId="{AE8A6918-04EC-4BB6-9476-3A8647B3B991}" dt="2023-11-29T06:44:36.328" v="2034"/>
        <pc:sldMkLst>
          <pc:docMk/>
          <pc:sldMk cId="0" sldId="265"/>
        </pc:sldMkLst>
        <pc:spChg chg="mod">
          <ac:chgData name="Haragapur, Smruti - (smrutikh)" userId="21c76bd5-5ffb-4a57-a485-e79fb5289217" providerId="ADAL" clId="{AE8A6918-04EC-4BB6-9476-3A8647B3B991}" dt="2023-11-29T06:24:14.376" v="1867"/>
          <ac:spMkLst>
            <pc:docMk/>
            <pc:sldMk cId="0" sldId="265"/>
            <ac:spMk id="13" creationId="{C5E69ACE-92B3-7932-06E8-2F8DCF119B7E}"/>
          </ac:spMkLst>
        </pc:spChg>
        <pc:spChg chg="mod">
          <ac:chgData name="Haragapur, Smruti - (smrutikh)" userId="21c76bd5-5ffb-4a57-a485-e79fb5289217" providerId="ADAL" clId="{AE8A6918-04EC-4BB6-9476-3A8647B3B991}" dt="2023-11-29T06:24:14.376" v="1867"/>
          <ac:spMkLst>
            <pc:docMk/>
            <pc:sldMk cId="0" sldId="265"/>
            <ac:spMk id="14" creationId="{B4DC49E5-1C1A-CCD4-5CFB-1E013A3007E1}"/>
          </ac:spMkLst>
        </pc:spChg>
        <pc:spChg chg="mod">
          <ac:chgData name="Haragapur, Smruti - (smrutikh)" userId="21c76bd5-5ffb-4a57-a485-e79fb5289217" providerId="ADAL" clId="{AE8A6918-04EC-4BB6-9476-3A8647B3B991}" dt="2023-11-29T06:24:14.376" v="1867"/>
          <ac:spMkLst>
            <pc:docMk/>
            <pc:sldMk cId="0" sldId="265"/>
            <ac:spMk id="15" creationId="{CDF57D92-E584-3485-8D96-6AF8B9F5163A}"/>
          </ac:spMkLst>
        </pc:spChg>
        <pc:spChg chg="mod">
          <ac:chgData name="Haragapur, Smruti - (smrutikh)" userId="21c76bd5-5ffb-4a57-a485-e79fb5289217" providerId="ADAL" clId="{AE8A6918-04EC-4BB6-9476-3A8647B3B991}" dt="2023-11-29T06:24:14.376" v="1867"/>
          <ac:spMkLst>
            <pc:docMk/>
            <pc:sldMk cId="0" sldId="265"/>
            <ac:spMk id="16" creationId="{B45D95E7-6624-4476-AA0C-CBB5AA4056BD}"/>
          </ac:spMkLst>
        </pc:spChg>
        <pc:grpChg chg="del">
          <ac:chgData name="Haragapur, Smruti - (smrutikh)" userId="21c76bd5-5ffb-4a57-a485-e79fb5289217" providerId="ADAL" clId="{AE8A6918-04EC-4BB6-9476-3A8647B3B991}" dt="2023-11-29T06:24:10.115" v="1866" actId="478"/>
          <ac:grpSpMkLst>
            <pc:docMk/>
            <pc:sldMk cId="0" sldId="265"/>
            <ac:grpSpMk id="4" creationId="{00000000-0000-0000-0000-000000000000}"/>
          </ac:grpSpMkLst>
        </pc:grpChg>
        <pc:grpChg chg="add del mod">
          <ac:chgData name="Haragapur, Smruti - (smrutikh)" userId="21c76bd5-5ffb-4a57-a485-e79fb5289217" providerId="ADAL" clId="{AE8A6918-04EC-4BB6-9476-3A8647B3B991}" dt="2023-11-29T06:44:35.666" v="2033" actId="478"/>
          <ac:grpSpMkLst>
            <pc:docMk/>
            <pc:sldMk cId="0" sldId="265"/>
            <ac:grpSpMk id="10" creationId="{D6B3CA1F-7E6F-D3C3-D3D1-CC031A96603A}"/>
          </ac:grpSpMkLst>
        </pc:grpChg>
        <pc:picChg chg="add mod">
          <ac:chgData name="Haragapur, Smruti - (smrutikh)" userId="21c76bd5-5ffb-4a57-a485-e79fb5289217" providerId="ADAL" clId="{AE8A6918-04EC-4BB6-9476-3A8647B3B991}" dt="2023-11-29T06:44:36.328" v="2034"/>
          <ac:picMkLst>
            <pc:docMk/>
            <pc:sldMk cId="0" sldId="265"/>
            <ac:picMk id="4" creationId="{1489863E-4B1E-C397-549F-0D23F55A9CA4}"/>
          </ac:picMkLst>
        </pc:picChg>
        <pc:picChg chg="mod">
          <ac:chgData name="Haragapur, Smruti - (smrutikh)" userId="21c76bd5-5ffb-4a57-a485-e79fb5289217" providerId="ADAL" clId="{AE8A6918-04EC-4BB6-9476-3A8647B3B991}" dt="2023-11-29T06:24:14.376" v="1867"/>
          <ac:picMkLst>
            <pc:docMk/>
            <pc:sldMk cId="0" sldId="265"/>
            <ac:picMk id="12" creationId="{03FE9C80-ED15-4B29-4954-AACF33E4AE79}"/>
          </ac:picMkLst>
        </pc:picChg>
      </pc:sldChg>
      <pc:sldChg chg="addSp delSp modSp mod modTransition">
        <pc:chgData name="Haragapur, Smruti - (smrutikh)" userId="21c76bd5-5ffb-4a57-a485-e79fb5289217" providerId="ADAL" clId="{AE8A6918-04EC-4BB6-9476-3A8647B3B991}" dt="2023-11-29T08:16:29.414" v="2063" actId="14100"/>
        <pc:sldMkLst>
          <pc:docMk/>
          <pc:sldMk cId="0" sldId="266"/>
        </pc:sldMkLst>
        <pc:spChg chg="del">
          <ac:chgData name="Haragapur, Smruti - (smrutikh)" userId="21c76bd5-5ffb-4a57-a485-e79fb5289217" providerId="ADAL" clId="{AE8A6918-04EC-4BB6-9476-3A8647B3B991}" dt="2023-11-29T05:24:40.412" v="1275" actId="478"/>
          <ac:spMkLst>
            <pc:docMk/>
            <pc:sldMk cId="0" sldId="266"/>
            <ac:spMk id="8" creationId="{00000000-0000-0000-0000-000000000000}"/>
          </ac:spMkLst>
        </pc:spChg>
        <pc:spChg chg="add del mod">
          <ac:chgData name="Haragapur, Smruti - (smrutikh)" userId="21c76bd5-5ffb-4a57-a485-e79fb5289217" providerId="ADAL" clId="{AE8A6918-04EC-4BB6-9476-3A8647B3B991}" dt="2023-11-29T08:16:29.414" v="2063" actId="14100"/>
          <ac:spMkLst>
            <pc:docMk/>
            <pc:sldMk cId="0" sldId="266"/>
            <ac:spMk id="9" creationId="{00000000-0000-0000-0000-000000000000}"/>
          </ac:spMkLst>
        </pc:spChg>
        <pc:spChg chg="add del mod">
          <ac:chgData name="Haragapur, Smruti - (smrutikh)" userId="21c76bd5-5ffb-4a57-a485-e79fb5289217" providerId="ADAL" clId="{AE8A6918-04EC-4BB6-9476-3A8647B3B991}" dt="2023-11-29T05:24:43.476" v="1276" actId="478"/>
          <ac:spMkLst>
            <pc:docMk/>
            <pc:sldMk cId="0" sldId="266"/>
            <ac:spMk id="11" creationId="{67F4CB90-4429-B652-6244-BCB935510832}"/>
          </ac:spMkLst>
        </pc:spChg>
        <pc:spChg chg="add del mod">
          <ac:chgData name="Haragapur, Smruti - (smrutikh)" userId="21c76bd5-5ffb-4a57-a485-e79fb5289217" providerId="ADAL" clId="{AE8A6918-04EC-4BB6-9476-3A8647B3B991}" dt="2023-11-29T05:25:14.934" v="1288" actId="208"/>
          <ac:spMkLst>
            <pc:docMk/>
            <pc:sldMk cId="0" sldId="266"/>
            <ac:spMk id="12" creationId="{211F6F6C-705B-DC2D-6448-CA6C0FC8E82D}"/>
          </ac:spMkLst>
        </pc:spChg>
        <pc:spChg chg="add del mod">
          <ac:chgData name="Haragapur, Smruti - (smrutikh)" userId="21c76bd5-5ffb-4a57-a485-e79fb5289217" providerId="ADAL" clId="{AE8A6918-04EC-4BB6-9476-3A8647B3B991}" dt="2023-11-29T05:28:40.280" v="1307" actId="478"/>
          <ac:spMkLst>
            <pc:docMk/>
            <pc:sldMk cId="0" sldId="266"/>
            <ac:spMk id="13" creationId="{3C51E657-D8D7-8EA9-F886-1FAC25ECB575}"/>
          </ac:spMkLst>
        </pc:spChg>
        <pc:spChg chg="add mod">
          <ac:chgData name="Haragapur, Smruti - (smrutikh)" userId="21c76bd5-5ffb-4a57-a485-e79fb5289217" providerId="ADAL" clId="{AE8A6918-04EC-4BB6-9476-3A8647B3B991}" dt="2023-11-29T05:37:12.502" v="1470" actId="1076"/>
          <ac:spMkLst>
            <pc:docMk/>
            <pc:sldMk cId="0" sldId="266"/>
            <ac:spMk id="14" creationId="{7F095446-9751-DACF-CDC3-3ADC9F150DDE}"/>
          </ac:spMkLst>
        </pc:spChg>
        <pc:grpChg chg="del">
          <ac:chgData name="Haragapur, Smruti - (smrutikh)" userId="21c76bd5-5ffb-4a57-a485-e79fb5289217" providerId="ADAL" clId="{AE8A6918-04EC-4BB6-9476-3A8647B3B991}" dt="2023-11-29T05:24:37.836" v="1274" actId="478"/>
          <ac:grpSpMkLst>
            <pc:docMk/>
            <pc:sldMk cId="0" sldId="266"/>
            <ac:grpSpMk id="3" creationId="{00000000-0000-0000-0000-000000000000}"/>
          </ac:grpSpMkLst>
        </pc:grpChg>
        <pc:picChg chg="add mod">
          <ac:chgData name="Haragapur, Smruti - (smrutikh)" userId="21c76bd5-5ffb-4a57-a485-e79fb5289217" providerId="ADAL" clId="{AE8A6918-04EC-4BB6-9476-3A8647B3B991}" dt="2023-11-29T06:44:51.329" v="2041"/>
          <ac:picMkLst>
            <pc:docMk/>
            <pc:sldMk cId="0" sldId="266"/>
            <ac:picMk id="3" creationId="{A4E810A3-3618-F3F0-64C3-8647C67AE66E}"/>
          </ac:picMkLst>
        </pc:picChg>
        <pc:picChg chg="add del mod">
          <ac:chgData name="Haragapur, Smruti - (smrutikh)" userId="21c76bd5-5ffb-4a57-a485-e79fb5289217" providerId="ADAL" clId="{AE8A6918-04EC-4BB6-9476-3A8647B3B991}" dt="2023-11-29T05:26:43.981" v="1294" actId="478"/>
          <ac:picMkLst>
            <pc:docMk/>
            <pc:sldMk cId="0" sldId="266"/>
            <ac:picMk id="2050" creationId="{405F2938-EE11-9C4E-5FFD-03C393B42B0D}"/>
          </ac:picMkLst>
        </pc:picChg>
        <pc:picChg chg="add mod">
          <ac:chgData name="Haragapur, Smruti - (smrutikh)" userId="21c76bd5-5ffb-4a57-a485-e79fb5289217" providerId="ADAL" clId="{AE8A6918-04EC-4BB6-9476-3A8647B3B991}" dt="2023-11-29T05:32:31.269" v="1464"/>
          <ac:picMkLst>
            <pc:docMk/>
            <pc:sldMk cId="0" sldId="266"/>
            <ac:picMk id="2052" creationId="{B3F26C70-11E2-CFB7-E7FF-ECDE71D05516}"/>
          </ac:picMkLst>
        </pc:picChg>
      </pc:sldChg>
      <pc:sldChg chg="del modTransition">
        <pc:chgData name="Haragapur, Smruti - (smrutikh)" userId="21c76bd5-5ffb-4a57-a485-e79fb5289217" providerId="ADAL" clId="{AE8A6918-04EC-4BB6-9476-3A8647B3B991}" dt="2023-11-29T05:30:03.940" v="1385" actId="47"/>
        <pc:sldMkLst>
          <pc:docMk/>
          <pc:sldMk cId="0" sldId="267"/>
        </pc:sldMkLst>
      </pc:sldChg>
      <pc:sldChg chg="del modTransition">
        <pc:chgData name="Haragapur, Smruti - (smrutikh)" userId="21c76bd5-5ffb-4a57-a485-e79fb5289217" providerId="ADAL" clId="{AE8A6918-04EC-4BB6-9476-3A8647B3B991}" dt="2023-11-29T05:30:05.518" v="1386" actId="47"/>
        <pc:sldMkLst>
          <pc:docMk/>
          <pc:sldMk cId="0" sldId="268"/>
        </pc:sldMkLst>
      </pc:sldChg>
      <pc:sldChg chg="del modTransition">
        <pc:chgData name="Haragapur, Smruti - (smrutikh)" userId="21c76bd5-5ffb-4a57-a485-e79fb5289217" providerId="ADAL" clId="{AE8A6918-04EC-4BB6-9476-3A8647B3B991}" dt="2023-11-29T05:30:06.987" v="1387" actId="47"/>
        <pc:sldMkLst>
          <pc:docMk/>
          <pc:sldMk cId="0" sldId="269"/>
        </pc:sldMkLst>
      </pc:sldChg>
      <pc:sldChg chg="del modTransition">
        <pc:chgData name="Haragapur, Smruti - (smrutikh)" userId="21c76bd5-5ffb-4a57-a485-e79fb5289217" providerId="ADAL" clId="{AE8A6918-04EC-4BB6-9476-3A8647B3B991}" dt="2023-11-29T05:30:08.326" v="1388" actId="47"/>
        <pc:sldMkLst>
          <pc:docMk/>
          <pc:sldMk cId="0" sldId="270"/>
        </pc:sldMkLst>
      </pc:sldChg>
      <pc:sldChg chg="del modTransition">
        <pc:chgData name="Haragapur, Smruti - (smrutikh)" userId="21c76bd5-5ffb-4a57-a485-e79fb5289217" providerId="ADAL" clId="{AE8A6918-04EC-4BB6-9476-3A8647B3B991}" dt="2023-11-29T05:31:18.899" v="1403" actId="47"/>
        <pc:sldMkLst>
          <pc:docMk/>
          <pc:sldMk cId="0" sldId="271"/>
        </pc:sldMkLst>
      </pc:sldChg>
      <pc:sldChg chg="del modTransition">
        <pc:chgData name="Haragapur, Smruti - (smrutikh)" userId="21c76bd5-5ffb-4a57-a485-e79fb5289217" providerId="ADAL" clId="{AE8A6918-04EC-4BB6-9476-3A8647B3B991}" dt="2023-11-29T05:31:20.474" v="1404" actId="47"/>
        <pc:sldMkLst>
          <pc:docMk/>
          <pc:sldMk cId="0" sldId="272"/>
        </pc:sldMkLst>
      </pc:sldChg>
      <pc:sldChg chg="add del modTransition">
        <pc:chgData name="Haragapur, Smruti - (smrutikh)" userId="21c76bd5-5ffb-4a57-a485-e79fb5289217" providerId="ADAL" clId="{AE8A6918-04EC-4BB6-9476-3A8647B3B991}" dt="2023-11-29T05:31:21.043" v="1405" actId="47"/>
        <pc:sldMkLst>
          <pc:docMk/>
          <pc:sldMk cId="0" sldId="273"/>
        </pc:sldMkLst>
      </pc:sldChg>
      <pc:sldChg chg="add del modTransition">
        <pc:chgData name="Haragapur, Smruti - (smrutikh)" userId="21c76bd5-5ffb-4a57-a485-e79fb5289217" providerId="ADAL" clId="{AE8A6918-04EC-4BB6-9476-3A8647B3B991}" dt="2023-11-29T05:31:21.882" v="1406" actId="47"/>
        <pc:sldMkLst>
          <pc:docMk/>
          <pc:sldMk cId="0" sldId="274"/>
        </pc:sldMkLst>
      </pc:sldChg>
      <pc:sldChg chg="del modTransition">
        <pc:chgData name="Haragapur, Smruti - (smrutikh)" userId="21c76bd5-5ffb-4a57-a485-e79fb5289217" providerId="ADAL" clId="{AE8A6918-04EC-4BB6-9476-3A8647B3B991}" dt="2023-11-29T05:30:59.007" v="1392" actId="47"/>
        <pc:sldMkLst>
          <pc:docMk/>
          <pc:sldMk cId="0" sldId="275"/>
        </pc:sldMkLst>
      </pc:sldChg>
      <pc:sldChg chg="del modTransition">
        <pc:chgData name="Haragapur, Smruti - (smrutikh)" userId="21c76bd5-5ffb-4a57-a485-e79fb5289217" providerId="ADAL" clId="{AE8A6918-04EC-4BB6-9476-3A8647B3B991}" dt="2023-11-29T05:30:57.166" v="1391" actId="47"/>
        <pc:sldMkLst>
          <pc:docMk/>
          <pc:sldMk cId="0" sldId="276"/>
        </pc:sldMkLst>
      </pc:sldChg>
      <pc:sldChg chg="del modTransition">
        <pc:chgData name="Haragapur, Smruti - (smrutikh)" userId="21c76bd5-5ffb-4a57-a485-e79fb5289217" providerId="ADAL" clId="{AE8A6918-04EC-4BB6-9476-3A8647B3B991}" dt="2023-11-29T05:30:54.375" v="1390" actId="47"/>
        <pc:sldMkLst>
          <pc:docMk/>
          <pc:sldMk cId="0" sldId="277"/>
        </pc:sldMkLst>
      </pc:sldChg>
      <pc:sldChg chg="addSp delSp modSp add del mod modTransition">
        <pc:chgData name="Haragapur, Smruti - (smrutikh)" userId="21c76bd5-5ffb-4a57-a485-e79fb5289217" providerId="ADAL" clId="{AE8A6918-04EC-4BB6-9476-3A8647B3B991}" dt="2023-11-29T06:16:20.954" v="1832" actId="47"/>
        <pc:sldMkLst>
          <pc:docMk/>
          <pc:sldMk cId="0" sldId="278"/>
        </pc:sldMkLst>
        <pc:spChg chg="mod topLvl">
          <ac:chgData name="Haragapur, Smruti - (smrutikh)" userId="21c76bd5-5ffb-4a57-a485-e79fb5289217" providerId="ADAL" clId="{AE8A6918-04EC-4BB6-9476-3A8647B3B991}" dt="2023-11-29T06:14:21.198" v="1796" actId="1076"/>
          <ac:spMkLst>
            <pc:docMk/>
            <pc:sldMk cId="0" sldId="278"/>
            <ac:spMk id="3" creationId="{00000000-0000-0000-0000-000000000000}"/>
          </ac:spMkLst>
        </pc:spChg>
        <pc:spChg chg="del topLvl">
          <ac:chgData name="Haragapur, Smruti - (smrutikh)" userId="21c76bd5-5ffb-4a57-a485-e79fb5289217" providerId="ADAL" clId="{AE8A6918-04EC-4BB6-9476-3A8647B3B991}" dt="2023-11-29T06:11:43.330" v="1753" actId="478"/>
          <ac:spMkLst>
            <pc:docMk/>
            <pc:sldMk cId="0" sldId="278"/>
            <ac:spMk id="4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5:59:32.701" v="1601" actId="478"/>
          <ac:spMkLst>
            <pc:docMk/>
            <pc:sldMk cId="0" sldId="278"/>
            <ac:spMk id="5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6:14:21.198" v="1796" actId="1076"/>
          <ac:spMkLst>
            <pc:docMk/>
            <pc:sldMk cId="0" sldId="278"/>
            <ac:spMk id="7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6:14:21.198" v="1796" actId="1076"/>
          <ac:spMkLst>
            <pc:docMk/>
            <pc:sldMk cId="0" sldId="278"/>
            <ac:spMk id="8" creationId="{00000000-0000-0000-0000-000000000000}"/>
          </ac:spMkLst>
        </pc:spChg>
        <pc:spChg chg="del mod">
          <ac:chgData name="Haragapur, Smruti - (smrutikh)" userId="21c76bd5-5ffb-4a57-a485-e79fb5289217" providerId="ADAL" clId="{AE8A6918-04EC-4BB6-9476-3A8647B3B991}" dt="2023-11-29T06:01:44.734" v="1641" actId="478"/>
          <ac:spMkLst>
            <pc:docMk/>
            <pc:sldMk cId="0" sldId="278"/>
            <ac:spMk id="9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6:02:31.855" v="1648" actId="14100"/>
          <ac:spMkLst>
            <pc:docMk/>
            <pc:sldMk cId="0" sldId="278"/>
            <ac:spMk id="12" creationId="{00000000-0000-0000-0000-000000000000}"/>
          </ac:spMkLst>
        </pc:spChg>
        <pc:spChg chg="mod topLvl">
          <ac:chgData name="Haragapur, Smruti - (smrutikh)" userId="21c76bd5-5ffb-4a57-a485-e79fb5289217" providerId="ADAL" clId="{AE8A6918-04EC-4BB6-9476-3A8647B3B991}" dt="2023-11-29T06:14:21.198" v="1796" actId="1076"/>
          <ac:spMkLst>
            <pc:docMk/>
            <pc:sldMk cId="0" sldId="278"/>
            <ac:spMk id="14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6:11:30.595" v="1750" actId="478"/>
          <ac:spMkLst>
            <pc:docMk/>
            <pc:sldMk cId="0" sldId="278"/>
            <ac:spMk id="19" creationId="{00000000-0000-0000-0000-000000000000}"/>
          </ac:spMkLst>
        </pc:spChg>
        <pc:spChg chg="del mod topLvl">
          <ac:chgData name="Haragapur, Smruti - (smrutikh)" userId="21c76bd5-5ffb-4a57-a485-e79fb5289217" providerId="ADAL" clId="{AE8A6918-04EC-4BB6-9476-3A8647B3B991}" dt="2023-11-29T06:05:03.678" v="1660" actId="478"/>
          <ac:spMkLst>
            <pc:docMk/>
            <pc:sldMk cId="0" sldId="278"/>
            <ac:spMk id="22" creationId="{00000000-0000-0000-0000-000000000000}"/>
          </ac:spMkLst>
        </pc:spChg>
        <pc:spChg chg="del mod">
          <ac:chgData name="Haragapur, Smruti - (smrutikh)" userId="21c76bd5-5ffb-4a57-a485-e79fb5289217" providerId="ADAL" clId="{AE8A6918-04EC-4BB6-9476-3A8647B3B991}" dt="2023-11-29T06:11:27.576" v="1749" actId="478"/>
          <ac:spMkLst>
            <pc:docMk/>
            <pc:sldMk cId="0" sldId="278"/>
            <ac:spMk id="25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6:15:50.952" v="1828" actId="20577"/>
          <ac:spMkLst>
            <pc:docMk/>
            <pc:sldMk cId="0" sldId="278"/>
            <ac:spMk id="26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6:01:48.171" v="1643" actId="478"/>
          <ac:spMkLst>
            <pc:docMk/>
            <pc:sldMk cId="0" sldId="278"/>
            <ac:spMk id="27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6:01:58.306" v="1646" actId="478"/>
          <ac:spMkLst>
            <pc:docMk/>
            <pc:sldMk cId="0" sldId="278"/>
            <ac:spMk id="28" creationId="{00000000-0000-0000-0000-000000000000}"/>
          </ac:spMkLst>
        </pc:spChg>
        <pc:spChg chg="del mod topLvl">
          <ac:chgData name="Haragapur, Smruti - (smrutikh)" userId="21c76bd5-5ffb-4a57-a485-e79fb5289217" providerId="ADAL" clId="{AE8A6918-04EC-4BB6-9476-3A8647B3B991}" dt="2023-11-29T06:01:25.390" v="1639" actId="478"/>
          <ac:spMkLst>
            <pc:docMk/>
            <pc:sldMk cId="0" sldId="278"/>
            <ac:spMk id="31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6:00:24.249" v="1637" actId="478"/>
          <ac:spMkLst>
            <pc:docMk/>
            <pc:sldMk cId="0" sldId="278"/>
            <ac:spMk id="32" creationId="{00000000-0000-0000-0000-000000000000}"/>
          </ac:spMkLst>
        </pc:spChg>
        <pc:spChg chg="add mod">
          <ac:chgData name="Haragapur, Smruti - (smrutikh)" userId="21c76bd5-5ffb-4a57-a485-e79fb5289217" providerId="ADAL" clId="{AE8A6918-04EC-4BB6-9476-3A8647B3B991}" dt="2023-11-29T06:12:35.338" v="1774" actId="1076"/>
          <ac:spMkLst>
            <pc:docMk/>
            <pc:sldMk cId="0" sldId="278"/>
            <ac:spMk id="33" creationId="{AE6A8BE2-14EC-8BA5-6952-26EE97B0B414}"/>
          </ac:spMkLst>
        </pc:spChg>
        <pc:grpChg chg="del">
          <ac:chgData name="Haragapur, Smruti - (smrutikh)" userId="21c76bd5-5ffb-4a57-a485-e79fb5289217" providerId="ADAL" clId="{AE8A6918-04EC-4BB6-9476-3A8647B3B991}" dt="2023-11-29T06:11:43.330" v="1753" actId="478"/>
          <ac:grpSpMkLst>
            <pc:docMk/>
            <pc:sldMk cId="0" sldId="278"/>
            <ac:grpSpMk id="2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6:14:21.198" v="1796" actId="1076"/>
          <ac:grpSpMkLst>
            <pc:docMk/>
            <pc:sldMk cId="0" sldId="278"/>
            <ac:grpSpMk id="6" creationId="{00000000-0000-0000-0000-000000000000}"/>
          </ac:grpSpMkLst>
        </pc:grpChg>
        <pc:grpChg chg="del mod">
          <ac:chgData name="Haragapur, Smruti - (smrutikh)" userId="21c76bd5-5ffb-4a57-a485-e79fb5289217" providerId="ADAL" clId="{AE8A6918-04EC-4BB6-9476-3A8647B3B991}" dt="2023-11-29T06:02:33.948" v="1649" actId="478"/>
          <ac:grpSpMkLst>
            <pc:docMk/>
            <pc:sldMk cId="0" sldId="278"/>
            <ac:grpSpMk id="10" creationId="{00000000-0000-0000-0000-000000000000}"/>
          </ac:grpSpMkLst>
        </pc:grpChg>
        <pc:grpChg chg="del">
          <ac:chgData name="Haragapur, Smruti - (smrutikh)" userId="21c76bd5-5ffb-4a57-a485-e79fb5289217" providerId="ADAL" clId="{AE8A6918-04EC-4BB6-9476-3A8647B3B991}" dt="2023-11-29T06:01:51.558" v="1644" actId="478"/>
          <ac:grpSpMkLst>
            <pc:docMk/>
            <pc:sldMk cId="0" sldId="278"/>
            <ac:grpSpMk id="13" creationId="{00000000-0000-0000-0000-000000000000}"/>
          </ac:grpSpMkLst>
        </pc:grpChg>
        <pc:grpChg chg="del">
          <ac:chgData name="Haragapur, Smruti - (smrutikh)" userId="21c76bd5-5ffb-4a57-a485-e79fb5289217" providerId="ADAL" clId="{AE8A6918-04EC-4BB6-9476-3A8647B3B991}" dt="2023-11-29T06:04:32.802" v="1652" actId="478"/>
          <ac:grpSpMkLst>
            <pc:docMk/>
            <pc:sldMk cId="0" sldId="278"/>
            <ac:grpSpMk id="16" creationId="{00000000-0000-0000-0000-000000000000}"/>
          </ac:grpSpMkLst>
        </pc:grpChg>
        <pc:grpChg chg="del">
          <ac:chgData name="Haragapur, Smruti - (smrutikh)" userId="21c76bd5-5ffb-4a57-a485-e79fb5289217" providerId="ADAL" clId="{AE8A6918-04EC-4BB6-9476-3A8647B3B991}" dt="2023-11-29T06:01:19.709" v="1638" actId="165"/>
          <ac:grpSpMkLst>
            <pc:docMk/>
            <pc:sldMk cId="0" sldId="278"/>
            <ac:grpSpMk id="20" creationId="{00000000-0000-0000-0000-000000000000}"/>
          </ac:grpSpMkLst>
        </pc:grpChg>
        <pc:grpChg chg="del">
          <ac:chgData name="Haragapur, Smruti - (smrutikh)" userId="21c76bd5-5ffb-4a57-a485-e79fb5289217" providerId="ADAL" clId="{AE8A6918-04EC-4BB6-9476-3A8647B3B991}" dt="2023-11-29T06:01:19.709" v="1638" actId="165"/>
          <ac:grpSpMkLst>
            <pc:docMk/>
            <pc:sldMk cId="0" sldId="278"/>
            <ac:grpSpMk id="29" creationId="{00000000-0000-0000-0000-000000000000}"/>
          </ac:grpSpMkLst>
        </pc:grpChg>
        <pc:picChg chg="mod">
          <ac:chgData name="Haragapur, Smruti - (smrutikh)" userId="21c76bd5-5ffb-4a57-a485-e79fb5289217" providerId="ADAL" clId="{AE8A6918-04EC-4BB6-9476-3A8647B3B991}" dt="2023-11-29T06:02:31.855" v="1648" actId="14100"/>
          <ac:picMkLst>
            <pc:docMk/>
            <pc:sldMk cId="0" sldId="278"/>
            <ac:picMk id="11" creationId="{00000000-0000-0000-0000-000000000000}"/>
          </ac:picMkLst>
        </pc:picChg>
        <pc:picChg chg="del topLvl">
          <ac:chgData name="Haragapur, Smruti - (smrutikh)" userId="21c76bd5-5ffb-4a57-a485-e79fb5289217" providerId="ADAL" clId="{AE8A6918-04EC-4BB6-9476-3A8647B3B991}" dt="2023-11-29T06:01:51.558" v="1644" actId="478"/>
          <ac:picMkLst>
            <pc:docMk/>
            <pc:sldMk cId="0" sldId="278"/>
            <ac:picMk id="15" creationId="{00000000-0000-0000-0000-000000000000}"/>
          </ac:picMkLst>
        </pc:picChg>
        <pc:picChg chg="del mod topLvl">
          <ac:chgData name="Haragapur, Smruti - (smrutikh)" userId="21c76bd5-5ffb-4a57-a485-e79fb5289217" providerId="ADAL" clId="{AE8A6918-04EC-4BB6-9476-3A8647B3B991}" dt="2023-11-29T06:04:56.040" v="1656" actId="478"/>
          <ac:picMkLst>
            <pc:docMk/>
            <pc:sldMk cId="0" sldId="278"/>
            <ac:picMk id="21" creationId="{00000000-0000-0000-0000-000000000000}"/>
          </ac:picMkLst>
        </pc:picChg>
        <pc:picChg chg="del mod topLvl">
          <ac:chgData name="Haragapur, Smruti - (smrutikh)" userId="21c76bd5-5ffb-4a57-a485-e79fb5289217" providerId="ADAL" clId="{AE8A6918-04EC-4BB6-9476-3A8647B3B991}" dt="2023-11-29T06:01:25.390" v="1639" actId="478"/>
          <ac:picMkLst>
            <pc:docMk/>
            <pc:sldMk cId="0" sldId="278"/>
            <ac:picMk id="23" creationId="{00000000-0000-0000-0000-000000000000}"/>
          </ac:picMkLst>
        </pc:picChg>
        <pc:picChg chg="del mod topLvl">
          <ac:chgData name="Haragapur, Smruti - (smrutikh)" userId="21c76bd5-5ffb-4a57-a485-e79fb5289217" providerId="ADAL" clId="{AE8A6918-04EC-4BB6-9476-3A8647B3B991}" dt="2023-11-29T06:01:25.390" v="1639" actId="478"/>
          <ac:picMkLst>
            <pc:docMk/>
            <pc:sldMk cId="0" sldId="278"/>
            <ac:picMk id="24" creationId="{00000000-0000-0000-0000-000000000000}"/>
          </ac:picMkLst>
        </pc:picChg>
        <pc:picChg chg="del mod topLvl">
          <ac:chgData name="Haragapur, Smruti - (smrutikh)" userId="21c76bd5-5ffb-4a57-a485-e79fb5289217" providerId="ADAL" clId="{AE8A6918-04EC-4BB6-9476-3A8647B3B991}" dt="2023-11-29T06:01:25.390" v="1639" actId="478"/>
          <ac:picMkLst>
            <pc:docMk/>
            <pc:sldMk cId="0" sldId="278"/>
            <ac:picMk id="30" creationId="{00000000-0000-0000-0000-000000000000}"/>
          </ac:picMkLst>
        </pc:picChg>
        <pc:picChg chg="add mod">
          <ac:chgData name="Haragapur, Smruti - (smrutikh)" userId="21c76bd5-5ffb-4a57-a485-e79fb5289217" providerId="ADAL" clId="{AE8A6918-04EC-4BB6-9476-3A8647B3B991}" dt="2023-11-29T06:14:21.198" v="1796" actId="1076"/>
          <ac:picMkLst>
            <pc:docMk/>
            <pc:sldMk cId="0" sldId="278"/>
            <ac:picMk id="5122" creationId="{6A8D74B6-43E1-26F3-51E7-36BCD96B62E0}"/>
          </ac:picMkLst>
        </pc:picChg>
        <pc:picChg chg="add mod">
          <ac:chgData name="Haragapur, Smruti - (smrutikh)" userId="21c76bd5-5ffb-4a57-a485-e79fb5289217" providerId="ADAL" clId="{AE8A6918-04EC-4BB6-9476-3A8647B3B991}" dt="2023-11-29T06:14:21.198" v="1796" actId="1076"/>
          <ac:picMkLst>
            <pc:docMk/>
            <pc:sldMk cId="0" sldId="278"/>
            <ac:picMk id="5124" creationId="{CB1405CC-4346-71A6-22FA-377FCEFE3FCA}"/>
          </ac:picMkLst>
        </pc:picChg>
        <pc:picChg chg="add mod">
          <ac:chgData name="Haragapur, Smruti - (smrutikh)" userId="21c76bd5-5ffb-4a57-a485-e79fb5289217" providerId="ADAL" clId="{AE8A6918-04EC-4BB6-9476-3A8647B3B991}" dt="2023-11-29T06:14:21.198" v="1796" actId="1076"/>
          <ac:picMkLst>
            <pc:docMk/>
            <pc:sldMk cId="0" sldId="278"/>
            <ac:picMk id="5126" creationId="{03FEF360-2388-025E-799A-EF6B8189FE7F}"/>
          </ac:picMkLst>
        </pc:picChg>
        <pc:cxnChg chg="add mod">
          <ac:chgData name="Haragapur, Smruti - (smrutikh)" userId="21c76bd5-5ffb-4a57-a485-e79fb5289217" providerId="ADAL" clId="{AE8A6918-04EC-4BB6-9476-3A8647B3B991}" dt="2023-11-29T06:15:10.155" v="1800" actId="1582"/>
          <ac:cxnSpMkLst>
            <pc:docMk/>
            <pc:sldMk cId="0" sldId="278"/>
            <ac:cxnSpMk id="35" creationId="{FAEE7711-960F-969D-7723-6B46B3CB4751}"/>
          </ac:cxnSpMkLst>
        </pc:cxnChg>
      </pc:sldChg>
      <pc:sldChg chg="add del modTransition">
        <pc:chgData name="Haragapur, Smruti - (smrutikh)" userId="21c76bd5-5ffb-4a57-a485-e79fb5289217" providerId="ADAL" clId="{AE8A6918-04EC-4BB6-9476-3A8647B3B991}" dt="2023-11-29T05:31:14.490" v="1402" actId="47"/>
        <pc:sldMkLst>
          <pc:docMk/>
          <pc:sldMk cId="0" sldId="279"/>
        </pc:sldMkLst>
      </pc:sldChg>
      <pc:sldChg chg="addSp delSp modSp add del mod modTransition">
        <pc:chgData name="Haragapur, Smruti - (smrutikh)" userId="21c76bd5-5ffb-4a57-a485-e79fb5289217" providerId="ADAL" clId="{AE8A6918-04EC-4BB6-9476-3A8647B3B991}" dt="2023-11-29T05:43:14.469" v="1552" actId="1076"/>
        <pc:sldMkLst>
          <pc:docMk/>
          <pc:sldMk cId="0" sldId="280"/>
        </pc:sldMkLst>
        <pc:spChg chg="del">
          <ac:chgData name="Haragapur, Smruti - (smrutikh)" userId="21c76bd5-5ffb-4a57-a485-e79fb5289217" providerId="ADAL" clId="{AE8A6918-04EC-4BB6-9476-3A8647B3B991}" dt="2023-11-29T05:38:36.173" v="1474" actId="478"/>
          <ac:spMkLst>
            <pc:docMk/>
            <pc:sldMk cId="0" sldId="280"/>
            <ac:spMk id="2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5:38:26.463" v="1471" actId="478"/>
          <ac:spMkLst>
            <pc:docMk/>
            <pc:sldMk cId="0" sldId="280"/>
            <ac:spMk id="3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5:38:33.153" v="1472" actId="478"/>
          <ac:spMkLst>
            <pc:docMk/>
            <pc:sldMk cId="0" sldId="280"/>
            <ac:spMk id="4" creationId="{00000000-0000-0000-0000-000000000000}"/>
          </ac:spMkLst>
        </pc:spChg>
        <pc:spChg chg="add del mod">
          <ac:chgData name="Haragapur, Smruti - (smrutikh)" userId="21c76bd5-5ffb-4a57-a485-e79fb5289217" providerId="ADAL" clId="{AE8A6918-04EC-4BB6-9476-3A8647B3B991}" dt="2023-11-29T05:38:38.541" v="1475" actId="478"/>
          <ac:spMkLst>
            <pc:docMk/>
            <pc:sldMk cId="0" sldId="280"/>
            <ac:spMk id="11" creationId="{CF3CDDEF-74CC-80EF-FF77-D1C24DBE0962}"/>
          </ac:spMkLst>
        </pc:spChg>
        <pc:spChg chg="add mod ord">
          <ac:chgData name="Haragapur, Smruti - (smrutikh)" userId="21c76bd5-5ffb-4a57-a485-e79fb5289217" providerId="ADAL" clId="{AE8A6918-04EC-4BB6-9476-3A8647B3B991}" dt="2023-11-29T05:39:46.746" v="1489" actId="167"/>
          <ac:spMkLst>
            <pc:docMk/>
            <pc:sldMk cId="0" sldId="280"/>
            <ac:spMk id="12" creationId="{F17B06E5-0560-A30F-5A57-F3875BC945C1}"/>
          </ac:spMkLst>
        </pc:spChg>
        <pc:spChg chg="add mod">
          <ac:chgData name="Haragapur, Smruti - (smrutikh)" userId="21c76bd5-5ffb-4a57-a485-e79fb5289217" providerId="ADAL" clId="{AE8A6918-04EC-4BB6-9476-3A8647B3B991}" dt="2023-11-29T05:42:14.392" v="1505" actId="207"/>
          <ac:spMkLst>
            <pc:docMk/>
            <pc:sldMk cId="0" sldId="280"/>
            <ac:spMk id="13" creationId="{F0700455-6012-9734-1A10-E1EF9DA3BF8F}"/>
          </ac:spMkLst>
        </pc:spChg>
        <pc:spChg chg="add mod">
          <ac:chgData name="Haragapur, Smruti - (smrutikh)" userId="21c76bd5-5ffb-4a57-a485-e79fb5289217" providerId="ADAL" clId="{AE8A6918-04EC-4BB6-9476-3A8647B3B991}" dt="2023-11-29T05:43:08.549" v="1551" actId="1076"/>
          <ac:spMkLst>
            <pc:docMk/>
            <pc:sldMk cId="0" sldId="280"/>
            <ac:spMk id="14" creationId="{97163D0E-75FE-480C-6860-6775E2E5D33A}"/>
          </ac:spMkLst>
        </pc:spChg>
        <pc:grpChg chg="del">
          <ac:chgData name="Haragapur, Smruti - (smrutikh)" userId="21c76bd5-5ffb-4a57-a485-e79fb5289217" providerId="ADAL" clId="{AE8A6918-04EC-4BB6-9476-3A8647B3B991}" dt="2023-11-29T05:38:34.418" v="1473" actId="478"/>
          <ac:grpSpMkLst>
            <pc:docMk/>
            <pc:sldMk cId="0" sldId="280"/>
            <ac:grpSpMk id="6" creationId="{00000000-0000-0000-0000-000000000000}"/>
          </ac:grpSpMkLst>
        </pc:grpChg>
        <pc:picChg chg="mod ord">
          <ac:chgData name="Haragapur, Smruti - (smrutikh)" userId="21c76bd5-5ffb-4a57-a485-e79fb5289217" providerId="ADAL" clId="{AE8A6918-04EC-4BB6-9476-3A8647B3B991}" dt="2023-11-29T05:43:14.469" v="1552" actId="1076"/>
          <ac:picMkLst>
            <pc:docMk/>
            <pc:sldMk cId="0" sldId="280"/>
            <ac:picMk id="5" creationId="{00000000-0000-0000-0000-000000000000}"/>
          </ac:picMkLst>
        </pc:picChg>
        <pc:picChg chg="add mod">
          <ac:chgData name="Haragapur, Smruti - (smrutikh)" userId="21c76bd5-5ffb-4a57-a485-e79fb5289217" providerId="ADAL" clId="{AE8A6918-04EC-4BB6-9476-3A8647B3B991}" dt="2023-11-29T05:41:33.599" v="1496" actId="14100"/>
          <ac:picMkLst>
            <pc:docMk/>
            <pc:sldMk cId="0" sldId="280"/>
            <ac:picMk id="3074" creationId="{1C78AB8D-2FE1-9FF0-4004-BEA0E93B3DE1}"/>
          </ac:picMkLst>
        </pc:picChg>
        <pc:picChg chg="add mod">
          <ac:chgData name="Haragapur, Smruti - (smrutikh)" userId="21c76bd5-5ffb-4a57-a485-e79fb5289217" providerId="ADAL" clId="{AE8A6918-04EC-4BB6-9476-3A8647B3B991}" dt="2023-11-29T05:41:37.449" v="1497" actId="14100"/>
          <ac:picMkLst>
            <pc:docMk/>
            <pc:sldMk cId="0" sldId="280"/>
            <ac:picMk id="3076" creationId="{7A2C8F16-9172-A42E-50B8-7CFE4495733F}"/>
          </ac:picMkLst>
        </pc:picChg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81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82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83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85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86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87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88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89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0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1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2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3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4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5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6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7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8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299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0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1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2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3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4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5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6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7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8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09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0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1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2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3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4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5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6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7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8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19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0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1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2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3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4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5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6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7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8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29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0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1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2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3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4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5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6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7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8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39"/>
        </pc:sldMkLst>
      </pc:sldChg>
      <pc:sldChg chg="del modTransition">
        <pc:chgData name="Haragapur, Smruti - (smrutikh)" userId="21c76bd5-5ffb-4a57-a485-e79fb5289217" providerId="ADAL" clId="{AE8A6918-04EC-4BB6-9476-3A8647B3B991}" dt="2023-11-29T05:30:41.776" v="1389" actId="47"/>
        <pc:sldMkLst>
          <pc:docMk/>
          <pc:sldMk cId="0" sldId="340"/>
        </pc:sldMkLst>
      </pc:sldChg>
      <pc:sldChg chg="modSp del mod modTransition">
        <pc:chgData name="Haragapur, Smruti - (smrutikh)" userId="21c76bd5-5ffb-4a57-a485-e79fb5289217" providerId="ADAL" clId="{AE8A6918-04EC-4BB6-9476-3A8647B3B991}" dt="2023-11-29T06:34:29.330" v="1943" actId="47"/>
        <pc:sldMkLst>
          <pc:docMk/>
          <pc:sldMk cId="264564889" sldId="341"/>
        </pc:sldMkLst>
        <pc:spChg chg="mod">
          <ac:chgData name="Haragapur, Smruti - (smrutikh)" userId="21c76bd5-5ffb-4a57-a485-e79fb5289217" providerId="ADAL" clId="{AE8A6918-04EC-4BB6-9476-3A8647B3B991}" dt="2023-11-29T05:45:52.319" v="1553" actId="207"/>
          <ac:spMkLst>
            <pc:docMk/>
            <pc:sldMk cId="264564889" sldId="341"/>
            <ac:spMk id="7" creationId="{83531181-88B9-6D09-1A14-13CE15B119CE}"/>
          </ac:spMkLst>
        </pc:spChg>
        <pc:grpChg chg="mod">
          <ac:chgData name="Haragapur, Smruti - (smrutikh)" userId="21c76bd5-5ffb-4a57-a485-e79fb5289217" providerId="ADAL" clId="{AE8A6918-04EC-4BB6-9476-3A8647B3B991}" dt="2023-11-29T06:33:07.711" v="1930" actId="14100"/>
          <ac:grpSpMkLst>
            <pc:docMk/>
            <pc:sldMk cId="264564889" sldId="341"/>
            <ac:grpSpMk id="10" creationId="{A6639122-5852-B9BC-E1B2-9F063E780B45}"/>
          </ac:grpSpMkLst>
        </pc:grpChg>
      </pc:sldChg>
      <pc:sldChg chg="addSp delSp modSp add del mod modTransition delAnim modAnim">
        <pc:chgData name="Haragapur, Smruti - (smrutikh)" userId="21c76bd5-5ffb-4a57-a485-e79fb5289217" providerId="ADAL" clId="{AE8A6918-04EC-4BB6-9476-3A8647B3B991}" dt="2023-11-29T06:33:38.568" v="1935" actId="47"/>
        <pc:sldMkLst>
          <pc:docMk/>
          <pc:sldMk cId="0" sldId="1637"/>
        </pc:sldMkLst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10" creationId="{3C9C4B3B-17A5-B20D-1812-C79E165A01C8}"/>
          </ac:spMkLst>
        </pc:spChg>
        <pc:spChg chg="add del mod">
          <ac:chgData name="Haragapur, Smruti - (smrutikh)" userId="21c76bd5-5ffb-4a57-a485-e79fb5289217" providerId="ADAL" clId="{AE8A6918-04EC-4BB6-9476-3A8647B3B991}" dt="2023-11-29T06:33:21.360" v="1933" actId="478"/>
          <ac:spMkLst>
            <pc:docMk/>
            <pc:sldMk cId="0" sldId="1637"/>
            <ac:spMk id="11" creationId="{E0406B67-72F5-F865-3962-32C889297886}"/>
          </ac:spMkLst>
        </pc:spChg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12" creationId="{62C38544-8E6E-097F-CBFB-25CF7E37A862}"/>
          </ac:spMkLst>
        </pc:spChg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14" creationId="{F2E513ED-26B2-FF0E-7379-06DE8FCF0A72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17" creationId="{C4D0A1DE-EF1C-BD28-B53E-E79D84C90A8E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18" creationId="{B3F59894-A605-2139-DB72-4E0508D87C1D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19" creationId="{4C95C22F-D38A-9179-D7DD-1118762B8DC2}"/>
          </ac:spMkLst>
        </pc:spChg>
        <pc:spChg chg="add del mod topLvl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22" creationId="{21BFF2FE-3BE5-C4C8-02DA-98E6770419EF}"/>
          </ac:spMkLst>
        </pc:spChg>
        <pc:spChg chg="mod">
          <ac:chgData name="Haragapur, Smruti - (smrutikh)" userId="21c76bd5-5ffb-4a57-a485-e79fb5289217" providerId="ADAL" clId="{AE8A6918-04EC-4BB6-9476-3A8647B3B991}" dt="2023-11-29T06:28:38.727" v="1900"/>
          <ac:spMkLst>
            <pc:docMk/>
            <pc:sldMk cId="0" sldId="1637"/>
            <ac:spMk id="23" creationId="{A85AE639-412F-E62D-10DB-8FA1C7559322}"/>
          </ac:spMkLst>
        </pc:spChg>
        <pc:spChg chg="del mod topLvl">
          <ac:chgData name="Haragapur, Smruti - (smrutikh)" userId="21c76bd5-5ffb-4a57-a485-e79fb5289217" providerId="ADAL" clId="{AE8A6918-04EC-4BB6-9476-3A8647B3B991}" dt="2023-11-29T03:37:44.156" v="176" actId="478"/>
          <ac:spMkLst>
            <pc:docMk/>
            <pc:sldMk cId="0" sldId="1637"/>
            <ac:spMk id="23" creationId="{BB6FBF3A-77A5-ECB6-3F5A-B4AB9BE7BE5D}"/>
          </ac:spMkLst>
        </pc:spChg>
        <pc:spChg chg="mod">
          <ac:chgData name="Haragapur, Smruti - (smrutikh)" userId="21c76bd5-5ffb-4a57-a485-e79fb5289217" providerId="ADAL" clId="{AE8A6918-04EC-4BB6-9476-3A8647B3B991}" dt="2023-11-29T06:28:38.727" v="1900"/>
          <ac:spMkLst>
            <pc:docMk/>
            <pc:sldMk cId="0" sldId="1637"/>
            <ac:spMk id="24" creationId="{6C3B55B1-61C0-A460-EA86-1D1273B846C6}"/>
          </ac:spMkLst>
        </pc:spChg>
        <pc:spChg chg="mod">
          <ac:chgData name="Haragapur, Smruti - (smrutikh)" userId="21c76bd5-5ffb-4a57-a485-e79fb5289217" providerId="ADAL" clId="{AE8A6918-04EC-4BB6-9476-3A8647B3B991}" dt="2023-11-29T06:28:38.727" v="1900"/>
          <ac:spMkLst>
            <pc:docMk/>
            <pc:sldMk cId="0" sldId="1637"/>
            <ac:spMk id="25" creationId="{3475C6DC-C005-1438-BE46-9805230EB27D}"/>
          </ac:spMkLst>
        </pc:spChg>
        <pc:spChg chg="mod">
          <ac:chgData name="Haragapur, Smruti - (smrutikh)" userId="21c76bd5-5ffb-4a57-a485-e79fb5289217" providerId="ADAL" clId="{AE8A6918-04EC-4BB6-9476-3A8647B3B991}" dt="2023-11-29T06:28:38.727" v="1900"/>
          <ac:spMkLst>
            <pc:docMk/>
            <pc:sldMk cId="0" sldId="1637"/>
            <ac:spMk id="26" creationId="{388F70E2-1402-6707-996C-66370A67A003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34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35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36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39" creationId="{00000000-0000-0000-0000-000000000000}"/>
          </ac:spMkLst>
        </pc:spChg>
        <pc:spChg chg="add del mod or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40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41" creationId="{00000000-0000-0000-0000-000000000000}"/>
          </ac:spMkLst>
        </pc:spChg>
        <pc:spChg chg="add del mod or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43" creationId="{00000000-0000-0000-0000-000000000000}"/>
          </ac:spMkLst>
        </pc:spChg>
        <pc:spChg chg="add del mod or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45" creationId="{00000000-0000-0000-0000-000000000000}"/>
          </ac:spMkLst>
        </pc:spChg>
        <pc:spChg chg="add del mod or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47" creationId="{00000000-0000-0000-0000-000000000000}"/>
          </ac:spMkLst>
        </pc:spChg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48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49" creationId="{00000000-0000-0000-0000-000000000000}"/>
          </ac:spMkLst>
        </pc:spChg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50" creationId="{30780657-BD02-E04B-3493-8841762276F8}"/>
          </ac:spMkLst>
        </pc:spChg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51" creationId="{2E692BBE-69CF-A2CA-40F7-EDA0C8D0A78B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52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53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54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35:32.965" v="155"/>
          <ac:spMkLst>
            <pc:docMk/>
            <pc:sldMk cId="0" sldId="1637"/>
            <ac:spMk id="56" creationId="{62C5616D-CEC8-EA64-BB28-1E5699D583A9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57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58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43:56.976" v="403" actId="403"/>
          <ac:spMkLst>
            <pc:docMk/>
            <pc:sldMk cId="0" sldId="1637"/>
            <ac:spMk id="59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35:32.965" v="155"/>
          <ac:spMkLst>
            <pc:docMk/>
            <pc:sldMk cId="0" sldId="1637"/>
            <ac:spMk id="60" creationId="{C5FB95A8-B337-4CD2-1693-4C89D47685E2}"/>
          </ac:spMkLst>
        </pc:spChg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61" creationId="{3EBC2EAB-910A-3116-C1E4-FC089B3F3F6A}"/>
          </ac:spMkLst>
        </pc:spChg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62" creationId="{DB7F2EA3-930C-50F9-D314-05FA6ED8242D}"/>
          </ac:spMkLst>
        </pc:spChg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63" creationId="{B0563937-FEF9-99BB-8437-D0D3C805F007}"/>
          </ac:spMkLst>
        </pc:spChg>
        <pc:spChg chg="add del mod">
          <ac:chgData name="Haragapur, Smruti - (smrutikh)" userId="21c76bd5-5ffb-4a57-a485-e79fb5289217" providerId="ADAL" clId="{AE8A6918-04EC-4BB6-9476-3A8647B3B991}" dt="2023-11-29T06:33:29.778" v="1934" actId="478"/>
          <ac:spMkLst>
            <pc:docMk/>
            <pc:sldMk cId="0" sldId="1637"/>
            <ac:spMk id="64" creationId="{39519115-7EB9-5499-7B5C-107A965DC4B8}"/>
          </ac:spMkLst>
        </pc:spChg>
        <pc:spChg chg="del mod ord">
          <ac:chgData name="Haragapur, Smruti - (smrutikh)" userId="21c76bd5-5ffb-4a57-a485-e79fb5289217" providerId="ADAL" clId="{AE8A6918-04EC-4BB6-9476-3A8647B3B991}" dt="2023-11-29T03:23:25.136" v="63" actId="478"/>
          <ac:spMkLst>
            <pc:docMk/>
            <pc:sldMk cId="0" sldId="1637"/>
            <ac:spMk id="65" creationId="{00000000-0000-0000-0000-000000000000}"/>
          </ac:spMkLst>
        </pc:spChg>
        <pc:spChg chg="del mod ord">
          <ac:chgData name="Haragapur, Smruti - (smrutikh)" userId="21c76bd5-5ffb-4a57-a485-e79fb5289217" providerId="ADAL" clId="{AE8A6918-04EC-4BB6-9476-3A8647B3B991}" dt="2023-11-29T03:23:27.948" v="65" actId="478"/>
          <ac:spMkLst>
            <pc:docMk/>
            <pc:sldMk cId="0" sldId="1637"/>
            <ac:spMk id="66" creationId="{00000000-0000-0000-0000-000000000000}"/>
          </ac:spMkLst>
        </pc:spChg>
        <pc:spChg chg="del mod ord">
          <ac:chgData name="Haragapur, Smruti - (smrutikh)" userId="21c76bd5-5ffb-4a57-a485-e79fb5289217" providerId="ADAL" clId="{AE8A6918-04EC-4BB6-9476-3A8647B3B991}" dt="2023-11-29T03:23:26.587" v="64" actId="478"/>
          <ac:spMkLst>
            <pc:docMk/>
            <pc:sldMk cId="0" sldId="1637"/>
            <ac:spMk id="67" creationId="{00000000-0000-0000-0000-000000000000}"/>
          </ac:spMkLst>
        </pc:spChg>
        <pc:spChg chg="del mod ord">
          <ac:chgData name="Haragapur, Smruti - (smrutikh)" userId="21c76bd5-5ffb-4a57-a485-e79fb5289217" providerId="ADAL" clId="{AE8A6918-04EC-4BB6-9476-3A8647B3B991}" dt="2023-11-29T03:23:29.137" v="66" actId="478"/>
          <ac:spMkLst>
            <pc:docMk/>
            <pc:sldMk cId="0" sldId="1637"/>
            <ac:spMk id="68" creationId="{00000000-0000-0000-0000-000000000000}"/>
          </ac:spMkLst>
        </pc:spChg>
        <pc:spChg chg="del mod topLvl">
          <ac:chgData name="Haragapur, Smruti - (smrutikh)" userId="21c76bd5-5ffb-4a57-a485-e79fb5289217" providerId="ADAL" clId="{AE8A6918-04EC-4BB6-9476-3A8647B3B991}" dt="2023-11-29T03:38:36.434" v="206" actId="478"/>
          <ac:spMkLst>
            <pc:docMk/>
            <pc:sldMk cId="0" sldId="1637"/>
            <ac:spMk id="97" creationId="{00000000-0000-0000-0000-000000000000}"/>
          </ac:spMkLst>
        </pc:spChg>
        <pc:spChg chg="del topLvl">
          <ac:chgData name="Haragapur, Smruti - (smrutikh)" userId="21c76bd5-5ffb-4a57-a485-e79fb5289217" providerId="ADAL" clId="{AE8A6918-04EC-4BB6-9476-3A8647B3B991}" dt="2023-11-29T03:38:31.901" v="204" actId="478"/>
          <ac:spMkLst>
            <pc:docMk/>
            <pc:sldMk cId="0" sldId="1637"/>
            <ac:spMk id="98" creationId="{00000000-0000-0000-0000-000000000000}"/>
          </ac:spMkLst>
        </pc:spChg>
        <pc:grpChg chg="add del mod ord">
          <ac:chgData name="Haragapur, Smruti - (smrutikh)" userId="21c76bd5-5ffb-4a57-a485-e79fb5289217" providerId="ADAL" clId="{AE8A6918-04EC-4BB6-9476-3A8647B3B991}" dt="2023-11-29T06:33:29.778" v="1934" actId="478"/>
          <ac:grpSpMkLst>
            <pc:docMk/>
            <pc:sldMk cId="0" sldId="1637"/>
            <ac:grpSpMk id="2" creationId="{00000000-0000-0000-0000-000000000000}"/>
          </ac:grpSpMkLst>
        </pc:grpChg>
        <pc:grpChg chg="add del mod ord">
          <ac:chgData name="Haragapur, Smruti - (smrutikh)" userId="21c76bd5-5ffb-4a57-a485-e79fb5289217" providerId="ADAL" clId="{AE8A6918-04EC-4BB6-9476-3A8647B3B991}" dt="2023-11-29T06:33:29.778" v="1934" actId="478"/>
          <ac:grpSpMkLst>
            <pc:docMk/>
            <pc:sldMk cId="0" sldId="1637"/>
            <ac:grpSpMk id="4" creationId="{00000000-0000-0000-0000-000000000000}"/>
          </ac:grpSpMkLst>
        </pc:grpChg>
        <pc:grpChg chg="add del mod ord">
          <ac:chgData name="Haragapur, Smruti - (smrutikh)" userId="21c76bd5-5ffb-4a57-a485-e79fb5289217" providerId="ADAL" clId="{AE8A6918-04EC-4BB6-9476-3A8647B3B991}" dt="2023-11-29T06:33:29.778" v="1934" actId="478"/>
          <ac:grpSpMkLst>
            <pc:docMk/>
            <pc:sldMk cId="0" sldId="1637"/>
            <ac:grpSpMk id="6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3:27:57.601" v="95" actId="207"/>
          <ac:grpSpMkLst>
            <pc:docMk/>
            <pc:sldMk cId="0" sldId="1637"/>
            <ac:grpSpMk id="7" creationId="{00000000-0000-0000-0000-000000000000}"/>
          </ac:grpSpMkLst>
        </pc:grpChg>
        <pc:grpChg chg="add del mod ord">
          <ac:chgData name="Haragapur, Smruti - (smrutikh)" userId="21c76bd5-5ffb-4a57-a485-e79fb5289217" providerId="ADAL" clId="{AE8A6918-04EC-4BB6-9476-3A8647B3B991}" dt="2023-11-29T06:33:29.778" v="1934" actId="478"/>
          <ac:grpSpMkLst>
            <pc:docMk/>
            <pc:sldMk cId="0" sldId="1637"/>
            <ac:grpSpMk id="8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3:27:48.598" v="93" actId="207"/>
          <ac:grpSpMkLst>
            <pc:docMk/>
            <pc:sldMk cId="0" sldId="1637"/>
            <ac:grpSpMk id="9" creationId="{00000000-0000-0000-0000-000000000000}"/>
          </ac:grpSpMkLst>
        </pc:grpChg>
        <pc:grpChg chg="del mod ord">
          <ac:chgData name="Haragapur, Smruti - (smrutikh)" userId="21c76bd5-5ffb-4a57-a485-e79fb5289217" providerId="ADAL" clId="{AE8A6918-04EC-4BB6-9476-3A8647B3B991}" dt="2023-11-29T03:38:31.901" v="204" actId="478"/>
          <ac:grpSpMkLst>
            <pc:docMk/>
            <pc:sldMk cId="0" sldId="1637"/>
            <ac:grpSpMk id="10" creationId="{00000000-0000-0000-0000-000000000000}"/>
          </ac:grpSpMkLst>
        </pc:grpChg>
        <pc:grpChg chg="del mod ord">
          <ac:chgData name="Haragapur, Smruti - (smrutikh)" userId="21c76bd5-5ffb-4a57-a485-e79fb5289217" providerId="ADAL" clId="{AE8A6918-04EC-4BB6-9476-3A8647B3B991}" dt="2023-11-29T03:38:38.966" v="207" actId="478"/>
          <ac:grpSpMkLst>
            <pc:docMk/>
            <pc:sldMk cId="0" sldId="1637"/>
            <ac:grpSpMk id="11" creationId="{00000000-0000-0000-0000-000000000000}"/>
          </ac:grpSpMkLst>
        </pc:grpChg>
        <pc:grpChg chg="del mod ord">
          <ac:chgData name="Haragapur, Smruti - (smrutikh)" userId="21c76bd5-5ffb-4a57-a485-e79fb5289217" providerId="ADAL" clId="{AE8A6918-04EC-4BB6-9476-3A8647B3B991}" dt="2023-11-29T03:38:42.199" v="208" actId="478"/>
          <ac:grpSpMkLst>
            <pc:docMk/>
            <pc:sldMk cId="0" sldId="1637"/>
            <ac:grpSpMk id="12" creationId="{00000000-0000-0000-0000-000000000000}"/>
          </ac:grpSpMkLst>
        </pc:grpChg>
        <pc:grpChg chg="del mod ord">
          <ac:chgData name="Haragapur, Smruti - (smrutikh)" userId="21c76bd5-5ffb-4a57-a485-e79fb5289217" providerId="ADAL" clId="{AE8A6918-04EC-4BB6-9476-3A8647B3B991}" dt="2023-11-29T03:35:36.823" v="157" actId="478"/>
          <ac:grpSpMkLst>
            <pc:docMk/>
            <pc:sldMk cId="0" sldId="1637"/>
            <ac:grpSpMk id="13" creationId="{00000000-0000-0000-0000-000000000000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3:29.778" v="1934" actId="478"/>
          <ac:grpSpMkLst>
            <pc:docMk/>
            <pc:sldMk cId="0" sldId="1637"/>
            <ac:grpSpMk id="13" creationId="{D15861D2-F280-FC4E-2D2B-5FA3E60CD1E2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3:29.778" v="1934" actId="478"/>
          <ac:grpSpMkLst>
            <pc:docMk/>
            <pc:sldMk cId="0" sldId="1637"/>
            <ac:grpSpMk id="15" creationId="{64CDBB94-D081-ACA1-BFB5-230B88529B5C}"/>
          </ac:grpSpMkLst>
        </pc:grpChg>
        <pc:grpChg chg="mod">
          <ac:chgData name="Haragapur, Smruti - (smrutikh)" userId="21c76bd5-5ffb-4a57-a485-e79fb5289217" providerId="ADAL" clId="{AE8A6918-04EC-4BB6-9476-3A8647B3B991}" dt="2023-11-29T03:31:52.795" v="122"/>
          <ac:grpSpMkLst>
            <pc:docMk/>
            <pc:sldMk cId="0" sldId="1637"/>
            <ac:grpSpMk id="16" creationId="{43099418-F450-2628-58D6-B020C9E11E34}"/>
          </ac:grpSpMkLst>
        </pc:grpChg>
        <pc:grpChg chg="add del mod">
          <ac:chgData name="Haragapur, Smruti - (smrutikh)" userId="21c76bd5-5ffb-4a57-a485-e79fb5289217" providerId="ADAL" clId="{AE8A6918-04EC-4BB6-9476-3A8647B3B991}" dt="2023-11-29T03:37:44.156" v="176" actId="478"/>
          <ac:grpSpMkLst>
            <pc:docMk/>
            <pc:sldMk cId="0" sldId="1637"/>
            <ac:grpSpMk id="21" creationId="{39258210-ADE3-0CE8-213C-FB969DB5DB51}"/>
          </ac:grpSpMkLst>
        </pc:grpChg>
        <pc:grpChg chg="add del mod">
          <ac:chgData name="Haragapur, Smruti - (smrutikh)" userId="21c76bd5-5ffb-4a57-a485-e79fb5289217" providerId="ADAL" clId="{AE8A6918-04EC-4BB6-9476-3A8647B3B991}" dt="2023-11-29T03:38:43.996" v="209" actId="478"/>
          <ac:grpSpMkLst>
            <pc:docMk/>
            <pc:sldMk cId="0" sldId="1637"/>
            <ac:grpSpMk id="55" creationId="{73940EED-C62B-D54C-CBAF-ACB60504CFDA}"/>
          </ac:grpSpMkLst>
        </pc:grpChg>
        <pc:picChg chg="mod">
          <ac:chgData name="Haragapur, Smruti - (smrutikh)" userId="21c76bd5-5ffb-4a57-a485-e79fb5289217" providerId="ADAL" clId="{AE8A6918-04EC-4BB6-9476-3A8647B3B991}" dt="2023-11-29T06:28:38.727" v="1900"/>
          <ac:picMkLst>
            <pc:docMk/>
            <pc:sldMk cId="0" sldId="1637"/>
            <ac:picMk id="21" creationId="{67B6E0B7-B49A-4C2D-4815-8A333E7FB470}"/>
          </ac:picMkLst>
        </pc:picChg>
        <pc:picChg chg="del mod">
          <ac:chgData name="Haragapur, Smruti - (smrutikh)" userId="21c76bd5-5ffb-4a57-a485-e79fb5289217" providerId="ADAL" clId="{AE8A6918-04EC-4BB6-9476-3A8647B3B991}" dt="2023-11-29T03:18:13.453" v="41" actId="478"/>
          <ac:picMkLst>
            <pc:docMk/>
            <pc:sldMk cId="0" sldId="1637"/>
            <ac:picMk id="110" creationId="{00000000-0000-0000-0000-000000000000}"/>
          </ac:picMkLst>
        </pc:picChg>
        <pc:picChg chg="add del mod">
          <ac:chgData name="Haragapur, Smruti - (smrutikh)" userId="21c76bd5-5ffb-4a57-a485-e79fb5289217" providerId="ADAL" clId="{AE8A6918-04EC-4BB6-9476-3A8647B3B991}" dt="2023-11-29T03:18:21.933" v="44" actId="478"/>
          <ac:picMkLst>
            <pc:docMk/>
            <pc:sldMk cId="0" sldId="1637"/>
            <ac:picMk id="1026" creationId="{764ECBF8-7282-41EC-6D73-A1F653A0B184}"/>
          </ac:picMkLst>
        </pc:picChg>
        <pc:picChg chg="add del mod">
          <ac:chgData name="Haragapur, Smruti - (smrutikh)" userId="21c76bd5-5ffb-4a57-a485-e79fb5289217" providerId="ADAL" clId="{AE8A6918-04EC-4BB6-9476-3A8647B3B991}" dt="2023-11-29T03:20:03.989" v="49" actId="478"/>
          <ac:picMkLst>
            <pc:docMk/>
            <pc:sldMk cId="0" sldId="1637"/>
            <ac:picMk id="1028" creationId="{AE6A45FF-05E7-BA60-85BA-FC663BDB5BB5}"/>
          </ac:picMkLst>
        </pc:picChg>
        <pc:picChg chg="add del mod">
          <ac:chgData name="Haragapur, Smruti - (smrutikh)" userId="21c76bd5-5ffb-4a57-a485-e79fb5289217" providerId="ADAL" clId="{AE8A6918-04EC-4BB6-9476-3A8647B3B991}" dt="2023-11-29T06:33:29.778" v="1934" actId="478"/>
          <ac:picMkLst>
            <pc:docMk/>
            <pc:sldMk cId="0" sldId="1637"/>
            <ac:picMk id="1030" creationId="{7DE0C925-4B53-87FB-5019-70D719680EA4}"/>
          </ac:picMkLst>
        </pc:picChg>
        <pc:cxnChg chg="add del mod">
          <ac:chgData name="Haragapur, Smruti - (smrutikh)" userId="21c76bd5-5ffb-4a57-a485-e79fb5289217" providerId="ADAL" clId="{AE8A6918-04EC-4BB6-9476-3A8647B3B991}" dt="2023-11-29T06:33:29.778" v="1934" actId="478"/>
          <ac:cxnSpMkLst>
            <pc:docMk/>
            <pc:sldMk cId="0" sldId="1637"/>
            <ac:cxnSpMk id="20" creationId="{D953484C-E526-B6B2-5573-E495A20EE9F3}"/>
          </ac:cxnSpMkLst>
        </pc:cxnChg>
        <pc:cxnChg chg="add del mod ord">
          <ac:chgData name="Haragapur, Smruti - (smrutikh)" userId="21c76bd5-5ffb-4a57-a485-e79fb5289217" providerId="ADAL" clId="{AE8A6918-04EC-4BB6-9476-3A8647B3B991}" dt="2023-11-29T06:33:29.778" v="1934" actId="478"/>
          <ac:cxnSpMkLst>
            <pc:docMk/>
            <pc:sldMk cId="0" sldId="1637"/>
            <ac:cxnSpMk id="70" creationId="{00000000-0000-0000-0000-000000000000}"/>
          </ac:cxnSpMkLst>
        </pc:cxnChg>
        <pc:cxnChg chg="add del mod ord">
          <ac:chgData name="Haragapur, Smruti - (smrutikh)" userId="21c76bd5-5ffb-4a57-a485-e79fb5289217" providerId="ADAL" clId="{AE8A6918-04EC-4BB6-9476-3A8647B3B991}" dt="2023-11-29T06:33:29.778" v="1934" actId="478"/>
          <ac:cxnSpMkLst>
            <pc:docMk/>
            <pc:sldMk cId="0" sldId="1637"/>
            <ac:cxnSpMk id="75" creationId="{00000000-0000-0000-0000-000000000000}"/>
          </ac:cxnSpMkLst>
        </pc:cxnChg>
        <pc:cxnChg chg="add del mod ord">
          <ac:chgData name="Haragapur, Smruti - (smrutikh)" userId="21c76bd5-5ffb-4a57-a485-e79fb5289217" providerId="ADAL" clId="{AE8A6918-04EC-4BB6-9476-3A8647B3B991}" dt="2023-11-29T06:33:29.778" v="1934" actId="478"/>
          <ac:cxnSpMkLst>
            <pc:docMk/>
            <pc:sldMk cId="0" sldId="1637"/>
            <ac:cxnSpMk id="78" creationId="{00000000-0000-0000-0000-000000000000}"/>
          </ac:cxnSpMkLst>
        </pc:cxnChg>
        <pc:cxnChg chg="add del mod ord">
          <ac:chgData name="Haragapur, Smruti - (smrutikh)" userId="21c76bd5-5ffb-4a57-a485-e79fb5289217" providerId="ADAL" clId="{AE8A6918-04EC-4BB6-9476-3A8647B3B991}" dt="2023-11-29T06:33:29.778" v="1934" actId="478"/>
          <ac:cxnSpMkLst>
            <pc:docMk/>
            <pc:sldMk cId="0" sldId="1637"/>
            <ac:cxnSpMk id="81" creationId="{00000000-0000-0000-0000-000000000000}"/>
          </ac:cxnSpMkLst>
        </pc:cxnChg>
      </pc:sldChg>
      <pc:sldChg chg="delSp add del mod modTransition">
        <pc:chgData name="Haragapur, Smruti - (smrutikh)" userId="21c76bd5-5ffb-4a57-a485-e79fb5289217" providerId="ADAL" clId="{AE8A6918-04EC-4BB6-9476-3A8647B3B991}" dt="2023-11-29T05:23:40.614" v="1273" actId="47"/>
        <pc:sldMkLst>
          <pc:docMk/>
          <pc:sldMk cId="312248160" sldId="1639"/>
        </pc:sldMkLst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14" creationId="{F2E513ED-26B2-FF0E-7379-06DE8FCF0A72}"/>
          </ac:spMkLst>
        </pc:spChg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22" creationId="{21BFF2FE-3BE5-C4C8-02DA-98E6770419EF}"/>
          </ac:spMkLst>
        </pc:spChg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40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43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45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47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61" creationId="{3EBC2EAB-910A-3116-C1E4-FC089B3F3F6A}"/>
          </ac:spMkLst>
        </pc:spChg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62" creationId="{DB7F2EA3-930C-50F9-D314-05FA6ED8242D}"/>
          </ac:spMkLst>
        </pc:spChg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63" creationId="{B0563937-FEF9-99BB-8437-D0D3C805F007}"/>
          </ac:spMkLst>
        </pc:spChg>
        <pc:spChg chg="del">
          <ac:chgData name="Haragapur, Smruti - (smrutikh)" userId="21c76bd5-5ffb-4a57-a485-e79fb5289217" providerId="ADAL" clId="{AE8A6918-04EC-4BB6-9476-3A8647B3B991}" dt="2023-11-29T03:58:38.434" v="438" actId="478"/>
          <ac:spMkLst>
            <pc:docMk/>
            <pc:sldMk cId="312248160" sldId="1639"/>
            <ac:spMk id="64" creationId="{39519115-7EB9-5499-7B5C-107A965DC4B8}"/>
          </ac:spMkLst>
        </pc:spChg>
        <pc:grpChg chg="del">
          <ac:chgData name="Haragapur, Smruti - (smrutikh)" userId="21c76bd5-5ffb-4a57-a485-e79fb5289217" providerId="ADAL" clId="{AE8A6918-04EC-4BB6-9476-3A8647B3B991}" dt="2023-11-29T03:58:38.434" v="438" actId="478"/>
          <ac:grpSpMkLst>
            <pc:docMk/>
            <pc:sldMk cId="312248160" sldId="1639"/>
            <ac:grpSpMk id="2" creationId="{00000000-0000-0000-0000-000000000000}"/>
          </ac:grpSpMkLst>
        </pc:grpChg>
        <pc:grpChg chg="del">
          <ac:chgData name="Haragapur, Smruti - (smrutikh)" userId="21c76bd5-5ffb-4a57-a485-e79fb5289217" providerId="ADAL" clId="{AE8A6918-04EC-4BB6-9476-3A8647B3B991}" dt="2023-11-29T03:58:38.434" v="438" actId="478"/>
          <ac:grpSpMkLst>
            <pc:docMk/>
            <pc:sldMk cId="312248160" sldId="1639"/>
            <ac:grpSpMk id="4" creationId="{00000000-0000-0000-0000-000000000000}"/>
          </ac:grpSpMkLst>
        </pc:grpChg>
        <pc:grpChg chg="del">
          <ac:chgData name="Haragapur, Smruti - (smrutikh)" userId="21c76bd5-5ffb-4a57-a485-e79fb5289217" providerId="ADAL" clId="{AE8A6918-04EC-4BB6-9476-3A8647B3B991}" dt="2023-11-29T03:58:38.434" v="438" actId="478"/>
          <ac:grpSpMkLst>
            <pc:docMk/>
            <pc:sldMk cId="312248160" sldId="1639"/>
            <ac:grpSpMk id="6" creationId="{00000000-0000-0000-0000-000000000000}"/>
          </ac:grpSpMkLst>
        </pc:grpChg>
        <pc:grpChg chg="del">
          <ac:chgData name="Haragapur, Smruti - (smrutikh)" userId="21c76bd5-5ffb-4a57-a485-e79fb5289217" providerId="ADAL" clId="{AE8A6918-04EC-4BB6-9476-3A8647B3B991}" dt="2023-11-29T03:58:38.434" v="438" actId="478"/>
          <ac:grpSpMkLst>
            <pc:docMk/>
            <pc:sldMk cId="312248160" sldId="1639"/>
            <ac:grpSpMk id="8" creationId="{00000000-0000-0000-0000-000000000000}"/>
          </ac:grpSpMkLst>
        </pc:grpChg>
        <pc:grpChg chg="del">
          <ac:chgData name="Haragapur, Smruti - (smrutikh)" userId="21c76bd5-5ffb-4a57-a485-e79fb5289217" providerId="ADAL" clId="{AE8A6918-04EC-4BB6-9476-3A8647B3B991}" dt="2023-11-29T03:58:41.204" v="439" actId="478"/>
          <ac:grpSpMkLst>
            <pc:docMk/>
            <pc:sldMk cId="312248160" sldId="1639"/>
            <ac:grpSpMk id="15" creationId="{64CDBB94-D081-ACA1-BFB5-230B88529B5C}"/>
          </ac:grpSpMkLst>
        </pc:grpChg>
        <pc:picChg chg="del">
          <ac:chgData name="Haragapur, Smruti - (smrutikh)" userId="21c76bd5-5ffb-4a57-a485-e79fb5289217" providerId="ADAL" clId="{AE8A6918-04EC-4BB6-9476-3A8647B3B991}" dt="2023-11-29T03:58:38.434" v="438" actId="478"/>
          <ac:picMkLst>
            <pc:docMk/>
            <pc:sldMk cId="312248160" sldId="1639"/>
            <ac:picMk id="1030" creationId="{7DE0C925-4B53-87FB-5019-70D719680EA4}"/>
          </ac:picMkLst>
        </pc:picChg>
        <pc:cxnChg chg="del">
          <ac:chgData name="Haragapur, Smruti - (smrutikh)" userId="21c76bd5-5ffb-4a57-a485-e79fb5289217" providerId="ADAL" clId="{AE8A6918-04EC-4BB6-9476-3A8647B3B991}" dt="2023-11-29T03:58:38.434" v="438" actId="478"/>
          <ac:cxnSpMkLst>
            <pc:docMk/>
            <pc:sldMk cId="312248160" sldId="1639"/>
            <ac:cxnSpMk id="20" creationId="{D953484C-E526-B6B2-5573-E495A20EE9F3}"/>
          </ac:cxnSpMkLst>
        </pc:cxnChg>
        <pc:cxnChg chg="del">
          <ac:chgData name="Haragapur, Smruti - (smrutikh)" userId="21c76bd5-5ffb-4a57-a485-e79fb5289217" providerId="ADAL" clId="{AE8A6918-04EC-4BB6-9476-3A8647B3B991}" dt="2023-11-29T03:58:38.434" v="438" actId="478"/>
          <ac:cxnSpMkLst>
            <pc:docMk/>
            <pc:sldMk cId="312248160" sldId="1639"/>
            <ac:cxnSpMk id="70" creationId="{00000000-0000-0000-0000-000000000000}"/>
          </ac:cxnSpMkLst>
        </pc:cxnChg>
        <pc:cxnChg chg="del">
          <ac:chgData name="Haragapur, Smruti - (smrutikh)" userId="21c76bd5-5ffb-4a57-a485-e79fb5289217" providerId="ADAL" clId="{AE8A6918-04EC-4BB6-9476-3A8647B3B991}" dt="2023-11-29T03:58:38.434" v="438" actId="478"/>
          <ac:cxnSpMkLst>
            <pc:docMk/>
            <pc:sldMk cId="312248160" sldId="1639"/>
            <ac:cxnSpMk id="75" creationId="{00000000-0000-0000-0000-000000000000}"/>
          </ac:cxnSpMkLst>
        </pc:cxnChg>
        <pc:cxnChg chg="del">
          <ac:chgData name="Haragapur, Smruti - (smrutikh)" userId="21c76bd5-5ffb-4a57-a485-e79fb5289217" providerId="ADAL" clId="{AE8A6918-04EC-4BB6-9476-3A8647B3B991}" dt="2023-11-29T03:58:38.434" v="438" actId="478"/>
          <ac:cxnSpMkLst>
            <pc:docMk/>
            <pc:sldMk cId="312248160" sldId="1639"/>
            <ac:cxnSpMk id="78" creationId="{00000000-0000-0000-0000-000000000000}"/>
          </ac:cxnSpMkLst>
        </pc:cxnChg>
        <pc:cxnChg chg="del">
          <ac:chgData name="Haragapur, Smruti - (smrutikh)" userId="21c76bd5-5ffb-4a57-a485-e79fb5289217" providerId="ADAL" clId="{AE8A6918-04EC-4BB6-9476-3A8647B3B991}" dt="2023-11-29T03:58:38.434" v="438" actId="478"/>
          <ac:cxnSpMkLst>
            <pc:docMk/>
            <pc:sldMk cId="312248160" sldId="1639"/>
            <ac:cxnSpMk id="81" creationId="{00000000-0000-0000-0000-000000000000}"/>
          </ac:cxnSpMkLst>
        </pc:cxnChg>
      </pc:sldChg>
      <pc:sldChg chg="addSp delSp modSp add del mod modTransition delAnim modAnim">
        <pc:chgData name="Haragapur, Smruti - (smrutikh)" userId="21c76bd5-5ffb-4a57-a485-e79fb5289217" providerId="ADAL" clId="{AE8A6918-04EC-4BB6-9476-3A8647B3B991}" dt="2023-11-29T06:28:10.786" v="1894" actId="47"/>
        <pc:sldMkLst>
          <pc:docMk/>
          <pc:sldMk cId="0" sldId="1741"/>
        </pc:sldMkLst>
        <pc:spChg chg="mod">
          <ac:chgData name="Haragapur, Smruti - (smrutikh)" userId="21c76bd5-5ffb-4a57-a485-e79fb5289217" providerId="ADAL" clId="{AE8A6918-04EC-4BB6-9476-3A8647B3B991}" dt="2023-11-29T04:02:04.068" v="458" actId="207"/>
          <ac:spMkLst>
            <pc:docMk/>
            <pc:sldMk cId="0" sldId="1741"/>
            <ac:spMk id="5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4:01:58.577" v="457" actId="207"/>
          <ac:spMkLst>
            <pc:docMk/>
            <pc:sldMk cId="0" sldId="1741"/>
            <ac:spMk id="6" creationId="{00000000-0000-0000-0000-000000000000}"/>
          </ac:spMkLst>
        </pc:spChg>
        <pc:spChg chg="del mod">
          <ac:chgData name="Haragapur, Smruti - (smrutikh)" userId="21c76bd5-5ffb-4a57-a485-e79fb5289217" providerId="ADAL" clId="{AE8A6918-04EC-4BB6-9476-3A8647B3B991}" dt="2023-11-29T03:59:01.880" v="442" actId="478"/>
          <ac:spMkLst>
            <pc:docMk/>
            <pc:sldMk cId="0" sldId="1741"/>
            <ac:spMk id="7" creationId="{00000000-0000-0000-0000-000000000000}"/>
          </ac:spMkLst>
        </pc:spChg>
        <pc:spChg chg="del mod">
          <ac:chgData name="Haragapur, Smruti - (smrutikh)" userId="21c76bd5-5ffb-4a57-a485-e79fb5289217" providerId="ADAL" clId="{AE8A6918-04EC-4BB6-9476-3A8647B3B991}" dt="2023-11-29T03:59:06.149" v="444" actId="478"/>
          <ac:spMkLst>
            <pc:docMk/>
            <pc:sldMk cId="0" sldId="1741"/>
            <ac:spMk id="8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4:02:30.471" v="462" actId="207"/>
          <ac:spMkLst>
            <pc:docMk/>
            <pc:sldMk cId="0" sldId="1741"/>
            <ac:spMk id="9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5:22:03.191" v="1267" actId="14100"/>
          <ac:spMkLst>
            <pc:docMk/>
            <pc:sldMk cId="0" sldId="1741"/>
            <ac:spMk id="10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4:02:17.824" v="460" actId="207"/>
          <ac:spMkLst>
            <pc:docMk/>
            <pc:sldMk cId="0" sldId="1741"/>
            <ac:spMk id="14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4:02:10.254" v="459" actId="207"/>
          <ac:spMkLst>
            <pc:docMk/>
            <pc:sldMk cId="0" sldId="1741"/>
            <ac:spMk id="15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4:01:54.111" v="456" actId="207"/>
          <ac:spMkLst>
            <pc:docMk/>
            <pc:sldMk cId="0" sldId="1741"/>
            <ac:spMk id="17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4:01:48.558" v="455" actId="207"/>
          <ac:spMkLst>
            <pc:docMk/>
            <pc:sldMk cId="0" sldId="1741"/>
            <ac:spMk id="18" creationId="{00000000-0000-0000-0000-000000000000}"/>
          </ac:spMkLst>
        </pc:spChg>
        <pc:spChg chg="add del mod">
          <ac:chgData name="Haragapur, Smruti - (smrutikh)" userId="21c76bd5-5ffb-4a57-a485-e79fb5289217" providerId="ADAL" clId="{AE8A6918-04EC-4BB6-9476-3A8647B3B991}" dt="2023-11-29T03:59:04.264" v="443" actId="478"/>
          <ac:spMkLst>
            <pc:docMk/>
            <pc:sldMk cId="0" sldId="1741"/>
            <ac:spMk id="22" creationId="{831A462A-BD76-5F23-A5CB-77E6D5B671A5}"/>
          </ac:spMkLst>
        </pc:spChg>
        <pc:spChg chg="del topLvl">
          <ac:chgData name="Haragapur, Smruti - (smrutikh)" userId="21c76bd5-5ffb-4a57-a485-e79fb5289217" providerId="ADAL" clId="{AE8A6918-04EC-4BB6-9476-3A8647B3B991}" dt="2023-11-29T04:03:17.004" v="464" actId="478"/>
          <ac:spMkLst>
            <pc:docMk/>
            <pc:sldMk cId="0" sldId="1741"/>
            <ac:spMk id="23" creationId="{00000000-0000-0000-0000-000000000000}"/>
          </ac:spMkLst>
        </pc:spChg>
        <pc:spChg chg="mod topLvl">
          <ac:chgData name="Haragapur, Smruti - (smrutikh)" userId="21c76bd5-5ffb-4a57-a485-e79fb5289217" providerId="ADAL" clId="{AE8A6918-04EC-4BB6-9476-3A8647B3B991}" dt="2023-11-29T05:09:50.986" v="1230" actId="1076"/>
          <ac:spMkLst>
            <pc:docMk/>
            <pc:sldMk cId="0" sldId="1741"/>
            <ac:spMk id="24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5:08:09.932" v="1212" actId="1076"/>
          <ac:spMkLst>
            <pc:docMk/>
            <pc:sldMk cId="0" sldId="1741"/>
            <ac:spMk id="26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5:05:43.345" v="1169" actId="121"/>
          <ac:spMkLst>
            <pc:docMk/>
            <pc:sldMk cId="0" sldId="1741"/>
            <ac:spMk id="27" creationId="{00000000-0000-0000-0000-000000000000}"/>
          </ac:spMkLst>
        </pc:spChg>
        <pc:spChg chg="add del mod">
          <ac:chgData name="Haragapur, Smruti - (smrutikh)" userId="21c76bd5-5ffb-4a57-a485-e79fb5289217" providerId="ADAL" clId="{AE8A6918-04EC-4BB6-9476-3A8647B3B991}" dt="2023-11-29T03:59:07.566" v="445" actId="478"/>
          <ac:spMkLst>
            <pc:docMk/>
            <pc:sldMk cId="0" sldId="1741"/>
            <ac:spMk id="28" creationId="{62B91CD4-7FE7-13CF-85E5-24D64905A925}"/>
          </ac:spMkLst>
        </pc:spChg>
        <pc:spChg chg="mod">
          <ac:chgData name="Haragapur, Smruti - (smrutikh)" userId="21c76bd5-5ffb-4a57-a485-e79fb5289217" providerId="ADAL" clId="{AE8A6918-04EC-4BB6-9476-3A8647B3B991}" dt="2023-11-29T05:08:36.004" v="1215" actId="1076"/>
          <ac:spMkLst>
            <pc:docMk/>
            <pc:sldMk cId="0" sldId="1741"/>
            <ac:spMk id="29" creationId="{00000000-0000-0000-0000-000000000000}"/>
          </ac:spMkLst>
        </pc:spChg>
        <pc:spChg chg="del mod">
          <ac:chgData name="Haragapur, Smruti - (smrutikh)" userId="21c76bd5-5ffb-4a57-a485-e79fb5289217" providerId="ADAL" clId="{AE8A6918-04EC-4BB6-9476-3A8647B3B991}" dt="2023-11-29T06:27:46.323" v="1889" actId="478"/>
          <ac:spMkLst>
            <pc:docMk/>
            <pc:sldMk cId="0" sldId="1741"/>
            <ac:spMk id="30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5:15:37.145" v="1233" actId="1076"/>
          <ac:spMkLst>
            <pc:docMk/>
            <pc:sldMk cId="0" sldId="1741"/>
            <ac:spMk id="31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5:08:57.392" v="1219" actId="1076"/>
          <ac:spMkLst>
            <pc:docMk/>
            <pc:sldMk cId="0" sldId="1741"/>
            <ac:spMk id="33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5:09:02.470" v="1220" actId="1076"/>
          <ac:spMkLst>
            <pc:docMk/>
            <pc:sldMk cId="0" sldId="1741"/>
            <ac:spMk id="34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5:08:49.537" v="1217" actId="1076"/>
          <ac:spMkLst>
            <pc:docMk/>
            <pc:sldMk cId="0" sldId="1741"/>
            <ac:spMk id="36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5:05:11.114" v="1165" actId="207"/>
          <ac:spMkLst>
            <pc:docMk/>
            <pc:sldMk cId="0" sldId="1741"/>
            <ac:spMk id="37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38" creationId="{6B66906C-A24F-F5E7-744D-1F6CDEE5A0DB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39" creationId="{CB12FE20-BAB1-A677-6E0F-BCA77CEAAFA7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40" creationId="{897BD45E-F660-E961-3855-84A87C978052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43" creationId="{B23A14E6-6367-2A41-BF8D-DB1297C5DD17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44" creationId="{331F3FCE-8B9A-C1B4-238B-C9FBBC8C0E17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45" creationId="{FDE9FDDA-6A85-7F55-048F-0168D2475C75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48" creationId="{9D4D8E1C-1571-37B9-764B-9CD641EEE6FB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49" creationId="{EED5EF6B-8B1A-D128-79A6-BFA1F12AD5B0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50" creationId="{56870375-91AC-26D7-483D-D3FDAF53A89F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53" creationId="{73B795D5-7341-7961-EB0F-C1CEC0D0C4A7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54" creationId="{CE3F5661-0A4D-E656-4842-BC23C47C93E2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55" creationId="{2722FA95-0330-D3BB-D3FA-ADED1F1391F0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58" creationId="{88CDC93D-63AA-B238-DBAE-CE789B536792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59" creationId="{7511BCDE-9F2B-924B-5EE7-FAC8E7C254CE}"/>
          </ac:spMkLst>
        </pc:spChg>
        <pc:spChg chg="mod">
          <ac:chgData name="Haragapur, Smruti - (smrutikh)" userId="21c76bd5-5ffb-4a57-a485-e79fb5289217" providerId="ADAL" clId="{AE8A6918-04EC-4BB6-9476-3A8647B3B991}" dt="2023-11-29T03:59:39.073" v="448"/>
          <ac:spMkLst>
            <pc:docMk/>
            <pc:sldMk cId="0" sldId="1741"/>
            <ac:spMk id="60" creationId="{A1B1E5A3-894F-7C58-76F9-75DE3C19E2CC}"/>
          </ac:spMkLst>
        </pc:spChg>
        <pc:spChg chg="add mod">
          <ac:chgData name="Haragapur, Smruti - (smrutikh)" userId="21c76bd5-5ffb-4a57-a485-e79fb5289217" providerId="ADAL" clId="{AE8A6918-04EC-4BB6-9476-3A8647B3B991}" dt="2023-11-29T06:19:10.103" v="1847" actId="1076"/>
          <ac:spMkLst>
            <pc:docMk/>
            <pc:sldMk cId="0" sldId="1741"/>
            <ac:spMk id="61" creationId="{8BD91BFE-7D66-D35D-EFEE-38991CFA600E}"/>
          </ac:spMkLst>
        </pc:spChg>
        <pc:grpChg chg="mod">
          <ac:chgData name="Haragapur, Smruti - (smrutikh)" userId="21c76bd5-5ffb-4a57-a485-e79fb5289217" providerId="ADAL" clId="{AE8A6918-04EC-4BB6-9476-3A8647B3B991}" dt="2023-11-29T05:15:45.179" v="1234" actId="14100"/>
          <ac:grpSpMkLst>
            <pc:docMk/>
            <pc:sldMk cId="0" sldId="1741"/>
            <ac:grpSpMk id="2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5:21:56.990" v="1265" actId="14100"/>
          <ac:grpSpMkLst>
            <pc:docMk/>
            <pc:sldMk cId="0" sldId="1741"/>
            <ac:grpSpMk id="3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5:09:16.142" v="1221" actId="14100"/>
          <ac:grpSpMkLst>
            <pc:docMk/>
            <pc:sldMk cId="0" sldId="1741"/>
            <ac:grpSpMk id="4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5:09:27.120" v="1224" actId="1076"/>
          <ac:grpSpMkLst>
            <pc:docMk/>
            <pc:sldMk cId="0" sldId="1741"/>
            <ac:grpSpMk id="11" creationId="{00000000-0000-0000-0000-000000000000}"/>
          </ac:grpSpMkLst>
        </pc:grpChg>
        <pc:grpChg chg="del mod">
          <ac:chgData name="Haragapur, Smruti - (smrutikh)" userId="21c76bd5-5ffb-4a57-a485-e79fb5289217" providerId="ADAL" clId="{AE8A6918-04EC-4BB6-9476-3A8647B3B991}" dt="2023-11-29T04:03:17.004" v="464" actId="478"/>
          <ac:grpSpMkLst>
            <pc:docMk/>
            <pc:sldMk cId="0" sldId="1741"/>
            <ac:grpSpMk id="12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3:59:19.748" v="446" actId="1076"/>
          <ac:grpSpMkLst>
            <pc:docMk/>
            <pc:sldMk cId="0" sldId="1741"/>
            <ac:grpSpMk id="13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4:59:23.164" v="1049" actId="1076"/>
          <ac:grpSpMkLst>
            <pc:docMk/>
            <pc:sldMk cId="0" sldId="1741"/>
            <ac:grpSpMk id="16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5:10:08.613" v="1232" actId="1076"/>
          <ac:grpSpMkLst>
            <pc:docMk/>
            <pc:sldMk cId="0" sldId="1741"/>
            <ac:grpSpMk id="19" creationId="{00000000-0000-0000-0000-000000000000}"/>
          </ac:grpSpMkLst>
        </pc:grpChg>
        <pc:grpChg chg="mod">
          <ac:chgData name="Haragapur, Smruti - (smrutikh)" userId="21c76bd5-5ffb-4a57-a485-e79fb5289217" providerId="ADAL" clId="{AE8A6918-04EC-4BB6-9476-3A8647B3B991}" dt="2023-11-29T05:09:33.838" v="1227" actId="1076"/>
          <ac:grpSpMkLst>
            <pc:docMk/>
            <pc:sldMk cId="0" sldId="1741"/>
            <ac:grpSpMk id="20" creationId="{00000000-0000-0000-0000-000000000000}"/>
          </ac:grpSpMkLst>
        </pc:grpChg>
        <pc:grpChg chg="add del mod">
          <ac:chgData name="Haragapur, Smruti - (smrutikh)" userId="21c76bd5-5ffb-4a57-a485-e79fb5289217" providerId="ADAL" clId="{AE8A6918-04EC-4BB6-9476-3A8647B3B991}" dt="2023-11-29T05:17:48.228" v="1237" actId="478"/>
          <ac:grpSpMkLst>
            <pc:docMk/>
            <pc:sldMk cId="0" sldId="1741"/>
            <ac:grpSpMk id="32" creationId="{2BFB5F41-E804-F6E8-7141-85C0374EA58E}"/>
          </ac:grpSpMkLst>
        </pc:grpChg>
        <pc:grpChg chg="mod">
          <ac:chgData name="Haragapur, Smruti - (smrutikh)" userId="21c76bd5-5ffb-4a57-a485-e79fb5289217" providerId="ADAL" clId="{AE8A6918-04EC-4BB6-9476-3A8647B3B991}" dt="2023-11-29T03:59:39.073" v="448"/>
          <ac:grpSpMkLst>
            <pc:docMk/>
            <pc:sldMk cId="0" sldId="1741"/>
            <ac:grpSpMk id="35" creationId="{11702700-4625-BB78-DFDC-109F276B9F2B}"/>
          </ac:grpSpMkLst>
        </pc:grpChg>
        <pc:grpChg chg="add del mod">
          <ac:chgData name="Haragapur, Smruti - (smrutikh)" userId="21c76bd5-5ffb-4a57-a485-e79fb5289217" providerId="ADAL" clId="{AE8A6918-04EC-4BB6-9476-3A8647B3B991}" dt="2023-11-29T05:17:48.228" v="1237" actId="478"/>
          <ac:grpSpMkLst>
            <pc:docMk/>
            <pc:sldMk cId="0" sldId="1741"/>
            <ac:grpSpMk id="41" creationId="{DAF04F97-8CC3-B193-12DF-60C81628E514}"/>
          </ac:grpSpMkLst>
        </pc:grpChg>
        <pc:grpChg chg="mod">
          <ac:chgData name="Haragapur, Smruti - (smrutikh)" userId="21c76bd5-5ffb-4a57-a485-e79fb5289217" providerId="ADAL" clId="{AE8A6918-04EC-4BB6-9476-3A8647B3B991}" dt="2023-11-29T03:59:39.073" v="448"/>
          <ac:grpSpMkLst>
            <pc:docMk/>
            <pc:sldMk cId="0" sldId="1741"/>
            <ac:grpSpMk id="42" creationId="{D8139432-5D18-F7C5-1F9F-F8004F91255D}"/>
          </ac:grpSpMkLst>
        </pc:grpChg>
        <pc:grpChg chg="add del mod">
          <ac:chgData name="Haragapur, Smruti - (smrutikh)" userId="21c76bd5-5ffb-4a57-a485-e79fb5289217" providerId="ADAL" clId="{AE8A6918-04EC-4BB6-9476-3A8647B3B991}" dt="2023-11-29T05:17:48.228" v="1237" actId="478"/>
          <ac:grpSpMkLst>
            <pc:docMk/>
            <pc:sldMk cId="0" sldId="1741"/>
            <ac:grpSpMk id="46" creationId="{F2E19478-32A4-E819-995D-7AE02D805C27}"/>
          </ac:grpSpMkLst>
        </pc:grpChg>
        <pc:grpChg chg="mod">
          <ac:chgData name="Haragapur, Smruti - (smrutikh)" userId="21c76bd5-5ffb-4a57-a485-e79fb5289217" providerId="ADAL" clId="{AE8A6918-04EC-4BB6-9476-3A8647B3B991}" dt="2023-11-29T03:59:39.073" v="448"/>
          <ac:grpSpMkLst>
            <pc:docMk/>
            <pc:sldMk cId="0" sldId="1741"/>
            <ac:grpSpMk id="47" creationId="{7985BFAF-759A-C904-D348-B16936BE47EA}"/>
          </ac:grpSpMkLst>
        </pc:grpChg>
        <pc:grpChg chg="add del mod">
          <ac:chgData name="Haragapur, Smruti - (smrutikh)" userId="21c76bd5-5ffb-4a57-a485-e79fb5289217" providerId="ADAL" clId="{AE8A6918-04EC-4BB6-9476-3A8647B3B991}" dt="2023-11-29T05:17:48.228" v="1237" actId="478"/>
          <ac:grpSpMkLst>
            <pc:docMk/>
            <pc:sldMk cId="0" sldId="1741"/>
            <ac:grpSpMk id="51" creationId="{A1B884E9-3B96-B2E5-0CA5-4291E2DA8384}"/>
          </ac:grpSpMkLst>
        </pc:grpChg>
        <pc:grpChg chg="mod">
          <ac:chgData name="Haragapur, Smruti - (smrutikh)" userId="21c76bd5-5ffb-4a57-a485-e79fb5289217" providerId="ADAL" clId="{AE8A6918-04EC-4BB6-9476-3A8647B3B991}" dt="2023-11-29T03:59:39.073" v="448"/>
          <ac:grpSpMkLst>
            <pc:docMk/>
            <pc:sldMk cId="0" sldId="1741"/>
            <ac:grpSpMk id="52" creationId="{FE860C30-1365-ADD6-9FA1-62F50D975EE2}"/>
          </ac:grpSpMkLst>
        </pc:grpChg>
        <pc:grpChg chg="add del mod">
          <ac:chgData name="Haragapur, Smruti - (smrutikh)" userId="21c76bd5-5ffb-4a57-a485-e79fb5289217" providerId="ADAL" clId="{AE8A6918-04EC-4BB6-9476-3A8647B3B991}" dt="2023-11-29T05:17:48.228" v="1237" actId="478"/>
          <ac:grpSpMkLst>
            <pc:docMk/>
            <pc:sldMk cId="0" sldId="1741"/>
            <ac:grpSpMk id="56" creationId="{30FAEA42-A95A-B02E-20DD-0700EB7384D6}"/>
          </ac:grpSpMkLst>
        </pc:grpChg>
        <pc:grpChg chg="mod">
          <ac:chgData name="Haragapur, Smruti - (smrutikh)" userId="21c76bd5-5ffb-4a57-a485-e79fb5289217" providerId="ADAL" clId="{AE8A6918-04EC-4BB6-9476-3A8647B3B991}" dt="2023-11-29T03:59:39.073" v="448"/>
          <ac:grpSpMkLst>
            <pc:docMk/>
            <pc:sldMk cId="0" sldId="1741"/>
            <ac:grpSpMk id="57" creationId="{FC63F1D2-5DBD-86CA-D411-5AC864F12AC8}"/>
          </ac:grpSpMkLst>
        </pc:grpChg>
      </pc:sldChg>
      <pc:sldChg chg="addSp delSp modSp mod ord modTransition delAnim modAnim">
        <pc:chgData name="Haragapur, Smruti - (smrutikh)" userId="21c76bd5-5ffb-4a57-a485-e79fb5289217" providerId="ADAL" clId="{AE8A6918-04EC-4BB6-9476-3A8647B3B991}" dt="2023-11-29T06:43:15.779" v="2004" actId="14100"/>
        <pc:sldMkLst>
          <pc:docMk/>
          <pc:sldMk cId="167967864" sldId="1742"/>
        </pc:sldMkLst>
        <pc:spChg chg="del mod">
          <ac:chgData name="Haragapur, Smruti - (smrutikh)" userId="21c76bd5-5ffb-4a57-a485-e79fb5289217" providerId="ADAL" clId="{AE8A6918-04EC-4BB6-9476-3A8647B3B991}" dt="2023-11-29T06:28:02.626" v="1892" actId="478"/>
          <ac:spMkLst>
            <pc:docMk/>
            <pc:sldMk cId="167967864" sldId="1742"/>
            <ac:spMk id="3" creationId="{0555EA94-C71F-B156-B2B3-6A81EC9A67CB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4" creationId="{14E80834-7265-331D-783D-DE1D4782C398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5" creationId="{5B932633-38C4-EE19-C7DB-D2A3386352C1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8" creationId="{2DBB5E2A-123F-DA03-E02D-8AEEF9A679AF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9" creationId="{B89820D4-9C9C-AEE1-00AF-BFC14CCB7C33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11" creationId="{2B95B382-4525-D833-4B66-81A2F79049B7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12" creationId="{B43AAB43-882A-DA42-91D4-B631BB585169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14" creationId="{EF1202A4-B256-DA25-6D20-C71A7A6196CF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15" creationId="{11DFE015-FB38-489B-F53C-7C87DFF55038}"/>
          </ac:spMkLst>
        </pc:spChg>
        <pc:spChg chg="add del mod">
          <ac:chgData name="Haragapur, Smruti - (smrutikh)" userId="21c76bd5-5ffb-4a57-a485-e79fb5289217" providerId="ADAL" clId="{AE8A6918-04EC-4BB6-9476-3A8647B3B991}" dt="2023-11-29T06:34:00.201" v="1939" actId="478"/>
          <ac:spMkLst>
            <pc:docMk/>
            <pc:sldMk cId="167967864" sldId="1742"/>
            <ac:spMk id="16" creationId="{71461D2F-C81F-413E-FC56-DDD06DAC4CE5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18" creationId="{04C95AE3-BD27-F8DE-6A19-BD309FCF3FA9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19" creationId="{C7B343E4-698C-9A23-D4D1-F80D28F71502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21" creationId="{E8FBD1BD-D542-BAF2-B95D-45305CE525B9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22" creationId="{9BEE0624-6BE4-C710-1A4E-F92E45543772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24" creationId="{BFDDC3DC-3786-F77E-2F2C-3030E03C0D52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25" creationId="{4E7270ED-3079-4BB4-D199-6B29C7435EE2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27" creationId="{7A091308-79D2-22F3-EF39-4AAD5B8ACF1E}"/>
          </ac:spMkLst>
        </pc:spChg>
        <pc:spChg chg="mod">
          <ac:chgData name="Haragapur, Smruti - (smrutikh)" userId="21c76bd5-5ffb-4a57-a485-e79fb5289217" providerId="ADAL" clId="{AE8A6918-04EC-4BB6-9476-3A8647B3B991}" dt="2023-11-29T06:28:08.826" v="1893"/>
          <ac:spMkLst>
            <pc:docMk/>
            <pc:sldMk cId="167967864" sldId="1742"/>
            <ac:spMk id="28" creationId="{F1ABE405-D583-3C2F-0812-1E7275A93349}"/>
          </ac:spMkLst>
        </pc:spChg>
        <pc:spChg chg="add del mod">
          <ac:chgData name="Haragapur, Smruti - (smrutikh)" userId="21c76bd5-5ffb-4a57-a485-e79fb5289217" providerId="ADAL" clId="{AE8A6918-04EC-4BB6-9476-3A8647B3B991}" dt="2023-11-29T06:34:00.201" v="1939" actId="478"/>
          <ac:spMkLst>
            <pc:docMk/>
            <pc:sldMk cId="167967864" sldId="1742"/>
            <ac:spMk id="29" creationId="{2A046E6B-4A6D-E21D-F40A-BD4A055B22B1}"/>
          </ac:spMkLst>
        </pc:spChg>
        <pc:spChg chg="mod">
          <ac:chgData name="Haragapur, Smruti - (smrutikh)" userId="21c76bd5-5ffb-4a57-a485-e79fb5289217" providerId="ADAL" clId="{AE8A6918-04EC-4BB6-9476-3A8647B3B991}" dt="2023-11-29T06:28:32.705" v="1899"/>
          <ac:spMkLst>
            <pc:docMk/>
            <pc:sldMk cId="167967864" sldId="1742"/>
            <ac:spMk id="32" creationId="{1AFC4B91-000D-0F9F-D9B2-72D175330F87}"/>
          </ac:spMkLst>
        </pc:spChg>
        <pc:spChg chg="mod">
          <ac:chgData name="Haragapur, Smruti - (smrutikh)" userId="21c76bd5-5ffb-4a57-a485-e79fb5289217" providerId="ADAL" clId="{AE8A6918-04EC-4BB6-9476-3A8647B3B991}" dt="2023-11-29T06:28:32.705" v="1899"/>
          <ac:spMkLst>
            <pc:docMk/>
            <pc:sldMk cId="167967864" sldId="1742"/>
            <ac:spMk id="33" creationId="{A34259EA-3775-38E3-1F4C-BB217AC9243D}"/>
          </ac:spMkLst>
        </pc:spChg>
        <pc:spChg chg="mod">
          <ac:chgData name="Haragapur, Smruti - (smrutikh)" userId="21c76bd5-5ffb-4a57-a485-e79fb5289217" providerId="ADAL" clId="{AE8A6918-04EC-4BB6-9476-3A8647B3B991}" dt="2023-11-29T06:28:32.705" v="1899"/>
          <ac:spMkLst>
            <pc:docMk/>
            <pc:sldMk cId="167967864" sldId="1742"/>
            <ac:spMk id="34" creationId="{FB9A3C83-487E-17DB-B064-DA9D251DBC31}"/>
          </ac:spMkLst>
        </pc:spChg>
        <pc:spChg chg="mod">
          <ac:chgData name="Haragapur, Smruti - (smrutikh)" userId="21c76bd5-5ffb-4a57-a485-e79fb5289217" providerId="ADAL" clId="{AE8A6918-04EC-4BB6-9476-3A8647B3B991}" dt="2023-11-29T06:28:32.705" v="1899"/>
          <ac:spMkLst>
            <pc:docMk/>
            <pc:sldMk cId="167967864" sldId="1742"/>
            <ac:spMk id="35" creationId="{E9343763-D1A5-E689-CFE8-250EB69B266C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37" creationId="{5CF9A57F-7D6B-6F33-34C6-30D6097B0A03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38" creationId="{9E7E3565-2671-5D00-36AD-54EE7BE15AFA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40" creationId="{963A5F67-1754-74E9-11D6-E28C6832EFB9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41" creationId="{18B4C5C1-B6FE-E57B-6515-32E9088C872C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43" creationId="{34CB74D8-5318-FBB5-AE10-8508F3613572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44" creationId="{E0E1E8AF-EA31-CBDF-6FFD-BCEBFF96317B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46" creationId="{E04C19B5-68B8-D64A-FBD3-20A784F7818F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47" creationId="{B5B30AA0-0D87-A821-9E29-54E0D0879C3D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49" creationId="{C3A9B2D4-01E1-8C68-9E48-0DF443066B67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50" creationId="{65F61CE4-D96A-95DE-80EE-A29897DD2C21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52" creationId="{14B36D07-F64C-D2A7-D2D8-2E4F4AE779D7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53" creationId="{C036DA5D-18CD-70B3-7B1B-41D4E1713918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55" creationId="{999328D3-4149-14C6-F6F6-809EC6B99652}"/>
          </ac:spMkLst>
        </pc:spChg>
        <pc:spChg chg="mod">
          <ac:chgData name="Haragapur, Smruti - (smrutikh)" userId="21c76bd5-5ffb-4a57-a485-e79fb5289217" providerId="ADAL" clId="{AE8A6918-04EC-4BB6-9476-3A8647B3B991}" dt="2023-11-29T06:34:13.538" v="1940"/>
          <ac:spMkLst>
            <pc:docMk/>
            <pc:sldMk cId="167967864" sldId="1742"/>
            <ac:spMk id="56" creationId="{5205EDD7-D8E2-04CF-FFC9-353DC7C109E1}"/>
          </ac:spMkLst>
        </pc:spChg>
        <pc:spChg chg="add del mod">
          <ac:chgData name="Haragapur, Smruti - (smrutikh)" userId="21c76bd5-5ffb-4a57-a485-e79fb5289217" providerId="ADAL" clId="{AE8A6918-04EC-4BB6-9476-3A8647B3B991}" dt="2023-11-29T06:34:18.319" v="1941"/>
          <ac:spMkLst>
            <pc:docMk/>
            <pc:sldMk cId="167967864" sldId="1742"/>
            <ac:spMk id="57" creationId="{AEE946D2-2702-D82C-5F8E-BE606A520814}"/>
          </ac:spMkLst>
        </pc:spChg>
        <pc:spChg chg="add del mod">
          <ac:chgData name="Haragapur, Smruti - (smrutikh)" userId="21c76bd5-5ffb-4a57-a485-e79fb5289217" providerId="ADAL" clId="{AE8A6918-04EC-4BB6-9476-3A8647B3B991}" dt="2023-11-29T06:34:18.319" v="1941"/>
          <ac:spMkLst>
            <pc:docMk/>
            <pc:sldMk cId="167967864" sldId="1742"/>
            <ac:spMk id="59" creationId="{8AE20CF1-D90F-AC00-0402-E442CB32AEDA}"/>
          </ac:spMkLst>
        </pc:spChg>
        <pc:spChg chg="add del mod">
          <ac:chgData name="Haragapur, Smruti - (smrutikh)" userId="21c76bd5-5ffb-4a57-a485-e79fb5289217" providerId="ADAL" clId="{AE8A6918-04EC-4BB6-9476-3A8647B3B991}" dt="2023-11-29T06:34:18.319" v="1941"/>
          <ac:spMkLst>
            <pc:docMk/>
            <pc:sldMk cId="167967864" sldId="1742"/>
            <ac:spMk id="63" creationId="{8B983113-A9B8-38E4-8CAE-45C5D202B3CA}"/>
          </ac:spMkLst>
        </pc:spChg>
        <pc:spChg chg="add del mod">
          <ac:chgData name="Haragapur, Smruti - (smrutikh)" userId="21c76bd5-5ffb-4a57-a485-e79fb5289217" providerId="ADAL" clId="{AE8A6918-04EC-4BB6-9476-3A8647B3B991}" dt="2023-11-29T06:34:18.319" v="1941"/>
          <ac:spMkLst>
            <pc:docMk/>
            <pc:sldMk cId="167967864" sldId="1742"/>
            <ac:spMk id="64" creationId="{008CA484-7C6A-3C10-8C4D-BBF81190D0FD}"/>
          </ac:spMkLst>
        </pc:spChg>
        <pc:spChg chg="add del mod">
          <ac:chgData name="Haragapur, Smruti - (smrutikh)" userId="21c76bd5-5ffb-4a57-a485-e79fb5289217" providerId="ADAL" clId="{AE8A6918-04EC-4BB6-9476-3A8647B3B991}" dt="2023-11-29T06:34:18.319" v="1941"/>
          <ac:spMkLst>
            <pc:docMk/>
            <pc:sldMk cId="167967864" sldId="1742"/>
            <ac:spMk id="65" creationId="{BFEA1685-C779-4E7F-23EE-E56564275D1B}"/>
          </ac:spMkLst>
        </pc:spChg>
        <pc:spChg chg="add del mod">
          <ac:chgData name="Haragapur, Smruti - (smrutikh)" userId="21c76bd5-5ffb-4a57-a485-e79fb5289217" providerId="ADAL" clId="{AE8A6918-04EC-4BB6-9476-3A8647B3B991}" dt="2023-11-29T06:34:18.319" v="1941"/>
          <ac:spMkLst>
            <pc:docMk/>
            <pc:sldMk cId="167967864" sldId="1742"/>
            <ac:spMk id="66" creationId="{BD8A4E60-BC82-4B84-9905-9490F84CCEFC}"/>
          </ac:spMkLst>
        </pc:spChg>
        <pc:spChg chg="add del mod">
          <ac:chgData name="Haragapur, Smruti - (smrutikh)" userId="21c76bd5-5ffb-4a57-a485-e79fb5289217" providerId="ADAL" clId="{AE8A6918-04EC-4BB6-9476-3A8647B3B991}" dt="2023-11-29T06:34:18.319" v="1941"/>
          <ac:spMkLst>
            <pc:docMk/>
            <pc:sldMk cId="167967864" sldId="1742"/>
            <ac:spMk id="67" creationId="{6E439D24-9D78-75B1-729F-B2C26E026B2E}"/>
          </ac:spMkLst>
        </pc:spChg>
        <pc:spChg chg="add del mod">
          <ac:chgData name="Haragapur, Smruti - (smrutikh)" userId="21c76bd5-5ffb-4a57-a485-e79fb5289217" providerId="ADAL" clId="{AE8A6918-04EC-4BB6-9476-3A8647B3B991}" dt="2023-11-29T06:34:18.319" v="1941"/>
          <ac:spMkLst>
            <pc:docMk/>
            <pc:sldMk cId="167967864" sldId="1742"/>
            <ac:spMk id="68" creationId="{8F6A3661-558B-5ADA-719B-4F739EDB6F6B}"/>
          </ac:spMkLst>
        </pc:spChg>
        <pc:spChg chg="add del mod">
          <ac:chgData name="Haragapur, Smruti - (smrutikh)" userId="21c76bd5-5ffb-4a57-a485-e79fb5289217" providerId="ADAL" clId="{AE8A6918-04EC-4BB6-9476-3A8647B3B991}" dt="2023-11-29T06:34:18.319" v="1941"/>
          <ac:spMkLst>
            <pc:docMk/>
            <pc:sldMk cId="167967864" sldId="1742"/>
            <ac:spMk id="69" creationId="{99F0DA0D-A7ED-78E3-792D-71BC42A44BDC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71" creationId="{7DBA576D-D27E-8849-DB2F-B42A2D6A49AA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72" creationId="{ECE66195-1B07-D0DF-214E-F67E7B140DA8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74" creationId="{FDECDF90-464E-19D0-21FA-C1671ECE53E7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75" creationId="{E125C3F6-0F72-0159-9060-A3ADC5819E63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77" creationId="{0171CA18-9BEA-30C3-6C16-648EFFB67BC6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78" creationId="{6DE8850E-0C7D-9880-DB73-A4A51CB5DCD7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80" creationId="{BA709FF0-1E26-9983-8351-0A98E5B7D2C2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81" creationId="{42F7635A-B180-2A09-902F-8A5E025AD5E4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83" creationId="{5BDE737D-503B-253B-50C9-8A2A26436E9C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84" creationId="{3A68711B-E6F8-6C67-1EDB-3C55700944F3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86" creationId="{60324325-5B91-4E3F-1F3A-589CD7CBACD2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87" creationId="{EDF36F16-8F5D-30C2-29AA-110EC2F8F4B6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89" creationId="{5B018B3E-0135-B4F5-3397-9B2776D685C8}"/>
          </ac:spMkLst>
        </pc:spChg>
        <pc:spChg chg="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90" creationId="{38470480-891D-CEE0-E138-40DE9970172F}"/>
          </ac:spMkLst>
        </pc:spChg>
        <pc:spChg chg="add 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91" creationId="{DD272EBB-CDBA-D8F5-B842-813FE6ADE31F}"/>
          </ac:spMkLst>
        </pc:spChg>
        <pc:spChg chg="add 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93" creationId="{FBE64974-B78C-2EAB-6957-745B7DE8B762}"/>
          </ac:spMkLst>
        </pc:spChg>
        <pc:spChg chg="add 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97" creationId="{D9102565-9EC0-996F-3163-30C629BE0653}"/>
          </ac:spMkLst>
        </pc:spChg>
        <pc:spChg chg="add 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98" creationId="{BE6B33B6-D72E-07E5-85DC-1C7AA5F3AFE6}"/>
          </ac:spMkLst>
        </pc:spChg>
        <pc:spChg chg="add 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99" creationId="{DC6F102B-0978-C0B5-5079-AFA1FC1A015E}"/>
          </ac:spMkLst>
        </pc:spChg>
        <pc:spChg chg="add 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100" creationId="{4F2CAB96-55C8-4BE7-F55D-D3740F46648B}"/>
          </ac:spMkLst>
        </pc:spChg>
        <pc:spChg chg="add 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101" creationId="{B65E1904-A1C9-1A45-EE47-D5D85894CDAB}"/>
          </ac:spMkLst>
        </pc:spChg>
        <pc:spChg chg="add 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102" creationId="{EC9ADAD2-A0CC-DA62-D1B5-0A89459146E7}"/>
          </ac:spMkLst>
        </pc:spChg>
        <pc:spChg chg="add mod">
          <ac:chgData name="Haragapur, Smruti - (smrutikh)" userId="21c76bd5-5ffb-4a57-a485-e79fb5289217" providerId="ADAL" clId="{AE8A6918-04EC-4BB6-9476-3A8647B3B991}" dt="2023-11-29T06:34:19.091" v="1942"/>
          <ac:spMkLst>
            <pc:docMk/>
            <pc:sldMk cId="167967864" sldId="1742"/>
            <ac:spMk id="103" creationId="{6868CA53-2DA8-7563-8944-F66ECAC59E65}"/>
          </ac:spMkLst>
        </pc:spChg>
        <pc:grpChg chg="add del mod">
          <ac:chgData name="Haragapur, Smruti - (smrutikh)" userId="21c76bd5-5ffb-4a57-a485-e79fb5289217" providerId="ADAL" clId="{AE8A6918-04EC-4BB6-9476-3A8647B3B991}" dt="2023-11-29T06:34:00.201" v="1939" actId="478"/>
          <ac:grpSpMkLst>
            <pc:docMk/>
            <pc:sldMk cId="167967864" sldId="1742"/>
            <ac:grpSpMk id="2" creationId="{0F461393-7D78-10E6-2667-169DFBE25E18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00.201" v="1939" actId="478"/>
          <ac:grpSpMkLst>
            <pc:docMk/>
            <pc:sldMk cId="167967864" sldId="1742"/>
            <ac:grpSpMk id="7" creationId="{D9E1805D-3C99-2E22-CDAB-F1B496201907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00.201" v="1939" actId="478"/>
          <ac:grpSpMkLst>
            <pc:docMk/>
            <pc:sldMk cId="167967864" sldId="1742"/>
            <ac:grpSpMk id="10" creationId="{9D12AB7A-AAA0-D506-8B21-7E16AF7963C1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00.201" v="1939" actId="478"/>
          <ac:grpSpMkLst>
            <pc:docMk/>
            <pc:sldMk cId="167967864" sldId="1742"/>
            <ac:grpSpMk id="13" creationId="{E80E79D0-59B8-C182-1343-ABB8893D9182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00.201" v="1939" actId="478"/>
          <ac:grpSpMkLst>
            <pc:docMk/>
            <pc:sldMk cId="167967864" sldId="1742"/>
            <ac:grpSpMk id="17" creationId="{D9921C22-83E9-B92E-AB34-E9BE2D244E91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00.201" v="1939" actId="478"/>
          <ac:grpSpMkLst>
            <pc:docMk/>
            <pc:sldMk cId="167967864" sldId="1742"/>
            <ac:grpSpMk id="20" creationId="{8BA2B097-42E3-37A6-22C1-E96EF3974CD3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00.201" v="1939" actId="478"/>
          <ac:grpSpMkLst>
            <pc:docMk/>
            <pc:sldMk cId="167967864" sldId="1742"/>
            <ac:grpSpMk id="23" creationId="{0DB3804A-B174-1834-0EE3-97873BA1426F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00.201" v="1939" actId="478"/>
          <ac:grpSpMkLst>
            <pc:docMk/>
            <pc:sldMk cId="167967864" sldId="1742"/>
            <ac:grpSpMk id="26" creationId="{6AD19618-D607-B98A-2CAA-0BE0330D35B4}"/>
          </ac:grpSpMkLst>
        </pc:grpChg>
        <pc:grpChg chg="add del mod">
          <ac:chgData name="Haragapur, Smruti - (smrutikh)" userId="21c76bd5-5ffb-4a57-a485-e79fb5289217" providerId="ADAL" clId="{AE8A6918-04EC-4BB6-9476-3A8647B3B991}" dt="2023-11-29T06:43:02.710" v="1999" actId="478"/>
          <ac:grpSpMkLst>
            <pc:docMk/>
            <pc:sldMk cId="167967864" sldId="1742"/>
            <ac:grpSpMk id="30" creationId="{57732199-1B1D-A968-394D-885FDBA85965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18.319" v="1941"/>
          <ac:grpSpMkLst>
            <pc:docMk/>
            <pc:sldMk cId="167967864" sldId="1742"/>
            <ac:grpSpMk id="36" creationId="{28D769DF-C37E-CF46-04EE-F50220F0F5EC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18.319" v="1941"/>
          <ac:grpSpMkLst>
            <pc:docMk/>
            <pc:sldMk cId="167967864" sldId="1742"/>
            <ac:grpSpMk id="39" creationId="{91E6B6AC-0D8C-2A4C-AAC3-522832E04E40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18.319" v="1941"/>
          <ac:grpSpMkLst>
            <pc:docMk/>
            <pc:sldMk cId="167967864" sldId="1742"/>
            <ac:grpSpMk id="42" creationId="{D0ABC10B-7223-6EE6-2DC5-EC72A43DC197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18.319" v="1941"/>
          <ac:grpSpMkLst>
            <pc:docMk/>
            <pc:sldMk cId="167967864" sldId="1742"/>
            <ac:grpSpMk id="45" creationId="{BF65BC04-4FB8-1CB1-3B48-71DF61C25C25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18.319" v="1941"/>
          <ac:grpSpMkLst>
            <pc:docMk/>
            <pc:sldMk cId="167967864" sldId="1742"/>
            <ac:grpSpMk id="48" creationId="{5C95C895-A693-3F81-F544-08E4F097973D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18.319" v="1941"/>
          <ac:grpSpMkLst>
            <pc:docMk/>
            <pc:sldMk cId="167967864" sldId="1742"/>
            <ac:grpSpMk id="51" creationId="{B11CA29A-2420-7430-CBE9-EBD9E2F8E17B}"/>
          </ac:grpSpMkLst>
        </pc:grpChg>
        <pc:grpChg chg="add del mod">
          <ac:chgData name="Haragapur, Smruti - (smrutikh)" userId="21c76bd5-5ffb-4a57-a485-e79fb5289217" providerId="ADAL" clId="{AE8A6918-04EC-4BB6-9476-3A8647B3B991}" dt="2023-11-29T06:34:18.319" v="1941"/>
          <ac:grpSpMkLst>
            <pc:docMk/>
            <pc:sldMk cId="167967864" sldId="1742"/>
            <ac:grpSpMk id="54" creationId="{45F16E1C-A2C6-836F-4EC3-5048358DB607}"/>
          </ac:grpSpMkLst>
        </pc:grpChg>
        <pc:grpChg chg="add mod">
          <ac:chgData name="Haragapur, Smruti - (smrutikh)" userId="21c76bd5-5ffb-4a57-a485-e79fb5289217" providerId="ADAL" clId="{AE8A6918-04EC-4BB6-9476-3A8647B3B991}" dt="2023-11-29T06:34:19.091" v="1942"/>
          <ac:grpSpMkLst>
            <pc:docMk/>
            <pc:sldMk cId="167967864" sldId="1742"/>
            <ac:grpSpMk id="70" creationId="{BB3C294F-7D94-6DD2-65E6-8E223022C64D}"/>
          </ac:grpSpMkLst>
        </pc:grpChg>
        <pc:grpChg chg="add mod">
          <ac:chgData name="Haragapur, Smruti - (smrutikh)" userId="21c76bd5-5ffb-4a57-a485-e79fb5289217" providerId="ADAL" clId="{AE8A6918-04EC-4BB6-9476-3A8647B3B991}" dt="2023-11-29T06:34:19.091" v="1942"/>
          <ac:grpSpMkLst>
            <pc:docMk/>
            <pc:sldMk cId="167967864" sldId="1742"/>
            <ac:grpSpMk id="73" creationId="{9BCFE6E0-7C77-5FD2-4981-388438E01BA2}"/>
          </ac:grpSpMkLst>
        </pc:grpChg>
        <pc:grpChg chg="add mod">
          <ac:chgData name="Haragapur, Smruti - (smrutikh)" userId="21c76bd5-5ffb-4a57-a485-e79fb5289217" providerId="ADAL" clId="{AE8A6918-04EC-4BB6-9476-3A8647B3B991}" dt="2023-11-29T06:34:19.091" v="1942"/>
          <ac:grpSpMkLst>
            <pc:docMk/>
            <pc:sldMk cId="167967864" sldId="1742"/>
            <ac:grpSpMk id="76" creationId="{303BDBC1-8449-F3C7-1CE4-A8F69B055E34}"/>
          </ac:grpSpMkLst>
        </pc:grpChg>
        <pc:grpChg chg="add mod">
          <ac:chgData name="Haragapur, Smruti - (smrutikh)" userId="21c76bd5-5ffb-4a57-a485-e79fb5289217" providerId="ADAL" clId="{AE8A6918-04EC-4BB6-9476-3A8647B3B991}" dt="2023-11-29T06:34:19.091" v="1942"/>
          <ac:grpSpMkLst>
            <pc:docMk/>
            <pc:sldMk cId="167967864" sldId="1742"/>
            <ac:grpSpMk id="79" creationId="{AB3F4550-70E9-3DE1-F18A-BA35974339E4}"/>
          </ac:grpSpMkLst>
        </pc:grpChg>
        <pc:grpChg chg="add mod">
          <ac:chgData name="Haragapur, Smruti - (smrutikh)" userId="21c76bd5-5ffb-4a57-a485-e79fb5289217" providerId="ADAL" clId="{AE8A6918-04EC-4BB6-9476-3A8647B3B991}" dt="2023-11-29T06:34:19.091" v="1942"/>
          <ac:grpSpMkLst>
            <pc:docMk/>
            <pc:sldMk cId="167967864" sldId="1742"/>
            <ac:grpSpMk id="82" creationId="{BCD7BD72-217D-5397-F39D-4641797C37A1}"/>
          </ac:grpSpMkLst>
        </pc:grpChg>
        <pc:grpChg chg="add mod">
          <ac:chgData name="Haragapur, Smruti - (smrutikh)" userId="21c76bd5-5ffb-4a57-a485-e79fb5289217" providerId="ADAL" clId="{AE8A6918-04EC-4BB6-9476-3A8647B3B991}" dt="2023-11-29T06:34:19.091" v="1942"/>
          <ac:grpSpMkLst>
            <pc:docMk/>
            <pc:sldMk cId="167967864" sldId="1742"/>
            <ac:grpSpMk id="85" creationId="{E156A5A9-78FF-364B-FA80-8F9496987247}"/>
          </ac:grpSpMkLst>
        </pc:grpChg>
        <pc:grpChg chg="add mod">
          <ac:chgData name="Haragapur, Smruti - (smrutikh)" userId="21c76bd5-5ffb-4a57-a485-e79fb5289217" providerId="ADAL" clId="{AE8A6918-04EC-4BB6-9476-3A8647B3B991}" dt="2023-11-29T06:34:19.091" v="1942"/>
          <ac:grpSpMkLst>
            <pc:docMk/>
            <pc:sldMk cId="167967864" sldId="1742"/>
            <ac:grpSpMk id="88" creationId="{2A8F8B5E-182B-D01A-8DDF-98CD383A350F}"/>
          </ac:grpSpMkLst>
        </pc:grpChg>
        <pc:picChg chg="del">
          <ac:chgData name="Haragapur, Smruti - (smrutikh)" userId="21c76bd5-5ffb-4a57-a485-e79fb5289217" providerId="ADAL" clId="{AE8A6918-04EC-4BB6-9476-3A8647B3B991}" dt="2023-11-29T06:27:59.208" v="1891" actId="478"/>
          <ac:picMkLst>
            <pc:docMk/>
            <pc:sldMk cId="167967864" sldId="1742"/>
            <ac:picMk id="6" creationId="{4D99308A-D5D9-BF0B-7B1D-6992E95C6C4C}"/>
          </ac:picMkLst>
        </pc:picChg>
        <pc:picChg chg="mod">
          <ac:chgData name="Haragapur, Smruti - (smrutikh)" userId="21c76bd5-5ffb-4a57-a485-e79fb5289217" providerId="ADAL" clId="{AE8A6918-04EC-4BB6-9476-3A8647B3B991}" dt="2023-11-29T06:28:32.705" v="1899"/>
          <ac:picMkLst>
            <pc:docMk/>
            <pc:sldMk cId="167967864" sldId="1742"/>
            <ac:picMk id="31" creationId="{8186612B-C160-6DC8-F192-6345C82829CC}"/>
          </ac:picMkLst>
        </pc:picChg>
        <pc:picChg chg="add del mod">
          <ac:chgData name="Haragapur, Smruti - (smrutikh)" userId="21c76bd5-5ffb-4a57-a485-e79fb5289217" providerId="ADAL" clId="{AE8A6918-04EC-4BB6-9476-3A8647B3B991}" dt="2023-11-29T06:34:18.319" v="1941"/>
          <ac:picMkLst>
            <pc:docMk/>
            <pc:sldMk cId="167967864" sldId="1742"/>
            <ac:picMk id="58" creationId="{86B09C50-0917-9F5E-5AC9-7B79F3D4A3C8}"/>
          </ac:picMkLst>
        </pc:picChg>
        <pc:picChg chg="add del mod">
          <ac:chgData name="Haragapur, Smruti - (smrutikh)" userId="21c76bd5-5ffb-4a57-a485-e79fb5289217" providerId="ADAL" clId="{AE8A6918-04EC-4BB6-9476-3A8647B3B991}" dt="2023-11-29T06:34:18.319" v="1941"/>
          <ac:picMkLst>
            <pc:docMk/>
            <pc:sldMk cId="167967864" sldId="1742"/>
            <ac:picMk id="60" creationId="{FC63F33C-EBCB-58D9-9561-D6056D83B939}"/>
          </ac:picMkLst>
        </pc:picChg>
        <pc:picChg chg="add del mod">
          <ac:chgData name="Haragapur, Smruti - (smrutikh)" userId="21c76bd5-5ffb-4a57-a485-e79fb5289217" providerId="ADAL" clId="{AE8A6918-04EC-4BB6-9476-3A8647B3B991}" dt="2023-11-29T06:34:18.319" v="1941"/>
          <ac:picMkLst>
            <pc:docMk/>
            <pc:sldMk cId="167967864" sldId="1742"/>
            <ac:picMk id="61" creationId="{34DD35EF-1EDB-C916-CA6A-DF401728FBD4}"/>
          </ac:picMkLst>
        </pc:picChg>
        <pc:picChg chg="add del mod">
          <ac:chgData name="Haragapur, Smruti - (smrutikh)" userId="21c76bd5-5ffb-4a57-a485-e79fb5289217" providerId="ADAL" clId="{AE8A6918-04EC-4BB6-9476-3A8647B3B991}" dt="2023-11-29T06:34:18.319" v="1941"/>
          <ac:picMkLst>
            <pc:docMk/>
            <pc:sldMk cId="167967864" sldId="1742"/>
            <ac:picMk id="62" creationId="{4E050913-3161-B6D1-3328-C54D82EEEDE3}"/>
          </ac:picMkLst>
        </pc:picChg>
        <pc:picChg chg="add mod">
          <ac:chgData name="Haragapur, Smruti - (smrutikh)" userId="21c76bd5-5ffb-4a57-a485-e79fb5289217" providerId="ADAL" clId="{AE8A6918-04EC-4BB6-9476-3A8647B3B991}" dt="2023-11-29T06:34:19.091" v="1942"/>
          <ac:picMkLst>
            <pc:docMk/>
            <pc:sldMk cId="167967864" sldId="1742"/>
            <ac:picMk id="92" creationId="{1918F3D1-2E03-4435-AA6E-16CE795F43C0}"/>
          </ac:picMkLst>
        </pc:picChg>
        <pc:picChg chg="add mod">
          <ac:chgData name="Haragapur, Smruti - (smrutikh)" userId="21c76bd5-5ffb-4a57-a485-e79fb5289217" providerId="ADAL" clId="{AE8A6918-04EC-4BB6-9476-3A8647B3B991}" dt="2023-11-29T06:34:19.091" v="1942"/>
          <ac:picMkLst>
            <pc:docMk/>
            <pc:sldMk cId="167967864" sldId="1742"/>
            <ac:picMk id="94" creationId="{366B829E-8715-BD58-E9DA-C47D21E9EA15}"/>
          </ac:picMkLst>
        </pc:picChg>
        <pc:picChg chg="add mod">
          <ac:chgData name="Haragapur, Smruti - (smrutikh)" userId="21c76bd5-5ffb-4a57-a485-e79fb5289217" providerId="ADAL" clId="{AE8A6918-04EC-4BB6-9476-3A8647B3B991}" dt="2023-11-29T06:34:19.091" v="1942"/>
          <ac:picMkLst>
            <pc:docMk/>
            <pc:sldMk cId="167967864" sldId="1742"/>
            <ac:picMk id="95" creationId="{51A57E2F-72C0-CC28-EF8B-4DFEE421D4C6}"/>
          </ac:picMkLst>
        </pc:picChg>
        <pc:picChg chg="add mod">
          <ac:chgData name="Haragapur, Smruti - (smrutikh)" userId="21c76bd5-5ffb-4a57-a485-e79fb5289217" providerId="ADAL" clId="{AE8A6918-04EC-4BB6-9476-3A8647B3B991}" dt="2023-11-29T06:34:19.091" v="1942"/>
          <ac:picMkLst>
            <pc:docMk/>
            <pc:sldMk cId="167967864" sldId="1742"/>
            <ac:picMk id="96" creationId="{4711B6D2-2F2A-36D6-401C-1A192C9D6170}"/>
          </ac:picMkLst>
        </pc:picChg>
        <pc:picChg chg="add mod">
          <ac:chgData name="Haragapur, Smruti - (smrutikh)" userId="21c76bd5-5ffb-4a57-a485-e79fb5289217" providerId="ADAL" clId="{AE8A6918-04EC-4BB6-9476-3A8647B3B991}" dt="2023-11-29T06:43:15.779" v="2004" actId="14100"/>
          <ac:picMkLst>
            <pc:docMk/>
            <pc:sldMk cId="167967864" sldId="1742"/>
            <ac:picMk id="104" creationId="{24F39586-7D14-7926-4FAD-1BFDBD518083}"/>
          </ac:picMkLst>
        </pc:picChg>
      </pc:sldChg>
      <pc:sldChg chg="addSp delSp modSp mod modTransition">
        <pc:chgData name="Haragapur, Smruti - (smrutikh)" userId="21c76bd5-5ffb-4a57-a485-e79fb5289217" providerId="ADAL" clId="{AE8A6918-04EC-4BB6-9476-3A8647B3B991}" dt="2023-11-29T06:44:31.705" v="2032"/>
        <pc:sldMkLst>
          <pc:docMk/>
          <pc:sldMk cId="49958568" sldId="1744"/>
        </pc:sldMkLst>
        <pc:spChg chg="mod">
          <ac:chgData name="Haragapur, Smruti - (smrutikh)" userId="21c76bd5-5ffb-4a57-a485-e79fb5289217" providerId="ADAL" clId="{AE8A6918-04EC-4BB6-9476-3A8647B3B991}" dt="2023-11-29T06:24:18.302" v="1868"/>
          <ac:spMkLst>
            <pc:docMk/>
            <pc:sldMk cId="49958568" sldId="1744"/>
            <ac:spMk id="9" creationId="{C6FFDCF5-CCC3-F0EE-B789-ECAEF03C378D}"/>
          </ac:spMkLst>
        </pc:spChg>
        <pc:spChg chg="mod">
          <ac:chgData name="Haragapur, Smruti - (smrutikh)" userId="21c76bd5-5ffb-4a57-a485-e79fb5289217" providerId="ADAL" clId="{AE8A6918-04EC-4BB6-9476-3A8647B3B991}" dt="2023-11-29T06:24:18.302" v="1868"/>
          <ac:spMkLst>
            <pc:docMk/>
            <pc:sldMk cId="49958568" sldId="1744"/>
            <ac:spMk id="10" creationId="{0B2D2278-6112-0355-8558-BFC012E0BC35}"/>
          </ac:spMkLst>
        </pc:spChg>
        <pc:spChg chg="mod">
          <ac:chgData name="Haragapur, Smruti - (smrutikh)" userId="21c76bd5-5ffb-4a57-a485-e79fb5289217" providerId="ADAL" clId="{AE8A6918-04EC-4BB6-9476-3A8647B3B991}" dt="2023-11-29T06:24:18.302" v="1868"/>
          <ac:spMkLst>
            <pc:docMk/>
            <pc:sldMk cId="49958568" sldId="1744"/>
            <ac:spMk id="11" creationId="{AA86E8B1-10FA-1D56-3DFC-D2714A3C4D86}"/>
          </ac:spMkLst>
        </pc:spChg>
        <pc:spChg chg="mod">
          <ac:chgData name="Haragapur, Smruti - (smrutikh)" userId="21c76bd5-5ffb-4a57-a485-e79fb5289217" providerId="ADAL" clId="{AE8A6918-04EC-4BB6-9476-3A8647B3B991}" dt="2023-11-29T06:24:18.302" v="1868"/>
          <ac:spMkLst>
            <pc:docMk/>
            <pc:sldMk cId="49958568" sldId="1744"/>
            <ac:spMk id="12" creationId="{70BDD909-157A-20CB-3EE3-DD0376B5DE3A}"/>
          </ac:spMkLst>
        </pc:spChg>
        <pc:grpChg chg="add del mod">
          <ac:chgData name="Haragapur, Smruti - (smrutikh)" userId="21c76bd5-5ffb-4a57-a485-e79fb5289217" providerId="ADAL" clId="{AE8A6918-04EC-4BB6-9476-3A8647B3B991}" dt="2023-11-29T06:44:31.263" v="2031" actId="478"/>
          <ac:grpSpMkLst>
            <pc:docMk/>
            <pc:sldMk cId="49958568" sldId="1744"/>
            <ac:grpSpMk id="3" creationId="{426299F0-69EC-F36F-2304-C18C2A8E2A61}"/>
          </ac:grpSpMkLst>
        </pc:grpChg>
        <pc:picChg chg="mod">
          <ac:chgData name="Haragapur, Smruti - (smrutikh)" userId="21c76bd5-5ffb-4a57-a485-e79fb5289217" providerId="ADAL" clId="{AE8A6918-04EC-4BB6-9476-3A8647B3B991}" dt="2023-11-29T06:24:18.302" v="1868"/>
          <ac:picMkLst>
            <pc:docMk/>
            <pc:sldMk cId="49958568" sldId="1744"/>
            <ac:picMk id="6" creationId="{E653C213-729C-325C-C8EC-086F7F161A50}"/>
          </ac:picMkLst>
        </pc:picChg>
        <pc:picChg chg="add mod">
          <ac:chgData name="Haragapur, Smruti - (smrutikh)" userId="21c76bd5-5ffb-4a57-a485-e79fb5289217" providerId="ADAL" clId="{AE8A6918-04EC-4BB6-9476-3A8647B3B991}" dt="2023-11-29T06:44:31.705" v="2032"/>
          <ac:picMkLst>
            <pc:docMk/>
            <pc:sldMk cId="49958568" sldId="1744"/>
            <ac:picMk id="13" creationId="{4614DA4E-F688-DFAF-8C12-DAC64FA1686D}"/>
          </ac:picMkLst>
        </pc:picChg>
      </pc:sldChg>
      <pc:sldChg chg="addSp delSp modSp mod">
        <pc:chgData name="Haragapur, Smruti - (smrutikh)" userId="21c76bd5-5ffb-4a57-a485-e79fb5289217" providerId="ADAL" clId="{AE8A6918-04EC-4BB6-9476-3A8647B3B991}" dt="2023-11-29T06:44:11.283" v="2022"/>
        <pc:sldMkLst>
          <pc:docMk/>
          <pc:sldMk cId="2766473615" sldId="1745"/>
        </pc:sldMkLst>
        <pc:spChg chg="mod">
          <ac:chgData name="Haragapur, Smruti - (smrutikh)" userId="21c76bd5-5ffb-4a57-a485-e79fb5289217" providerId="ADAL" clId="{AE8A6918-04EC-4BB6-9476-3A8647B3B991}" dt="2023-11-29T05:46:29.739" v="1559" actId="1035"/>
          <ac:spMkLst>
            <pc:docMk/>
            <pc:sldMk cId="2766473615" sldId="1745"/>
            <ac:spMk id="3" creationId="{0555EA94-C71F-B156-B2B3-6A81EC9A67CB}"/>
          </ac:spMkLst>
        </pc:spChg>
        <pc:spChg chg="mod">
          <ac:chgData name="Haragapur, Smruti - (smrutikh)" userId="21c76bd5-5ffb-4a57-a485-e79fb5289217" providerId="ADAL" clId="{AE8A6918-04EC-4BB6-9476-3A8647B3B991}" dt="2023-11-29T06:28:20.579" v="1895"/>
          <ac:spMkLst>
            <pc:docMk/>
            <pc:sldMk cId="2766473615" sldId="1745"/>
            <ac:spMk id="6" creationId="{E35565D0-C376-C6A9-9870-0177A5BE0BF8}"/>
          </ac:spMkLst>
        </pc:spChg>
        <pc:spChg chg="mod">
          <ac:chgData name="Haragapur, Smruti - (smrutikh)" userId="21c76bd5-5ffb-4a57-a485-e79fb5289217" providerId="ADAL" clId="{AE8A6918-04EC-4BB6-9476-3A8647B3B991}" dt="2023-11-29T06:28:20.579" v="1895"/>
          <ac:spMkLst>
            <pc:docMk/>
            <pc:sldMk cId="2766473615" sldId="1745"/>
            <ac:spMk id="7" creationId="{CB16AA16-DB7D-4519-68AB-7D07FD41884E}"/>
          </ac:spMkLst>
        </pc:spChg>
        <pc:spChg chg="mod">
          <ac:chgData name="Haragapur, Smruti - (smrutikh)" userId="21c76bd5-5ffb-4a57-a485-e79fb5289217" providerId="ADAL" clId="{AE8A6918-04EC-4BB6-9476-3A8647B3B991}" dt="2023-11-29T06:28:20.579" v="1895"/>
          <ac:spMkLst>
            <pc:docMk/>
            <pc:sldMk cId="2766473615" sldId="1745"/>
            <ac:spMk id="8" creationId="{E1792009-AFFF-ED33-E289-1C179C02B50E}"/>
          </ac:spMkLst>
        </pc:spChg>
        <pc:spChg chg="add del mod">
          <ac:chgData name="Haragapur, Smruti - (smrutikh)" userId="21c76bd5-5ffb-4a57-a485-e79fb5289217" providerId="ADAL" clId="{AE8A6918-04EC-4BB6-9476-3A8647B3B991}" dt="2023-11-29T06:44:07.840" v="2020" actId="478"/>
          <ac:spMkLst>
            <pc:docMk/>
            <pc:sldMk cId="2766473615" sldId="1745"/>
            <ac:spMk id="9" creationId="{39701222-6BE2-BED8-3513-15D8B58301CC}"/>
          </ac:spMkLst>
        </pc:spChg>
        <pc:grpChg chg="add del mod">
          <ac:chgData name="Haragapur, Smruti - (smrutikh)" userId="21c76bd5-5ffb-4a57-a485-e79fb5289217" providerId="ADAL" clId="{AE8A6918-04EC-4BB6-9476-3A8647B3B991}" dt="2023-11-29T06:44:10.640" v="2021" actId="478"/>
          <ac:grpSpMkLst>
            <pc:docMk/>
            <pc:sldMk cId="2766473615" sldId="1745"/>
            <ac:grpSpMk id="2" creationId="{E84F697A-B4E5-CE92-49AE-1B15A5F97165}"/>
          </ac:grpSpMkLst>
        </pc:grpChg>
        <pc:picChg chg="mod">
          <ac:chgData name="Haragapur, Smruti - (smrutikh)" userId="21c76bd5-5ffb-4a57-a485-e79fb5289217" providerId="ADAL" clId="{AE8A6918-04EC-4BB6-9476-3A8647B3B991}" dt="2023-11-29T06:28:20.579" v="1895"/>
          <ac:picMkLst>
            <pc:docMk/>
            <pc:sldMk cId="2766473615" sldId="1745"/>
            <ac:picMk id="5" creationId="{AE2CEC7E-5315-0872-382C-422E492F4D00}"/>
          </ac:picMkLst>
        </pc:picChg>
        <pc:picChg chg="add del mod">
          <ac:chgData name="Haragapur, Smruti - (smrutikh)" userId="21c76bd5-5ffb-4a57-a485-e79fb5289217" providerId="ADAL" clId="{AE8A6918-04EC-4BB6-9476-3A8647B3B991}" dt="2023-11-29T06:43:57.992" v="2018"/>
          <ac:picMkLst>
            <pc:docMk/>
            <pc:sldMk cId="2766473615" sldId="1745"/>
            <ac:picMk id="10" creationId="{6579EE2E-474F-B93F-B994-CF726A59DAC5}"/>
          </ac:picMkLst>
        </pc:picChg>
        <pc:picChg chg="add mod">
          <ac:chgData name="Haragapur, Smruti - (smrutikh)" userId="21c76bd5-5ffb-4a57-a485-e79fb5289217" providerId="ADAL" clId="{AE8A6918-04EC-4BB6-9476-3A8647B3B991}" dt="2023-11-29T06:44:11.283" v="2022"/>
          <ac:picMkLst>
            <pc:docMk/>
            <pc:sldMk cId="2766473615" sldId="1745"/>
            <ac:picMk id="11" creationId="{11BF031A-D204-FDFF-6625-096CFB1EDC8D}"/>
          </ac:picMkLst>
        </pc:picChg>
      </pc:sldChg>
      <pc:sldChg chg="del">
        <pc:chgData name="Haragapur, Smruti - (smrutikh)" userId="21c76bd5-5ffb-4a57-a485-e79fb5289217" providerId="ADAL" clId="{AE8A6918-04EC-4BB6-9476-3A8647B3B991}" dt="2023-11-29T06:35:32.332" v="1952" actId="47"/>
        <pc:sldMkLst>
          <pc:docMk/>
          <pc:sldMk cId="3012435878" sldId="1748"/>
        </pc:sldMkLst>
      </pc:sldChg>
      <pc:sldChg chg="addSp delSp modSp mod">
        <pc:chgData name="Haragapur, Smruti - (smrutikh)" userId="21c76bd5-5ffb-4a57-a485-e79fb5289217" providerId="ADAL" clId="{AE8A6918-04EC-4BB6-9476-3A8647B3B991}" dt="2023-11-29T06:44:43.187" v="2038"/>
        <pc:sldMkLst>
          <pc:docMk/>
          <pc:sldMk cId="1143333544" sldId="1749"/>
        </pc:sldMkLst>
        <pc:spChg chg="del">
          <ac:chgData name="Haragapur, Smruti - (smrutikh)" userId="21c76bd5-5ffb-4a57-a485-e79fb5289217" providerId="ADAL" clId="{AE8A6918-04EC-4BB6-9476-3A8647B3B991}" dt="2023-11-29T06:23:07.552" v="1856" actId="478"/>
          <ac:spMkLst>
            <pc:docMk/>
            <pc:sldMk cId="1143333544" sldId="1749"/>
            <ac:spMk id="6" creationId="{00000000-0000-0000-0000-000000000000}"/>
          </ac:spMkLst>
        </pc:spChg>
        <pc:spChg chg="add del mod">
          <ac:chgData name="Haragapur, Smruti - (smrutikh)" userId="21c76bd5-5ffb-4a57-a485-e79fb5289217" providerId="ADAL" clId="{AE8A6918-04EC-4BB6-9476-3A8647B3B991}" dt="2023-11-29T06:23:31.826" v="1862" actId="478"/>
          <ac:spMkLst>
            <pc:docMk/>
            <pc:sldMk cId="1143333544" sldId="1749"/>
            <ac:spMk id="6" creationId="{6FB60E3F-4C24-A5D4-2369-FEC4EEC5654E}"/>
          </ac:spMkLst>
        </pc:spChg>
        <pc:spChg chg="topLvl">
          <ac:chgData name="Haragapur, Smruti - (smrutikh)" userId="21c76bd5-5ffb-4a57-a485-e79fb5289217" providerId="ADAL" clId="{AE8A6918-04EC-4BB6-9476-3A8647B3B991}" dt="2023-11-29T06:23:23.010" v="1858" actId="478"/>
          <ac:spMkLst>
            <pc:docMk/>
            <pc:sldMk cId="1143333544" sldId="1749"/>
            <ac:spMk id="7" creationId="{00000000-0000-0000-0000-000000000000}"/>
          </ac:spMkLst>
        </pc:spChg>
        <pc:spChg chg="del">
          <ac:chgData name="Haragapur, Smruti - (smrutikh)" userId="21c76bd5-5ffb-4a57-a485-e79fb5289217" providerId="ADAL" clId="{AE8A6918-04EC-4BB6-9476-3A8647B3B991}" dt="2023-11-29T06:23:03.118" v="1855" actId="478"/>
          <ac:spMkLst>
            <pc:docMk/>
            <pc:sldMk cId="1143333544" sldId="1749"/>
            <ac:spMk id="8" creationId="{00000000-0000-0000-0000-000000000000}"/>
          </ac:spMkLst>
        </pc:spChg>
        <pc:spChg chg="add del mod">
          <ac:chgData name="Haragapur, Smruti - (smrutikh)" userId="21c76bd5-5ffb-4a57-a485-e79fb5289217" providerId="ADAL" clId="{AE8A6918-04EC-4BB6-9476-3A8647B3B991}" dt="2023-11-29T06:23:28.875" v="1861" actId="478"/>
          <ac:spMkLst>
            <pc:docMk/>
            <pc:sldMk cId="1143333544" sldId="1749"/>
            <ac:spMk id="8" creationId="{44B8B91E-84B1-CC1E-E7B3-05CB15DF0DAD}"/>
          </ac:spMkLst>
        </pc:spChg>
        <pc:spChg chg="mod">
          <ac:chgData name="Haragapur, Smruti - (smrutikh)" userId="21c76bd5-5ffb-4a57-a485-e79fb5289217" providerId="ADAL" clId="{AE8A6918-04EC-4BB6-9476-3A8647B3B991}" dt="2023-11-29T06:23:40.636" v="1863"/>
          <ac:spMkLst>
            <pc:docMk/>
            <pc:sldMk cId="1143333544" sldId="1749"/>
            <ac:spMk id="8" creationId="{DA49A883-E17F-E6AE-BDC9-A2567276C248}"/>
          </ac:spMkLst>
        </pc:spChg>
        <pc:spChg chg="del">
          <ac:chgData name="Haragapur, Smruti - (smrutikh)" userId="21c76bd5-5ffb-4a57-a485-e79fb5289217" providerId="ADAL" clId="{AE8A6918-04EC-4BB6-9476-3A8647B3B991}" dt="2023-11-29T06:23:00.488" v="1854" actId="478"/>
          <ac:spMkLst>
            <pc:docMk/>
            <pc:sldMk cId="1143333544" sldId="1749"/>
            <ac:spMk id="9" creationId="{00000000-0000-0000-0000-000000000000}"/>
          </ac:spMkLst>
        </pc:spChg>
        <pc:spChg chg="mod">
          <ac:chgData name="Haragapur, Smruti - (smrutikh)" userId="21c76bd5-5ffb-4a57-a485-e79fb5289217" providerId="ADAL" clId="{AE8A6918-04EC-4BB6-9476-3A8647B3B991}" dt="2023-11-29T06:23:40.636" v="1863"/>
          <ac:spMkLst>
            <pc:docMk/>
            <pc:sldMk cId="1143333544" sldId="1749"/>
            <ac:spMk id="9" creationId="{539D01AF-FACA-DB9F-BBF5-6B59AE7AD3FB}"/>
          </ac:spMkLst>
        </pc:spChg>
        <pc:spChg chg="mod">
          <ac:chgData name="Haragapur, Smruti - (smrutikh)" userId="21c76bd5-5ffb-4a57-a485-e79fb5289217" providerId="ADAL" clId="{AE8A6918-04EC-4BB6-9476-3A8647B3B991}" dt="2023-11-29T06:23:40.636" v="1863"/>
          <ac:spMkLst>
            <pc:docMk/>
            <pc:sldMk cId="1143333544" sldId="1749"/>
            <ac:spMk id="10" creationId="{600FF6A7-C37C-F7D0-0925-F29A6465B538}"/>
          </ac:spMkLst>
        </pc:spChg>
        <pc:spChg chg="mod">
          <ac:chgData name="Haragapur, Smruti - (smrutikh)" userId="21c76bd5-5ffb-4a57-a485-e79fb5289217" providerId="ADAL" clId="{AE8A6918-04EC-4BB6-9476-3A8647B3B991}" dt="2023-11-29T06:23:40.636" v="1863"/>
          <ac:spMkLst>
            <pc:docMk/>
            <pc:sldMk cId="1143333544" sldId="1749"/>
            <ac:spMk id="16" creationId="{B6D7AA10-79E9-3513-C05E-3031E9FAB230}"/>
          </ac:spMkLst>
        </pc:spChg>
        <pc:grpChg chg="del">
          <ac:chgData name="Haragapur, Smruti - (smrutikh)" userId="21c76bd5-5ffb-4a57-a485-e79fb5289217" providerId="ADAL" clId="{AE8A6918-04EC-4BB6-9476-3A8647B3B991}" dt="2023-11-29T06:23:23.010" v="1858" actId="478"/>
          <ac:grpSpMkLst>
            <pc:docMk/>
            <pc:sldMk cId="1143333544" sldId="1749"/>
            <ac:grpSpMk id="4" creationId="{00000000-0000-0000-0000-000000000000}"/>
          </ac:grpSpMkLst>
        </pc:grpChg>
        <pc:grpChg chg="add del mod">
          <ac:chgData name="Haragapur, Smruti - (smrutikh)" userId="21c76bd5-5ffb-4a57-a485-e79fb5289217" providerId="ADAL" clId="{AE8A6918-04EC-4BB6-9476-3A8647B3B991}" dt="2023-11-29T06:44:42.825" v="2037" actId="478"/>
          <ac:grpSpMkLst>
            <pc:docMk/>
            <pc:sldMk cId="1143333544" sldId="1749"/>
            <ac:grpSpMk id="4" creationId="{7368F1A3-EB44-187C-B5D3-516910E2D4A2}"/>
          </ac:grpSpMkLst>
        </pc:grpChg>
        <pc:picChg chg="del topLvl">
          <ac:chgData name="Haragapur, Smruti - (smrutikh)" userId="21c76bd5-5ffb-4a57-a485-e79fb5289217" providerId="ADAL" clId="{AE8A6918-04EC-4BB6-9476-3A8647B3B991}" dt="2023-11-29T06:23:23.010" v="1858" actId="478"/>
          <ac:picMkLst>
            <pc:docMk/>
            <pc:sldMk cId="1143333544" sldId="1749"/>
            <ac:picMk id="5" creationId="{00000000-0000-0000-0000-000000000000}"/>
          </ac:picMkLst>
        </pc:picChg>
        <pc:picChg chg="mod">
          <ac:chgData name="Haragapur, Smruti - (smrutikh)" userId="21c76bd5-5ffb-4a57-a485-e79fb5289217" providerId="ADAL" clId="{AE8A6918-04EC-4BB6-9476-3A8647B3B991}" dt="2023-11-29T06:23:40.636" v="1863"/>
          <ac:picMkLst>
            <pc:docMk/>
            <pc:sldMk cId="1143333544" sldId="1749"/>
            <ac:picMk id="5" creationId="{32AFCCD4-E23D-85DD-691B-574CA73A23A5}"/>
          </ac:picMkLst>
        </pc:picChg>
        <pc:picChg chg="add mod">
          <ac:chgData name="Haragapur, Smruti - (smrutikh)" userId="21c76bd5-5ffb-4a57-a485-e79fb5289217" providerId="ADAL" clId="{AE8A6918-04EC-4BB6-9476-3A8647B3B991}" dt="2023-11-29T06:44:43.187" v="2038"/>
          <ac:picMkLst>
            <pc:docMk/>
            <pc:sldMk cId="1143333544" sldId="1749"/>
            <ac:picMk id="6" creationId="{884AC64E-0C15-AC19-D50B-78A727F563A1}"/>
          </ac:picMkLst>
        </pc:picChg>
      </pc:sldChg>
      <pc:sldChg chg="addSp delSp modSp mod">
        <pc:chgData name="Haragapur, Smruti - (smrutikh)" userId="21c76bd5-5ffb-4a57-a485-e79fb5289217" providerId="ADAL" clId="{AE8A6918-04EC-4BB6-9476-3A8647B3B991}" dt="2023-11-29T06:44:15.150" v="2024"/>
        <pc:sldMkLst>
          <pc:docMk/>
          <pc:sldMk cId="1249283598" sldId="1750"/>
        </pc:sldMkLst>
        <pc:spChg chg="add mod">
          <ac:chgData name="Haragapur, Smruti - (smrutikh)" userId="21c76bd5-5ffb-4a57-a485-e79fb5289217" providerId="ADAL" clId="{AE8A6918-04EC-4BB6-9476-3A8647B3B991}" dt="2023-11-29T06:26:59.808" v="1884"/>
          <ac:spMkLst>
            <pc:docMk/>
            <pc:sldMk cId="1249283598" sldId="1750"/>
            <ac:spMk id="3" creationId="{0B7A6EED-4FDE-1D15-F567-AD13FD21E11B}"/>
          </ac:spMkLst>
        </pc:spChg>
        <pc:spChg chg="add del mod">
          <ac:chgData name="Haragapur, Smruti - (smrutikh)" userId="21c76bd5-5ffb-4a57-a485-e79fb5289217" providerId="ADAL" clId="{AE8A6918-04EC-4BB6-9476-3A8647B3B991}" dt="2023-11-29T06:27:25.657" v="1887" actId="478"/>
          <ac:spMkLst>
            <pc:docMk/>
            <pc:sldMk cId="1249283598" sldId="1750"/>
            <ac:spMk id="4" creationId="{228ECAF2-CF4B-B04E-6D1C-F48DD40258A9}"/>
          </ac:spMkLst>
        </pc:spChg>
        <pc:spChg chg="add del">
          <ac:chgData name="Haragapur, Smruti - (smrutikh)" userId="21c76bd5-5ffb-4a57-a485-e79fb5289217" providerId="ADAL" clId="{AE8A6918-04EC-4BB6-9476-3A8647B3B991}" dt="2023-11-29T06:26:47.583" v="1883" actId="478"/>
          <ac:spMkLst>
            <pc:docMk/>
            <pc:sldMk cId="1249283598" sldId="1750"/>
            <ac:spMk id="4" creationId="{5D1F1291-4303-1E43-B6B5-7EF50F71BB11}"/>
          </ac:spMkLst>
        </pc:spChg>
        <pc:spChg chg="add mod">
          <ac:chgData name="Haragapur, Smruti - (smrutikh)" userId="21c76bd5-5ffb-4a57-a485-e79fb5289217" providerId="ADAL" clId="{AE8A6918-04EC-4BB6-9476-3A8647B3B991}" dt="2023-11-29T06:26:59.808" v="1884"/>
          <ac:spMkLst>
            <pc:docMk/>
            <pc:sldMk cId="1249283598" sldId="1750"/>
            <ac:spMk id="6" creationId="{196226CC-4ED7-0EEF-98BD-2DC54C5E58A3}"/>
          </ac:spMkLst>
        </pc:spChg>
        <pc:spChg chg="mod">
          <ac:chgData name="Haragapur, Smruti - (smrutikh)" userId="21c76bd5-5ffb-4a57-a485-e79fb5289217" providerId="ADAL" clId="{AE8A6918-04EC-4BB6-9476-3A8647B3B991}" dt="2023-11-29T06:24:42.889" v="1874"/>
          <ac:spMkLst>
            <pc:docMk/>
            <pc:sldMk cId="1249283598" sldId="1750"/>
            <ac:spMk id="7" creationId="{05280F83-9A5C-A36C-9442-2607C154B086}"/>
          </ac:spMkLst>
        </pc:spChg>
        <pc:spChg chg="add mod">
          <ac:chgData name="Haragapur, Smruti - (smrutikh)" userId="21c76bd5-5ffb-4a57-a485-e79fb5289217" providerId="ADAL" clId="{AE8A6918-04EC-4BB6-9476-3A8647B3B991}" dt="2023-11-29T06:26:59.808" v="1884"/>
          <ac:spMkLst>
            <pc:docMk/>
            <pc:sldMk cId="1249283598" sldId="1750"/>
            <ac:spMk id="8" creationId="{A2B12D5E-078C-7848-1DA8-9B2E6E3372BE}"/>
          </ac:spMkLst>
        </pc:spChg>
        <pc:spChg chg="mod">
          <ac:chgData name="Haragapur, Smruti - (smrutikh)" userId="21c76bd5-5ffb-4a57-a485-e79fb5289217" providerId="ADAL" clId="{AE8A6918-04EC-4BB6-9476-3A8647B3B991}" dt="2023-11-29T06:24:42.889" v="1874"/>
          <ac:spMkLst>
            <pc:docMk/>
            <pc:sldMk cId="1249283598" sldId="1750"/>
            <ac:spMk id="9" creationId="{A8DC8FF7-BD4B-0715-B627-35B9DB057160}"/>
          </ac:spMkLst>
        </pc:spChg>
        <pc:spChg chg="mod">
          <ac:chgData name="Haragapur, Smruti - (smrutikh)" userId="21c76bd5-5ffb-4a57-a485-e79fb5289217" providerId="ADAL" clId="{AE8A6918-04EC-4BB6-9476-3A8647B3B991}" dt="2023-11-29T06:24:42.889" v="1874"/>
          <ac:spMkLst>
            <pc:docMk/>
            <pc:sldMk cId="1249283598" sldId="1750"/>
            <ac:spMk id="10" creationId="{DD3B8D22-9763-BCA1-BAC0-AEA00C18E00F}"/>
          </ac:spMkLst>
        </pc:spChg>
        <pc:spChg chg="mod">
          <ac:chgData name="Haragapur, Smruti - (smrutikh)" userId="21c76bd5-5ffb-4a57-a485-e79fb5289217" providerId="ADAL" clId="{AE8A6918-04EC-4BB6-9476-3A8647B3B991}" dt="2023-11-29T06:24:42.889" v="1874"/>
          <ac:spMkLst>
            <pc:docMk/>
            <pc:sldMk cId="1249283598" sldId="1750"/>
            <ac:spMk id="11" creationId="{BF92D04C-87C1-EA33-1897-D259D4180BDC}"/>
          </ac:spMkLst>
        </pc:spChg>
        <pc:spChg chg="add del">
          <ac:chgData name="Haragapur, Smruti - (smrutikh)" userId="21c76bd5-5ffb-4a57-a485-e79fb5289217" providerId="ADAL" clId="{AE8A6918-04EC-4BB6-9476-3A8647B3B991}" dt="2023-11-29T06:26:47.583" v="1883" actId="478"/>
          <ac:spMkLst>
            <pc:docMk/>
            <pc:sldMk cId="1249283598" sldId="1750"/>
            <ac:spMk id="88" creationId="{C5555773-1B96-5D96-22D3-52368FE9A6B6}"/>
          </ac:spMkLst>
        </pc:spChg>
        <pc:spChg chg="add del">
          <ac:chgData name="Haragapur, Smruti - (smrutikh)" userId="21c76bd5-5ffb-4a57-a485-e79fb5289217" providerId="ADAL" clId="{AE8A6918-04EC-4BB6-9476-3A8647B3B991}" dt="2023-11-29T06:26:47.583" v="1883" actId="478"/>
          <ac:spMkLst>
            <pc:docMk/>
            <pc:sldMk cId="1249283598" sldId="1750"/>
            <ac:spMk id="89" creationId="{534B7CE4-E566-5CAF-4993-F0451894ED8A}"/>
          </ac:spMkLst>
        </pc:spChg>
        <pc:grpChg chg="add del mod">
          <ac:chgData name="Haragapur, Smruti - (smrutikh)" userId="21c76bd5-5ffb-4a57-a485-e79fb5289217" providerId="ADAL" clId="{AE8A6918-04EC-4BB6-9476-3A8647B3B991}" dt="2023-11-29T06:44:14.763" v="2023" actId="478"/>
          <ac:grpSpMkLst>
            <pc:docMk/>
            <pc:sldMk cId="1249283598" sldId="1750"/>
            <ac:grpSpMk id="2" creationId="{0A067CDC-8BD9-8271-1A57-8EEE7B81348D}"/>
          </ac:grpSpMkLst>
        </pc:grpChg>
        <pc:picChg chg="add del">
          <ac:chgData name="Haragapur, Smruti - (smrutikh)" userId="21c76bd5-5ffb-4a57-a485-e79fb5289217" providerId="ADAL" clId="{AE8A6918-04EC-4BB6-9476-3A8647B3B991}" dt="2023-11-29T06:26:47.583" v="1883" actId="478"/>
          <ac:picMkLst>
            <pc:docMk/>
            <pc:sldMk cId="1249283598" sldId="1750"/>
            <ac:picMk id="3" creationId="{9B5E6E77-FE95-CD15-66D6-ADCF9D20A597}"/>
          </ac:picMkLst>
        </pc:picChg>
        <pc:picChg chg="mod">
          <ac:chgData name="Haragapur, Smruti - (smrutikh)" userId="21c76bd5-5ffb-4a57-a485-e79fb5289217" providerId="ADAL" clId="{AE8A6918-04EC-4BB6-9476-3A8647B3B991}" dt="2023-11-29T06:24:42.889" v="1874"/>
          <ac:picMkLst>
            <pc:docMk/>
            <pc:sldMk cId="1249283598" sldId="1750"/>
            <ac:picMk id="5" creationId="{93915DA3-80D6-3C96-0531-17C6D010A18D}"/>
          </ac:picMkLst>
        </pc:picChg>
        <pc:picChg chg="add del">
          <ac:chgData name="Haragapur, Smruti - (smrutikh)" userId="21c76bd5-5ffb-4a57-a485-e79fb5289217" providerId="ADAL" clId="{AE8A6918-04EC-4BB6-9476-3A8647B3B991}" dt="2023-11-29T06:26:47.583" v="1883" actId="478"/>
          <ac:picMkLst>
            <pc:docMk/>
            <pc:sldMk cId="1249283598" sldId="1750"/>
            <ac:picMk id="6" creationId="{6E0DA3E4-E6D5-71D2-4DA2-C6D5A5F32502}"/>
          </ac:picMkLst>
        </pc:picChg>
        <pc:picChg chg="add mod">
          <ac:chgData name="Haragapur, Smruti - (smrutikh)" userId="21c76bd5-5ffb-4a57-a485-e79fb5289217" providerId="ADAL" clId="{AE8A6918-04EC-4BB6-9476-3A8647B3B991}" dt="2023-11-29T06:44:15.150" v="2024"/>
          <ac:picMkLst>
            <pc:docMk/>
            <pc:sldMk cId="1249283598" sldId="1750"/>
            <ac:picMk id="12" creationId="{6BA325D2-06F0-ED17-E889-9907F38E20F3}"/>
          </ac:picMkLst>
        </pc:picChg>
      </pc:sldChg>
      <pc:sldChg chg="addSp delSp modSp new mod">
        <pc:chgData name="Haragapur, Smruti - (smrutikh)" userId="21c76bd5-5ffb-4a57-a485-e79fb5289217" providerId="ADAL" clId="{AE8A6918-04EC-4BB6-9476-3A8647B3B991}" dt="2023-11-29T06:45:00.050" v="2043"/>
        <pc:sldMkLst>
          <pc:docMk/>
          <pc:sldMk cId="3115700826" sldId="1752"/>
        </pc:sldMkLst>
        <pc:spChg chg="del">
          <ac:chgData name="Haragapur, Smruti - (smrutikh)" userId="21c76bd5-5ffb-4a57-a485-e79fb5289217" providerId="ADAL" clId="{AE8A6918-04EC-4BB6-9476-3A8647B3B991}" dt="2023-11-29T05:56:32.032" v="1566" actId="478"/>
          <ac:spMkLst>
            <pc:docMk/>
            <pc:sldMk cId="3115700826" sldId="1752"/>
            <ac:spMk id="2" creationId="{E20DF531-F960-9B75-BFEF-4AB2780A260B}"/>
          </ac:spMkLst>
        </pc:spChg>
        <pc:spChg chg="add mod">
          <ac:chgData name="Haragapur, Smruti - (smrutikh)" userId="21c76bd5-5ffb-4a57-a485-e79fb5289217" providerId="ADAL" clId="{AE8A6918-04EC-4BB6-9476-3A8647B3B991}" dt="2023-11-29T05:59:25.290" v="1600" actId="1076"/>
          <ac:spMkLst>
            <pc:docMk/>
            <pc:sldMk cId="3115700826" sldId="1752"/>
            <ac:spMk id="3" creationId="{2F12BDA1-A08B-9EBB-9FA7-CCA99E5BA591}"/>
          </ac:spMkLst>
        </pc:spChg>
        <pc:picChg chg="add mod">
          <ac:chgData name="Haragapur, Smruti - (smrutikh)" userId="21c76bd5-5ffb-4a57-a485-e79fb5289217" providerId="ADAL" clId="{AE8A6918-04EC-4BB6-9476-3A8647B3B991}" dt="2023-11-29T06:45:00.050" v="2043"/>
          <ac:picMkLst>
            <pc:docMk/>
            <pc:sldMk cId="3115700826" sldId="1752"/>
            <ac:picMk id="2" creationId="{F092497F-4A94-B2A3-A77E-1A5713D0D925}"/>
          </ac:picMkLst>
        </pc:picChg>
        <pc:picChg chg="add mod">
          <ac:chgData name="Haragapur, Smruti - (smrutikh)" userId="21c76bd5-5ffb-4a57-a485-e79fb5289217" providerId="ADAL" clId="{AE8A6918-04EC-4BB6-9476-3A8647B3B991}" dt="2023-11-29T05:57:11.893" v="1597" actId="1076"/>
          <ac:picMkLst>
            <pc:docMk/>
            <pc:sldMk cId="3115700826" sldId="1752"/>
            <ac:picMk id="4098" creationId="{9047096F-FE2E-F81D-896B-47FAE2C29841}"/>
          </ac:picMkLst>
        </pc:picChg>
      </pc:sldChg>
      <pc:sldChg chg="addSp delSp modSp mod">
        <pc:chgData name="Haragapur, Smruti - (smrutikh)" userId="21c76bd5-5ffb-4a57-a485-e79fb5289217" providerId="ADAL" clId="{AE8A6918-04EC-4BB6-9476-3A8647B3B991}" dt="2023-11-29T06:44:39.883" v="2036"/>
        <pc:sldMkLst>
          <pc:docMk/>
          <pc:sldMk cId="2802550054" sldId="1753"/>
        </pc:sldMkLst>
        <pc:spChg chg="mod">
          <ac:chgData name="Haragapur, Smruti - (smrutikh)" userId="21c76bd5-5ffb-4a57-a485-e79fb5289217" providerId="ADAL" clId="{AE8A6918-04EC-4BB6-9476-3A8647B3B991}" dt="2023-11-29T06:23:51.203" v="1865"/>
          <ac:spMkLst>
            <pc:docMk/>
            <pc:sldMk cId="2802550054" sldId="1753"/>
            <ac:spMk id="14" creationId="{96552CEB-1195-7ACF-0AE5-9B5A9C695037}"/>
          </ac:spMkLst>
        </pc:spChg>
        <pc:spChg chg="mod">
          <ac:chgData name="Haragapur, Smruti - (smrutikh)" userId="21c76bd5-5ffb-4a57-a485-e79fb5289217" providerId="ADAL" clId="{AE8A6918-04EC-4BB6-9476-3A8647B3B991}" dt="2023-11-29T06:23:51.203" v="1865"/>
          <ac:spMkLst>
            <pc:docMk/>
            <pc:sldMk cId="2802550054" sldId="1753"/>
            <ac:spMk id="15" creationId="{E7CE0173-F566-CF41-F710-AF9E7F43146C}"/>
          </ac:spMkLst>
        </pc:spChg>
        <pc:spChg chg="mod">
          <ac:chgData name="Haragapur, Smruti - (smrutikh)" userId="21c76bd5-5ffb-4a57-a485-e79fb5289217" providerId="ADAL" clId="{AE8A6918-04EC-4BB6-9476-3A8647B3B991}" dt="2023-11-29T06:23:51.203" v="1865"/>
          <ac:spMkLst>
            <pc:docMk/>
            <pc:sldMk cId="2802550054" sldId="1753"/>
            <ac:spMk id="16" creationId="{3CF6A413-6207-176A-E461-49D2D4918A11}"/>
          </ac:spMkLst>
        </pc:spChg>
        <pc:spChg chg="mod">
          <ac:chgData name="Haragapur, Smruti - (smrutikh)" userId="21c76bd5-5ffb-4a57-a485-e79fb5289217" providerId="ADAL" clId="{AE8A6918-04EC-4BB6-9476-3A8647B3B991}" dt="2023-11-29T06:23:51.203" v="1865"/>
          <ac:spMkLst>
            <pc:docMk/>
            <pc:sldMk cId="2802550054" sldId="1753"/>
            <ac:spMk id="19" creationId="{D28545E4-8DBC-FDFA-F580-31F0E1BB0CC8}"/>
          </ac:spMkLst>
        </pc:spChg>
        <pc:grpChg chg="del">
          <ac:chgData name="Haragapur, Smruti - (smrutikh)" userId="21c76bd5-5ffb-4a57-a485-e79fb5289217" providerId="ADAL" clId="{AE8A6918-04EC-4BB6-9476-3A8647B3B991}" dt="2023-11-29T06:23:49.985" v="1864" actId="478"/>
          <ac:grpSpMkLst>
            <pc:docMk/>
            <pc:sldMk cId="2802550054" sldId="1753"/>
            <ac:grpSpMk id="4" creationId="{00000000-0000-0000-0000-000000000000}"/>
          </ac:grpSpMkLst>
        </pc:grpChg>
        <pc:grpChg chg="add del mod">
          <ac:chgData name="Haragapur, Smruti - (smrutikh)" userId="21c76bd5-5ffb-4a57-a485-e79fb5289217" providerId="ADAL" clId="{AE8A6918-04EC-4BB6-9476-3A8647B3B991}" dt="2023-11-29T06:44:39.554" v="2035" actId="478"/>
          <ac:grpSpMkLst>
            <pc:docMk/>
            <pc:sldMk cId="2802550054" sldId="1753"/>
            <ac:grpSpMk id="12" creationId="{E9DED5BD-8536-6490-3937-ED313CB3F170}"/>
          </ac:grpSpMkLst>
        </pc:grpChg>
        <pc:picChg chg="add mod">
          <ac:chgData name="Haragapur, Smruti - (smrutikh)" userId="21c76bd5-5ffb-4a57-a485-e79fb5289217" providerId="ADAL" clId="{AE8A6918-04EC-4BB6-9476-3A8647B3B991}" dt="2023-11-29T06:44:39.883" v="2036"/>
          <ac:picMkLst>
            <pc:docMk/>
            <pc:sldMk cId="2802550054" sldId="1753"/>
            <ac:picMk id="4" creationId="{7AD46932-1E6E-8EF3-A5B3-C363F2044590}"/>
          </ac:picMkLst>
        </pc:picChg>
        <pc:picChg chg="mod">
          <ac:chgData name="Haragapur, Smruti - (smrutikh)" userId="21c76bd5-5ffb-4a57-a485-e79fb5289217" providerId="ADAL" clId="{AE8A6918-04EC-4BB6-9476-3A8647B3B991}" dt="2023-11-29T06:23:51.203" v="1865"/>
          <ac:picMkLst>
            <pc:docMk/>
            <pc:sldMk cId="2802550054" sldId="1753"/>
            <ac:picMk id="13" creationId="{F7D58615-7681-578D-6647-2A3C87570485}"/>
          </ac:picMkLst>
        </pc:picChg>
      </pc:sldChg>
      <pc:sldChg chg="addSp delSp modSp mod">
        <pc:chgData name="Haragapur, Smruti - (smrutikh)" userId="21c76bd5-5ffb-4a57-a485-e79fb5289217" providerId="ADAL" clId="{AE8A6918-04EC-4BB6-9476-3A8647B3B991}" dt="2023-11-29T08:16:23.663" v="2053" actId="478"/>
        <pc:sldMkLst>
          <pc:docMk/>
          <pc:sldMk cId="2275493358" sldId="1754"/>
        </pc:sldMkLst>
        <pc:spChg chg="add del mod">
          <ac:chgData name="Haragapur, Smruti - (smrutikh)" userId="21c76bd5-5ffb-4a57-a485-e79fb5289217" providerId="ADAL" clId="{AE8A6918-04EC-4BB6-9476-3A8647B3B991}" dt="2023-11-29T08:16:23.663" v="2053" actId="478"/>
          <ac:spMkLst>
            <pc:docMk/>
            <pc:sldMk cId="2275493358" sldId="1754"/>
            <ac:spMk id="36" creationId="{00000000-0000-0000-0000-000000000000}"/>
          </ac:spMkLst>
        </pc:spChg>
        <pc:grpChg chg="del mod">
          <ac:chgData name="Haragapur, Smruti - (smrutikh)" userId="21c76bd5-5ffb-4a57-a485-e79fb5289217" providerId="ADAL" clId="{AE8A6918-04EC-4BB6-9476-3A8647B3B991}" dt="2023-11-29T06:44:47.907" v="2039" actId="478"/>
          <ac:grpSpMkLst>
            <pc:docMk/>
            <pc:sldMk cId="2275493358" sldId="1754"/>
            <ac:grpSpMk id="4" creationId="{00000000-0000-0000-0000-000000000000}"/>
          </ac:grpSpMkLst>
        </pc:grpChg>
        <pc:picChg chg="add mod">
          <ac:chgData name="Haragapur, Smruti - (smrutikh)" userId="21c76bd5-5ffb-4a57-a485-e79fb5289217" providerId="ADAL" clId="{AE8A6918-04EC-4BB6-9476-3A8647B3B991}" dt="2023-11-29T06:44:48.284" v="2040"/>
          <ac:picMkLst>
            <pc:docMk/>
            <pc:sldMk cId="2275493358" sldId="1754"/>
            <ac:picMk id="12" creationId="{2AE09886-0870-AACE-4B7F-5642639EB869}"/>
          </ac:picMkLst>
        </pc:picChg>
      </pc:sldChg>
      <pc:sldChg chg="addSp delSp modSp new mod ord">
        <pc:chgData name="Haragapur, Smruti - (smrutikh)" userId="21c76bd5-5ffb-4a57-a485-e79fb5289217" providerId="ADAL" clId="{AE8A6918-04EC-4BB6-9476-3A8647B3B991}" dt="2023-11-29T08:16:28.338" v="2062" actId="1076"/>
        <pc:sldMkLst>
          <pc:docMk/>
          <pc:sldMk cId="2538923897" sldId="1755"/>
        </pc:sldMkLst>
        <pc:spChg chg="del">
          <ac:chgData name="Haragapur, Smruti - (smrutikh)" userId="21c76bd5-5ffb-4a57-a485-e79fb5289217" providerId="ADAL" clId="{AE8A6918-04EC-4BB6-9476-3A8647B3B991}" dt="2023-11-29T06:16:17.825" v="1831" actId="478"/>
          <ac:spMkLst>
            <pc:docMk/>
            <pc:sldMk cId="2538923897" sldId="1755"/>
            <ac:spMk id="2" creationId="{0E8F72CA-51EC-0311-253D-FC834FFF1B82}"/>
          </ac:spMkLst>
        </pc:spChg>
        <pc:spChg chg="add mod">
          <ac:chgData name="Haragapur, Smruti - (smrutikh)" userId="21c76bd5-5ffb-4a57-a485-e79fb5289217" providerId="ADAL" clId="{AE8A6918-04EC-4BB6-9476-3A8647B3B991}" dt="2023-11-29T06:36:41.093" v="1971" actId="1076"/>
          <ac:spMkLst>
            <pc:docMk/>
            <pc:sldMk cId="2538923897" sldId="1755"/>
            <ac:spMk id="3" creationId="{4F4C4354-C5D1-FA4F-D74C-034C9EAF27EB}"/>
          </ac:spMkLst>
        </pc:spChg>
        <pc:spChg chg="mod">
          <ac:chgData name="Haragapur, Smruti - (smrutikh)" userId="21c76bd5-5ffb-4a57-a485-e79fb5289217" providerId="ADAL" clId="{AE8A6918-04EC-4BB6-9476-3A8647B3B991}" dt="2023-11-29T08:16:27.638" v="2061" actId="208"/>
          <ac:spMkLst>
            <pc:docMk/>
            <pc:sldMk cId="2538923897" sldId="1755"/>
            <ac:spMk id="5" creationId="{DC48F86B-6087-14C5-ECC6-FD770C5C2A11}"/>
          </ac:spMkLst>
        </pc:spChg>
        <pc:spChg chg="mod">
          <ac:chgData name="Haragapur, Smruti - (smrutikh)" userId="21c76bd5-5ffb-4a57-a485-e79fb5289217" providerId="ADAL" clId="{AE8A6918-04EC-4BB6-9476-3A8647B3B991}" dt="2023-11-29T08:16:27.638" v="2061" actId="208"/>
          <ac:spMkLst>
            <pc:docMk/>
            <pc:sldMk cId="2538923897" sldId="1755"/>
            <ac:spMk id="6" creationId="{5AC9D578-778B-B497-52D7-509BE12997D6}"/>
          </ac:spMkLst>
        </pc:spChg>
        <pc:spChg chg="add mod">
          <ac:chgData name="Haragapur, Smruti - (smrutikh)" userId="21c76bd5-5ffb-4a57-a485-e79fb5289217" providerId="ADAL" clId="{AE8A6918-04EC-4BB6-9476-3A8647B3B991}" dt="2023-11-29T06:36:46.027" v="1973" actId="1076"/>
          <ac:spMkLst>
            <pc:docMk/>
            <pc:sldMk cId="2538923897" sldId="1755"/>
            <ac:spMk id="7" creationId="{19FFC602-1D67-EA30-E9A4-513EA1973992}"/>
          </ac:spMkLst>
        </pc:spChg>
        <pc:spChg chg="add mod">
          <ac:chgData name="Haragapur, Smruti - (smrutikh)" userId="21c76bd5-5ffb-4a57-a485-e79fb5289217" providerId="ADAL" clId="{AE8A6918-04EC-4BB6-9476-3A8647B3B991}" dt="2023-11-29T06:17:58.784" v="1843" actId="1076"/>
          <ac:spMkLst>
            <pc:docMk/>
            <pc:sldMk cId="2538923897" sldId="1755"/>
            <ac:spMk id="8" creationId="{A8F8082F-82FB-16BF-86C2-810DAB0D60A5}"/>
          </ac:spMkLst>
        </pc:spChg>
        <pc:spChg chg="add mod">
          <ac:chgData name="Haragapur, Smruti - (smrutikh)" userId="21c76bd5-5ffb-4a57-a485-e79fb5289217" providerId="ADAL" clId="{AE8A6918-04EC-4BB6-9476-3A8647B3B991}" dt="2023-11-29T06:16:15.312" v="1830"/>
          <ac:spMkLst>
            <pc:docMk/>
            <pc:sldMk cId="2538923897" sldId="1755"/>
            <ac:spMk id="9" creationId="{9FBC8E00-D732-D1B3-1475-DB43579BDA55}"/>
          </ac:spMkLst>
        </pc:spChg>
        <pc:spChg chg="add del">
          <ac:chgData name="Haragapur, Smruti - (smrutikh)" userId="21c76bd5-5ffb-4a57-a485-e79fb5289217" providerId="ADAL" clId="{AE8A6918-04EC-4BB6-9476-3A8647B3B991}" dt="2023-11-29T06:16:54.672" v="1838" actId="22"/>
          <ac:spMkLst>
            <pc:docMk/>
            <pc:sldMk cId="2538923897" sldId="1755"/>
            <ac:spMk id="15" creationId="{371CF440-B5A4-3921-9030-B2F5126FBDCA}"/>
          </ac:spMkLst>
        </pc:spChg>
        <pc:grpChg chg="add mod">
          <ac:chgData name="Haragapur, Smruti - (smrutikh)" userId="21c76bd5-5ffb-4a57-a485-e79fb5289217" providerId="ADAL" clId="{AE8A6918-04EC-4BB6-9476-3A8647B3B991}" dt="2023-11-29T08:16:28.338" v="2062" actId="1076"/>
          <ac:grpSpMkLst>
            <pc:docMk/>
            <pc:sldMk cId="2538923897" sldId="1755"/>
            <ac:grpSpMk id="4" creationId="{FF3A0442-D2B1-0D11-9279-3600D625C34C}"/>
          </ac:grpSpMkLst>
        </pc:grpChg>
        <pc:picChg chg="add mod">
          <ac:chgData name="Haragapur, Smruti - (smrutikh)" userId="21c76bd5-5ffb-4a57-a485-e79fb5289217" providerId="ADAL" clId="{AE8A6918-04EC-4BB6-9476-3A8647B3B991}" dt="2023-11-29T06:44:54.407" v="2042"/>
          <ac:picMkLst>
            <pc:docMk/>
            <pc:sldMk cId="2538923897" sldId="1755"/>
            <ac:picMk id="2" creationId="{A575AEF5-8C71-3A86-039E-80DD13017CCA}"/>
          </ac:picMkLst>
        </pc:picChg>
        <pc:picChg chg="add mod">
          <ac:chgData name="Haragapur, Smruti - (smrutikh)" userId="21c76bd5-5ffb-4a57-a485-e79fb5289217" providerId="ADAL" clId="{AE8A6918-04EC-4BB6-9476-3A8647B3B991}" dt="2023-11-29T06:36:25.159" v="1969" actId="1076"/>
          <ac:picMkLst>
            <pc:docMk/>
            <pc:sldMk cId="2538923897" sldId="1755"/>
            <ac:picMk id="10" creationId="{EBC02EDD-24F8-5F87-3573-C25E34D0DF6A}"/>
          </ac:picMkLst>
        </pc:picChg>
        <pc:picChg chg="add mod">
          <ac:chgData name="Haragapur, Smruti - (smrutikh)" userId="21c76bd5-5ffb-4a57-a485-e79fb5289217" providerId="ADAL" clId="{AE8A6918-04EC-4BB6-9476-3A8647B3B991}" dt="2023-11-29T06:36:22.143" v="1968" actId="1076"/>
          <ac:picMkLst>
            <pc:docMk/>
            <pc:sldMk cId="2538923897" sldId="1755"/>
            <ac:picMk id="11" creationId="{B3B7EDE7-ED10-992D-3B2E-F5691FCFD170}"/>
          </ac:picMkLst>
        </pc:picChg>
        <pc:picChg chg="add mod">
          <ac:chgData name="Haragapur, Smruti - (smrutikh)" userId="21c76bd5-5ffb-4a57-a485-e79fb5289217" providerId="ADAL" clId="{AE8A6918-04EC-4BB6-9476-3A8647B3B991}" dt="2023-11-29T06:36:20.657" v="1967" actId="1076"/>
          <ac:picMkLst>
            <pc:docMk/>
            <pc:sldMk cId="2538923897" sldId="1755"/>
            <ac:picMk id="12" creationId="{CD6640E7-7393-729B-A760-40ABD1CBA1B3}"/>
          </ac:picMkLst>
        </pc:picChg>
        <pc:cxnChg chg="add mod">
          <ac:chgData name="Haragapur, Smruti - (smrutikh)" userId="21c76bd5-5ffb-4a57-a485-e79fb5289217" providerId="ADAL" clId="{AE8A6918-04EC-4BB6-9476-3A8647B3B991}" dt="2023-11-29T06:17:19.998" v="1842" actId="1076"/>
          <ac:cxnSpMkLst>
            <pc:docMk/>
            <pc:sldMk cId="2538923897" sldId="1755"/>
            <ac:cxnSpMk id="13" creationId="{E1BA5D81-1FED-6B44-6F4C-6D2FBD251FD8}"/>
          </ac:cxnSpMkLst>
        </pc:cxnChg>
      </pc:sldChg>
      <pc:sldChg chg="addSp delSp modSp mod">
        <pc:chgData name="Haragapur, Smruti - (smrutikh)" userId="21c76bd5-5ffb-4a57-a485-e79fb5289217" providerId="ADAL" clId="{AE8A6918-04EC-4BB6-9476-3A8647B3B991}" dt="2023-11-29T06:44:23.611" v="2028"/>
        <pc:sldMkLst>
          <pc:docMk/>
          <pc:sldMk cId="954290033" sldId="1756"/>
        </pc:sldMkLst>
        <pc:spChg chg="mod">
          <ac:chgData name="Haragapur, Smruti - (smrutikh)" userId="21c76bd5-5ffb-4a57-a485-e79fb5289217" providerId="ADAL" clId="{AE8A6918-04EC-4BB6-9476-3A8647B3B991}" dt="2023-11-29T06:24:35.807" v="1872"/>
          <ac:spMkLst>
            <pc:docMk/>
            <pc:sldMk cId="954290033" sldId="1756"/>
            <ac:spMk id="7" creationId="{7DB03210-E90D-7527-4C4B-2AE93A40AFF2}"/>
          </ac:spMkLst>
        </pc:spChg>
        <pc:spChg chg="mod">
          <ac:chgData name="Haragapur, Smruti - (smrutikh)" userId="21c76bd5-5ffb-4a57-a485-e79fb5289217" providerId="ADAL" clId="{AE8A6918-04EC-4BB6-9476-3A8647B3B991}" dt="2023-11-29T06:24:35.807" v="1872"/>
          <ac:spMkLst>
            <pc:docMk/>
            <pc:sldMk cId="954290033" sldId="1756"/>
            <ac:spMk id="8" creationId="{12905313-AAD1-F5DD-C942-F51C254DF6FE}"/>
          </ac:spMkLst>
        </pc:spChg>
        <pc:spChg chg="mod">
          <ac:chgData name="Haragapur, Smruti - (smrutikh)" userId="21c76bd5-5ffb-4a57-a485-e79fb5289217" providerId="ADAL" clId="{AE8A6918-04EC-4BB6-9476-3A8647B3B991}" dt="2023-11-29T06:24:35.807" v="1872"/>
          <ac:spMkLst>
            <pc:docMk/>
            <pc:sldMk cId="954290033" sldId="1756"/>
            <ac:spMk id="9" creationId="{269ECF49-3E36-BACE-BD7D-843898438C4F}"/>
          </ac:spMkLst>
        </pc:spChg>
        <pc:spChg chg="mod">
          <ac:chgData name="Haragapur, Smruti - (smrutikh)" userId="21c76bd5-5ffb-4a57-a485-e79fb5289217" providerId="ADAL" clId="{AE8A6918-04EC-4BB6-9476-3A8647B3B991}" dt="2023-11-29T06:24:35.807" v="1872"/>
          <ac:spMkLst>
            <pc:docMk/>
            <pc:sldMk cId="954290033" sldId="1756"/>
            <ac:spMk id="10" creationId="{880C2D90-45F2-6C04-61B4-C82F17D495B8}"/>
          </ac:spMkLst>
        </pc:spChg>
        <pc:grpChg chg="add del mod">
          <ac:chgData name="Haragapur, Smruti - (smrutikh)" userId="21c76bd5-5ffb-4a57-a485-e79fb5289217" providerId="ADAL" clId="{AE8A6918-04EC-4BB6-9476-3A8647B3B991}" dt="2023-11-29T06:44:22.868" v="2027" actId="478"/>
          <ac:grpSpMkLst>
            <pc:docMk/>
            <pc:sldMk cId="954290033" sldId="1756"/>
            <ac:grpSpMk id="2" creationId="{B1E1DF1D-A2BE-F589-7B4B-172A12DDBD0F}"/>
          </ac:grpSpMkLst>
        </pc:grpChg>
        <pc:picChg chg="add mod">
          <ac:chgData name="Haragapur, Smruti - (smrutikh)" userId="21c76bd5-5ffb-4a57-a485-e79fb5289217" providerId="ADAL" clId="{AE8A6918-04EC-4BB6-9476-3A8647B3B991}" dt="2023-11-29T06:44:23.611" v="2028"/>
          <ac:picMkLst>
            <pc:docMk/>
            <pc:sldMk cId="954290033" sldId="1756"/>
            <ac:picMk id="3" creationId="{102AC911-7A51-530F-1995-A142DCFB3205}"/>
          </ac:picMkLst>
        </pc:picChg>
        <pc:picChg chg="mod">
          <ac:chgData name="Haragapur, Smruti - (smrutikh)" userId="21c76bd5-5ffb-4a57-a485-e79fb5289217" providerId="ADAL" clId="{AE8A6918-04EC-4BB6-9476-3A8647B3B991}" dt="2023-11-29T06:24:35.807" v="1872"/>
          <ac:picMkLst>
            <pc:docMk/>
            <pc:sldMk cId="954290033" sldId="1756"/>
            <ac:picMk id="5" creationId="{A47AC374-BE8D-78A6-91F8-75E217991BDD}"/>
          </ac:picMkLst>
        </pc:picChg>
      </pc:sldChg>
      <pc:sldChg chg="addSp delSp modSp add mod">
        <pc:chgData name="Haragapur, Smruti - (smrutikh)" userId="21c76bd5-5ffb-4a57-a485-e79fb5289217" providerId="ADAL" clId="{AE8A6918-04EC-4BB6-9476-3A8647B3B991}" dt="2023-11-29T06:44:19.413" v="2026"/>
        <pc:sldMkLst>
          <pc:docMk/>
          <pc:sldMk cId="2023914451" sldId="1757"/>
        </pc:sldMkLst>
        <pc:grpChg chg="del">
          <ac:chgData name="Haragapur, Smruti - (smrutikh)" userId="21c76bd5-5ffb-4a57-a485-e79fb5289217" providerId="ADAL" clId="{AE8A6918-04EC-4BB6-9476-3A8647B3B991}" dt="2023-11-29T06:44:19.053" v="2025" actId="478"/>
          <ac:grpSpMkLst>
            <pc:docMk/>
            <pc:sldMk cId="2023914451" sldId="1757"/>
            <ac:grpSpMk id="2" creationId="{0A067CDC-8BD9-8271-1A57-8EEE7B81348D}"/>
          </ac:grpSpMkLst>
        </pc:grpChg>
        <pc:picChg chg="add mod">
          <ac:chgData name="Haragapur, Smruti - (smrutikh)" userId="21c76bd5-5ffb-4a57-a485-e79fb5289217" providerId="ADAL" clId="{AE8A6918-04EC-4BB6-9476-3A8647B3B991}" dt="2023-11-29T06:44:19.413" v="2026"/>
          <ac:picMkLst>
            <pc:docMk/>
            <pc:sldMk cId="2023914451" sldId="1757"/>
            <ac:picMk id="8" creationId="{AE8917C2-482C-79C7-A308-D9AB07556886}"/>
          </ac:picMkLst>
        </pc:picChg>
      </pc:sldChg>
      <pc:sldChg chg="addSp delSp modSp add mod">
        <pc:chgData name="Haragapur, Smruti - (smrutikh)" userId="21c76bd5-5ffb-4a57-a485-e79fb5289217" providerId="ADAL" clId="{AE8A6918-04EC-4BB6-9476-3A8647B3B991}" dt="2023-11-29T06:43:46.971" v="2014"/>
        <pc:sldMkLst>
          <pc:docMk/>
          <pc:sldMk cId="970962645" sldId="1758"/>
        </pc:sldMkLst>
        <pc:spChg chg="mod">
          <ac:chgData name="Haragapur, Smruti - (smrutikh)" userId="21c76bd5-5ffb-4a57-a485-e79fb5289217" providerId="ADAL" clId="{AE8A6918-04EC-4BB6-9476-3A8647B3B991}" dt="2023-11-29T06:28:30.765" v="1898"/>
          <ac:spMkLst>
            <pc:docMk/>
            <pc:sldMk cId="970962645" sldId="1758"/>
            <ac:spMk id="5" creationId="{5CB6B43F-1862-6CB6-A0A9-3DA04E39C63B}"/>
          </ac:spMkLst>
        </pc:spChg>
        <pc:spChg chg="mod">
          <ac:chgData name="Haragapur, Smruti - (smrutikh)" userId="21c76bd5-5ffb-4a57-a485-e79fb5289217" providerId="ADAL" clId="{AE8A6918-04EC-4BB6-9476-3A8647B3B991}" dt="2023-11-29T06:28:30.765" v="1898"/>
          <ac:spMkLst>
            <pc:docMk/>
            <pc:sldMk cId="970962645" sldId="1758"/>
            <ac:spMk id="7" creationId="{5767E5FC-083F-3170-3651-20FE925B487F}"/>
          </ac:spMkLst>
        </pc:spChg>
        <pc:spChg chg="mod">
          <ac:chgData name="Haragapur, Smruti - (smrutikh)" userId="21c76bd5-5ffb-4a57-a485-e79fb5289217" providerId="ADAL" clId="{AE8A6918-04EC-4BB6-9476-3A8647B3B991}" dt="2023-11-29T06:28:30.765" v="1898"/>
          <ac:spMkLst>
            <pc:docMk/>
            <pc:sldMk cId="970962645" sldId="1758"/>
            <ac:spMk id="8" creationId="{8945BD2D-31F1-18E7-C64B-208ED6990BDF}"/>
          </ac:spMkLst>
        </pc:spChg>
        <pc:spChg chg="mod">
          <ac:chgData name="Haragapur, Smruti - (smrutikh)" userId="21c76bd5-5ffb-4a57-a485-e79fb5289217" providerId="ADAL" clId="{AE8A6918-04EC-4BB6-9476-3A8647B3B991}" dt="2023-11-29T06:28:30.765" v="1898"/>
          <ac:spMkLst>
            <pc:docMk/>
            <pc:sldMk cId="970962645" sldId="1758"/>
            <ac:spMk id="9" creationId="{A3E2A9EB-378A-9910-FB3F-8FD5613A3588}"/>
          </ac:spMkLst>
        </pc:spChg>
        <pc:grpChg chg="add del mod">
          <ac:chgData name="Haragapur, Smruti - (smrutikh)" userId="21c76bd5-5ffb-4a57-a485-e79fb5289217" providerId="ADAL" clId="{AE8A6918-04EC-4BB6-9476-3A8647B3B991}" dt="2023-11-29T06:43:46.621" v="2013" actId="478"/>
          <ac:grpSpMkLst>
            <pc:docMk/>
            <pc:sldMk cId="970962645" sldId="1758"/>
            <ac:grpSpMk id="2" creationId="{B7527AF6-E1E4-FD57-14FC-261AC4614759}"/>
          </ac:grpSpMkLst>
        </pc:grpChg>
        <pc:picChg chg="mod">
          <ac:chgData name="Haragapur, Smruti - (smrutikh)" userId="21c76bd5-5ffb-4a57-a485-e79fb5289217" providerId="ADAL" clId="{AE8A6918-04EC-4BB6-9476-3A8647B3B991}" dt="2023-11-29T06:28:30.765" v="1898"/>
          <ac:picMkLst>
            <pc:docMk/>
            <pc:sldMk cId="970962645" sldId="1758"/>
            <ac:picMk id="4" creationId="{D8FADAE9-68F1-9945-1E1D-6A2A45FC4124}"/>
          </ac:picMkLst>
        </pc:picChg>
        <pc:picChg chg="add mod">
          <ac:chgData name="Haragapur, Smruti - (smrutikh)" userId="21c76bd5-5ffb-4a57-a485-e79fb5289217" providerId="ADAL" clId="{AE8A6918-04EC-4BB6-9476-3A8647B3B991}" dt="2023-11-29T06:43:46.971" v="2014"/>
          <ac:picMkLst>
            <pc:docMk/>
            <pc:sldMk cId="970962645" sldId="1758"/>
            <ac:picMk id="10" creationId="{8A85670B-B7C9-58F0-2506-7105160D80AC}"/>
          </ac:picMkLst>
        </pc:picChg>
      </pc:sldChg>
      <pc:sldChg chg="add del">
        <pc:chgData name="Haragapur, Smruti - (smrutikh)" userId="21c76bd5-5ffb-4a57-a485-e79fb5289217" providerId="ADAL" clId="{AE8A6918-04EC-4BB6-9476-3A8647B3B991}" dt="2023-11-29T06:28:25.817" v="1897"/>
        <pc:sldMkLst>
          <pc:docMk/>
          <pc:sldMk cId="437481071" sldId="1759"/>
        </pc:sldMkLst>
      </pc:sldChg>
      <pc:sldChg chg="addSp delSp modSp add mod modAnim">
        <pc:chgData name="Haragapur, Smruti - (smrutikh)" userId="21c76bd5-5ffb-4a57-a485-e79fb5289217" providerId="ADAL" clId="{AE8A6918-04EC-4BB6-9476-3A8647B3B991}" dt="2023-11-29T15:17:41.014" v="2103"/>
        <pc:sldMkLst>
          <pc:docMk/>
          <pc:sldMk cId="1224902165" sldId="1759"/>
        </pc:sldMkLst>
        <pc:grpChg chg="del">
          <ac:chgData name="Haragapur, Smruti - (smrutikh)" userId="21c76bd5-5ffb-4a57-a485-e79fb5289217" providerId="ADAL" clId="{AE8A6918-04EC-4BB6-9476-3A8647B3B991}" dt="2023-11-29T06:43:27.418" v="2005" actId="478"/>
          <ac:grpSpMkLst>
            <pc:docMk/>
            <pc:sldMk cId="1224902165" sldId="1759"/>
            <ac:grpSpMk id="13" creationId="{D15861D2-F280-FC4E-2D2B-5FA3E60CD1E2}"/>
          </ac:grpSpMkLst>
        </pc:grpChg>
        <pc:picChg chg="add mod">
          <ac:chgData name="Haragapur, Smruti - (smrutikh)" userId="21c76bd5-5ffb-4a57-a485-e79fb5289217" providerId="ADAL" clId="{AE8A6918-04EC-4BB6-9476-3A8647B3B991}" dt="2023-11-29T06:43:28.124" v="2006"/>
          <ac:picMkLst>
            <pc:docMk/>
            <pc:sldMk cId="1224902165" sldId="1759"/>
            <ac:picMk id="27" creationId="{6E1C768F-E779-CBC1-D113-EC65B711BADB}"/>
          </ac:picMkLst>
        </pc:picChg>
      </pc:sldChg>
      <pc:sldChg chg="addSp delSp modSp add mod">
        <pc:chgData name="Haragapur, Smruti - (smrutikh)" userId="21c76bd5-5ffb-4a57-a485-e79fb5289217" providerId="ADAL" clId="{AE8A6918-04EC-4BB6-9476-3A8647B3B991}" dt="2023-11-29T06:43:42.942" v="2012"/>
        <pc:sldMkLst>
          <pc:docMk/>
          <pc:sldMk cId="3495863527" sldId="1760"/>
        </pc:sldMkLst>
        <pc:grpChg chg="del">
          <ac:chgData name="Haragapur, Smruti - (smrutikh)" userId="21c76bd5-5ffb-4a57-a485-e79fb5289217" providerId="ADAL" clId="{AE8A6918-04EC-4BB6-9476-3A8647B3B991}" dt="2023-11-29T06:43:34.039" v="2007" actId="478"/>
          <ac:grpSpMkLst>
            <pc:docMk/>
            <pc:sldMk cId="3495863527" sldId="1760"/>
            <ac:grpSpMk id="30" creationId="{57732199-1B1D-A968-394D-885FDBA85965}"/>
          </ac:grpSpMkLst>
        </pc:grpChg>
        <pc:picChg chg="add del mod">
          <ac:chgData name="Haragapur, Smruti - (smrutikh)" userId="21c76bd5-5ffb-4a57-a485-e79fb5289217" providerId="ADAL" clId="{AE8A6918-04EC-4BB6-9476-3A8647B3B991}" dt="2023-11-29T06:43:39.006" v="2009" actId="478"/>
          <ac:picMkLst>
            <pc:docMk/>
            <pc:sldMk cId="3495863527" sldId="1760"/>
            <ac:picMk id="3" creationId="{2FC63939-6D16-5850-A418-AEBCD1950B4A}"/>
          </ac:picMkLst>
        </pc:picChg>
        <pc:picChg chg="add del mod">
          <ac:chgData name="Haragapur, Smruti - (smrutikh)" userId="21c76bd5-5ffb-4a57-a485-e79fb5289217" providerId="ADAL" clId="{AE8A6918-04EC-4BB6-9476-3A8647B3B991}" dt="2023-11-29T06:43:42.462" v="2011" actId="478"/>
          <ac:picMkLst>
            <pc:docMk/>
            <pc:sldMk cId="3495863527" sldId="1760"/>
            <ac:picMk id="6" creationId="{289B0DD2-B9D9-02FE-DE5B-B4E9B674A326}"/>
          </ac:picMkLst>
        </pc:picChg>
        <pc:picChg chg="add mod">
          <ac:chgData name="Haragapur, Smruti - (smrutikh)" userId="21c76bd5-5ffb-4a57-a485-e79fb5289217" providerId="ADAL" clId="{AE8A6918-04EC-4BB6-9476-3A8647B3B991}" dt="2023-11-29T06:43:42.942" v="2012"/>
          <ac:picMkLst>
            <pc:docMk/>
            <pc:sldMk cId="3495863527" sldId="1760"/>
            <ac:picMk id="36" creationId="{50856E5B-59F5-C6B2-B59E-88146D771CA0}"/>
          </ac:picMkLst>
        </pc:picChg>
      </pc:sldChg>
      <pc:sldMasterChg chg="modTransition delSldLayout modSldLayout">
        <pc:chgData name="Haragapur, Smruti - (smrutikh)" userId="21c76bd5-5ffb-4a57-a485-e79fb5289217" providerId="ADAL" clId="{AE8A6918-04EC-4BB6-9476-3A8647B3B991}" dt="2023-11-29T06:28:10.786" v="1894" actId="47"/>
        <pc:sldMasterMkLst>
          <pc:docMk/>
          <pc:sldMasterMk cId="0" sldId="2147483648"/>
        </pc:sldMasterMkLst>
        <pc:sldLayoutChg chg="modTransition">
          <pc:chgData name="Haragapur, Smruti - (smrutikh)" userId="21c76bd5-5ffb-4a57-a485-e79fb5289217" providerId="ADAL" clId="{AE8A6918-04EC-4BB6-9476-3A8647B3B991}" dt="2023-11-29T05:21:39.583" v="1263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Haragapur, Smruti - (smrutikh)" userId="21c76bd5-5ffb-4a57-a485-e79fb5289217" providerId="ADAL" clId="{AE8A6918-04EC-4BB6-9476-3A8647B3B991}" dt="2023-11-29T05:21:39.583" v="1263"/>
          <pc:sldLayoutMkLst>
            <pc:docMk/>
            <pc:sldMasterMk cId="0" sldId="2147483648"/>
            <pc:sldLayoutMk cId="0" sldId="2147483662"/>
          </pc:sldLayoutMkLst>
        </pc:sldLayoutChg>
        <pc:sldLayoutChg chg="modTransition">
          <pc:chgData name="Haragapur, Smruti - (smrutikh)" userId="21c76bd5-5ffb-4a57-a485-e79fb5289217" providerId="ADAL" clId="{AE8A6918-04EC-4BB6-9476-3A8647B3B991}" dt="2023-11-29T05:21:39.583" v="1263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Haragapur, Smruti - (smrutikh)" userId="21c76bd5-5ffb-4a57-a485-e79fb5289217" providerId="ADAL" clId="{AE8A6918-04EC-4BB6-9476-3A8647B3B991}" dt="2023-11-29T05:21:39.583" v="1263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Haragapur, Smruti - (smrutikh)" userId="21c76bd5-5ffb-4a57-a485-e79fb5289217" providerId="ADAL" clId="{AE8A6918-04EC-4BB6-9476-3A8647B3B991}" dt="2023-11-29T05:21:39.583" v="1263"/>
          <pc:sldLayoutMkLst>
            <pc:docMk/>
            <pc:sldMasterMk cId="0" sldId="2147483648"/>
            <pc:sldLayoutMk cId="0" sldId="2147483665"/>
          </pc:sldLayoutMkLst>
        </pc:sldLayoutChg>
        <pc:sldLayoutChg chg="modTransition">
          <pc:chgData name="Haragapur, Smruti - (smrutikh)" userId="21c76bd5-5ffb-4a57-a485-e79fb5289217" providerId="ADAL" clId="{AE8A6918-04EC-4BB6-9476-3A8647B3B991}" dt="2023-11-29T05:21:39.583" v="1263"/>
          <pc:sldLayoutMkLst>
            <pc:docMk/>
            <pc:sldMasterMk cId="0" sldId="2147483648"/>
            <pc:sldLayoutMk cId="806803839" sldId="2147483666"/>
          </pc:sldLayoutMkLst>
        </pc:sldLayoutChg>
        <pc:sldLayoutChg chg="del modTransition">
          <pc:chgData name="Haragapur, Smruti - (smrutikh)" userId="21c76bd5-5ffb-4a57-a485-e79fb5289217" providerId="ADAL" clId="{AE8A6918-04EC-4BB6-9476-3A8647B3B991}" dt="2023-11-29T06:28:10.786" v="1894" actId="47"/>
          <pc:sldLayoutMkLst>
            <pc:docMk/>
            <pc:sldMasterMk cId="0" sldId="2147483648"/>
            <pc:sldLayoutMk cId="2331859858" sldId="2147483667"/>
          </pc:sldLayoutMkLst>
        </pc:sldLayoutChg>
      </pc:sldMasterChg>
    </pc:docChg>
  </pc:docChgLst>
  <pc:docChgLst>
    <pc:chgData name="Rao, Rashmi - (rashmirao)" userId="S::rashmirao@arizona.edu::dda043a8-801f-4b89-8c18-adf3b9816e03" providerId="AD" clId="Web-{911C82FB-3E27-4C14-3E90-6C0D91AD0BA6}"/>
    <pc:docChg chg="addSld delSld modSld sldOrd">
      <pc:chgData name="Rao, Rashmi - (rashmirao)" userId="S::rashmirao@arizona.edu::dda043a8-801f-4b89-8c18-adf3b9816e03" providerId="AD" clId="Web-{911C82FB-3E27-4C14-3E90-6C0D91AD0BA6}" dt="2023-11-29T06:17:49.650" v="80"/>
      <pc:docMkLst>
        <pc:docMk/>
      </pc:docMkLst>
      <pc:sldChg chg="modSp">
        <pc:chgData name="Rao, Rashmi - (rashmirao)" userId="S::rashmirao@arizona.edu::dda043a8-801f-4b89-8c18-adf3b9816e03" providerId="AD" clId="Web-{911C82FB-3E27-4C14-3E90-6C0D91AD0BA6}" dt="2023-11-29T05:49:39.121" v="45" actId="20577"/>
        <pc:sldMkLst>
          <pc:docMk/>
          <pc:sldMk cId="0" sldId="261"/>
        </pc:sldMkLst>
        <pc:spChg chg="mod">
          <ac:chgData name="Rao, Rashmi - (rashmirao)" userId="S::rashmirao@arizona.edu::dda043a8-801f-4b89-8c18-adf3b9816e03" providerId="AD" clId="Web-{911C82FB-3E27-4C14-3E90-6C0D91AD0BA6}" dt="2023-11-29T05:49:39.121" v="45" actId="20577"/>
          <ac:spMkLst>
            <pc:docMk/>
            <pc:sldMk cId="0" sldId="261"/>
            <ac:spMk id="3" creationId="{3A1ADB57-8D56-BCD4-7743-92071FDF8C3D}"/>
          </ac:spMkLst>
        </pc:spChg>
      </pc:sldChg>
      <pc:sldChg chg="add del">
        <pc:chgData name="Rao, Rashmi - (rashmirao)" userId="S::rashmirao@arizona.edu::dda043a8-801f-4b89-8c18-adf3b9816e03" providerId="AD" clId="Web-{911C82FB-3E27-4C14-3E90-6C0D91AD0BA6}" dt="2023-11-29T06:17:23.962" v="78"/>
        <pc:sldMkLst>
          <pc:docMk/>
          <pc:sldMk cId="0" sldId="1637"/>
        </pc:sldMkLst>
      </pc:sldChg>
      <pc:sldChg chg="modSp">
        <pc:chgData name="Rao, Rashmi - (rashmirao)" userId="S::rashmirao@arizona.edu::dda043a8-801f-4b89-8c18-adf3b9816e03" providerId="AD" clId="Web-{911C82FB-3E27-4C14-3E90-6C0D91AD0BA6}" dt="2023-11-29T05:49:36.933" v="29" actId="1076"/>
        <pc:sldMkLst>
          <pc:docMk/>
          <pc:sldMk cId="49958568" sldId="1744"/>
        </pc:sldMkLst>
        <pc:picChg chg="mod">
          <ac:chgData name="Rao, Rashmi - (rashmirao)" userId="S::rashmirao@arizona.edu::dda043a8-801f-4b89-8c18-adf3b9816e03" providerId="AD" clId="Web-{911C82FB-3E27-4C14-3E90-6C0D91AD0BA6}" dt="2023-11-29T05:49:36.933" v="29" actId="1076"/>
          <ac:picMkLst>
            <pc:docMk/>
            <pc:sldMk cId="49958568" sldId="1744"/>
            <ac:picMk id="2" creationId="{4E7B53EA-E894-743B-1DA9-C90BBFD399EE}"/>
          </ac:picMkLst>
        </pc:picChg>
        <pc:picChg chg="mod">
          <ac:chgData name="Rao, Rashmi - (rashmirao)" userId="S::rashmirao@arizona.edu::dda043a8-801f-4b89-8c18-adf3b9816e03" providerId="AD" clId="Web-{911C82FB-3E27-4C14-3E90-6C0D91AD0BA6}" dt="2023-11-29T05:49:33.464" v="27" actId="1076"/>
          <ac:picMkLst>
            <pc:docMk/>
            <pc:sldMk cId="49958568" sldId="1744"/>
            <ac:picMk id="4" creationId="{A74E5A17-150B-5BE6-A844-C157E1B5574F}"/>
          </ac:picMkLst>
        </pc:picChg>
        <pc:picChg chg="mod">
          <ac:chgData name="Rao, Rashmi - (rashmirao)" userId="S::rashmirao@arizona.edu::dda043a8-801f-4b89-8c18-adf3b9816e03" providerId="AD" clId="Web-{911C82FB-3E27-4C14-3E90-6C0D91AD0BA6}" dt="2023-11-29T05:49:34.917" v="28" actId="1076"/>
          <ac:picMkLst>
            <pc:docMk/>
            <pc:sldMk cId="49958568" sldId="1744"/>
            <ac:picMk id="7" creationId="{4D9E671C-CC29-C799-E4AE-581B1F40D4BA}"/>
          </ac:picMkLst>
        </pc:picChg>
      </pc:sldChg>
      <pc:sldChg chg="addSp delSp modSp add del ord replId delAnim">
        <pc:chgData name="Rao, Rashmi - (rashmirao)" userId="S::rashmirao@arizona.edu::dda043a8-801f-4b89-8c18-adf3b9816e03" providerId="AD" clId="Web-{911C82FB-3E27-4C14-3E90-6C0D91AD0BA6}" dt="2023-11-29T06:17:49.650" v="80"/>
        <pc:sldMkLst>
          <pc:docMk/>
          <pc:sldMk cId="1249283598" sldId="1750"/>
        </pc:sldMkLst>
        <pc:spChg chg="del">
          <ac:chgData name="Rao, Rashmi - (rashmirao)" userId="S::rashmirao@arizona.edu::dda043a8-801f-4b89-8c18-adf3b9816e03" providerId="AD" clId="Web-{911C82FB-3E27-4C14-3E90-6C0D91AD0BA6}" dt="2023-11-29T06:13:50.345" v="55"/>
          <ac:spMkLst>
            <pc:docMk/>
            <pc:sldMk cId="1249283598" sldId="1750"/>
            <ac:spMk id="5" creationId="{2BE48A48-2E72-B630-2DE8-A1DC273461BC}"/>
          </ac:spMkLst>
        </pc:spChg>
        <pc:spChg chg="mod">
          <ac:chgData name="Rao, Rashmi - (rashmirao)" userId="S::rashmirao@arizona.edu::dda043a8-801f-4b89-8c18-adf3b9816e03" providerId="AD" clId="Web-{911C82FB-3E27-4C14-3E90-6C0D91AD0BA6}" dt="2023-11-29T05:50:05.231" v="47" actId="20577"/>
          <ac:spMkLst>
            <pc:docMk/>
            <pc:sldMk cId="1249283598" sldId="1750"/>
            <ac:spMk id="89" creationId="{534B7CE4-E566-5CAF-4993-F0451894ED8A}"/>
          </ac:spMkLst>
        </pc:spChg>
        <pc:picChg chg="del">
          <ac:chgData name="Rao, Rashmi - (rashmirao)" userId="S::rashmirao@arizona.edu::dda043a8-801f-4b89-8c18-adf3b9816e03" providerId="AD" clId="Web-{911C82FB-3E27-4C14-3E90-6C0D91AD0BA6}" dt="2023-11-29T06:13:48.595" v="54"/>
          <ac:picMkLst>
            <pc:docMk/>
            <pc:sldMk cId="1249283598" sldId="1750"/>
            <ac:picMk id="2" creationId="{4E7B53EA-E894-743B-1DA9-C90BBFD399EE}"/>
          </ac:picMkLst>
        </pc:picChg>
        <pc:picChg chg="add mod">
          <ac:chgData name="Rao, Rashmi - (rashmirao)" userId="S::rashmirao@arizona.edu::dda043a8-801f-4b89-8c18-adf3b9816e03" providerId="AD" clId="Web-{911C82FB-3E27-4C14-3E90-6C0D91AD0BA6}" dt="2023-11-29T06:16:08.350" v="73" actId="1076"/>
          <ac:picMkLst>
            <pc:docMk/>
            <pc:sldMk cId="1249283598" sldId="1750"/>
            <ac:picMk id="3" creationId="{9B5E6E77-FE95-CD15-66D6-ADCF9D20A597}"/>
          </ac:picMkLst>
        </pc:picChg>
        <pc:picChg chg="del">
          <ac:chgData name="Rao, Rashmi - (rashmirao)" userId="S::rashmirao@arizona.edu::dda043a8-801f-4b89-8c18-adf3b9816e03" providerId="AD" clId="Web-{911C82FB-3E27-4C14-3E90-6C0D91AD0BA6}" dt="2023-11-29T06:13:51.783" v="56"/>
          <ac:picMkLst>
            <pc:docMk/>
            <pc:sldMk cId="1249283598" sldId="1750"/>
            <ac:picMk id="4" creationId="{A74E5A17-150B-5BE6-A844-C157E1B5574F}"/>
          </ac:picMkLst>
        </pc:picChg>
        <pc:picChg chg="add mod">
          <ac:chgData name="Rao, Rashmi - (rashmirao)" userId="S::rashmirao@arizona.edu::dda043a8-801f-4b89-8c18-adf3b9816e03" providerId="AD" clId="Web-{911C82FB-3E27-4C14-3E90-6C0D91AD0BA6}" dt="2023-11-29T06:16:10.975" v="74" actId="1076"/>
          <ac:picMkLst>
            <pc:docMk/>
            <pc:sldMk cId="1249283598" sldId="1750"/>
            <ac:picMk id="6" creationId="{6E0DA3E4-E6D5-71D2-4DA2-C6D5A5F32502}"/>
          </ac:picMkLst>
        </pc:picChg>
        <pc:picChg chg="del">
          <ac:chgData name="Rao, Rashmi - (rashmirao)" userId="S::rashmirao@arizona.edu::dda043a8-801f-4b89-8c18-adf3b9816e03" providerId="AD" clId="Web-{911C82FB-3E27-4C14-3E90-6C0D91AD0BA6}" dt="2023-11-29T06:13:46.126" v="53"/>
          <ac:picMkLst>
            <pc:docMk/>
            <pc:sldMk cId="1249283598" sldId="1750"/>
            <ac:picMk id="7" creationId="{4D9E671C-CC29-C799-E4AE-581B1F40D4BA}"/>
          </ac:picMkLst>
        </pc:picChg>
        <pc:picChg chg="add del mod">
          <ac:chgData name="Rao, Rashmi - (rashmirao)" userId="S::rashmirao@arizona.edu::dda043a8-801f-4b89-8c18-adf3b9816e03" providerId="AD" clId="Web-{911C82FB-3E27-4C14-3E90-6C0D91AD0BA6}" dt="2023-11-29T06:17:49.650" v="80"/>
          <ac:picMkLst>
            <pc:docMk/>
            <pc:sldMk cId="1249283598" sldId="1750"/>
            <ac:picMk id="8" creationId="{96B233DF-6C4A-F9B2-8EB9-C9D9DB188652}"/>
          </ac:picMkLst>
        </pc:picChg>
      </pc:sldChg>
    </pc:docChg>
  </pc:docChgLst>
  <pc:docChgLst>
    <pc:chgData name="Kshirsagar, Tejaswini Arunkumar - (tejaswini)" userId="S::tejaswini@arizona.edu::2c6f6d40-198c-47e5-ba36-b140958a0c5c" providerId="AD" clId="Web-{1A5CE5BC-1180-44D1-BA51-3F13B6AEC640}"/>
    <pc:docChg chg="modSld">
      <pc:chgData name="Kshirsagar, Tejaswini Arunkumar - (tejaswini)" userId="S::tejaswini@arizona.edu::2c6f6d40-198c-47e5-ba36-b140958a0c5c" providerId="AD" clId="Web-{1A5CE5BC-1180-44D1-BA51-3F13B6AEC640}" dt="2023-11-30T07:52:45.321" v="0" actId="20577"/>
      <pc:docMkLst>
        <pc:docMk/>
      </pc:docMkLst>
      <pc:sldChg chg="modSp">
        <pc:chgData name="Kshirsagar, Tejaswini Arunkumar - (tejaswini)" userId="S::tejaswini@arizona.edu::2c6f6d40-198c-47e5-ba36-b140958a0c5c" providerId="AD" clId="Web-{1A5CE5BC-1180-44D1-BA51-3F13B6AEC640}" dt="2023-11-30T07:52:45.321" v="0" actId="20577"/>
        <pc:sldMkLst>
          <pc:docMk/>
          <pc:sldMk cId="2538923897" sldId="1755"/>
        </pc:sldMkLst>
        <pc:spChg chg="mod">
          <ac:chgData name="Kshirsagar, Tejaswini Arunkumar - (tejaswini)" userId="S::tejaswini@arizona.edu::2c6f6d40-198c-47e5-ba36-b140958a0c5c" providerId="AD" clId="Web-{1A5CE5BC-1180-44D1-BA51-3F13B6AEC640}" dt="2023-11-30T07:52:45.321" v="0" actId="20577"/>
          <ac:spMkLst>
            <pc:docMk/>
            <pc:sldMk cId="2538923897" sldId="1755"/>
            <ac:spMk id="8" creationId="{A8F8082F-82FB-16BF-86C2-810DAB0D60A5}"/>
          </ac:spMkLst>
        </pc:spChg>
      </pc:sldChg>
    </pc:docChg>
  </pc:docChgLst>
  <pc:docChgLst>
    <pc:chgData name="Bharambe, Neha Milind - (nehab1)" userId="S::nehab1@arizona.edu::88b40e6d-323d-41c4-bb80-2410aef5f1f5" providerId="AD" clId="Web-{B5C6150A-C18C-40E4-BD3A-1420D1D702B6}"/>
    <pc:docChg chg="modSld">
      <pc:chgData name="Bharambe, Neha Milind - (nehab1)" userId="S::nehab1@arizona.edu::88b40e6d-323d-41c4-bb80-2410aef5f1f5" providerId="AD" clId="Web-{B5C6150A-C18C-40E4-BD3A-1420D1D702B6}" dt="2023-11-27T23:36:19.373" v="1" actId="1076"/>
      <pc:docMkLst>
        <pc:docMk/>
      </pc:docMkLst>
      <pc:sldChg chg="addSp modSp">
        <pc:chgData name="Bharambe, Neha Milind - (nehab1)" userId="S::nehab1@arizona.edu::88b40e6d-323d-41c4-bb80-2410aef5f1f5" providerId="AD" clId="Web-{B5C6150A-C18C-40E4-BD3A-1420D1D702B6}" dt="2023-11-27T23:36:19.373" v="1" actId="1076"/>
        <pc:sldMkLst>
          <pc:docMk/>
          <pc:sldMk cId="0" sldId="257"/>
        </pc:sldMkLst>
        <pc:picChg chg="add mod">
          <ac:chgData name="Bharambe, Neha Milind - (nehab1)" userId="S::nehab1@arizona.edu::88b40e6d-323d-41c4-bb80-2410aef5f1f5" providerId="AD" clId="Web-{B5C6150A-C18C-40E4-BD3A-1420D1D702B6}" dt="2023-11-27T23:36:19.373" v="1" actId="1076"/>
          <ac:picMkLst>
            <pc:docMk/>
            <pc:sldMk cId="0" sldId="257"/>
            <ac:picMk id="2" creationId="{075952A6-0288-0548-087F-17DB650006FE}"/>
          </ac:picMkLst>
        </pc:picChg>
      </pc:sldChg>
    </pc:docChg>
  </pc:docChgLst>
  <pc:docChgLst>
    <pc:chgData name="Kshirsagar, Tejaswini Arunkumar - (tejaswini)" userId="S::tejaswini@arizona.edu::2c6f6d40-198c-47e5-ba36-b140958a0c5c" providerId="AD" clId="Web-{5B76EC06-5F5D-54CC-5B94-043124A0BF99}"/>
    <pc:docChg chg="modSld">
      <pc:chgData name="Kshirsagar, Tejaswini Arunkumar - (tejaswini)" userId="S::tejaswini@arizona.edu::2c6f6d40-198c-47e5-ba36-b140958a0c5c" providerId="AD" clId="Web-{5B76EC06-5F5D-54CC-5B94-043124A0BF99}" dt="2023-11-28T05:19:05.694" v="0" actId="1076"/>
      <pc:docMkLst>
        <pc:docMk/>
      </pc:docMkLst>
      <pc:sldChg chg="modSp">
        <pc:chgData name="Kshirsagar, Tejaswini Arunkumar - (tejaswini)" userId="S::tejaswini@arizona.edu::2c6f6d40-198c-47e5-ba36-b140958a0c5c" providerId="AD" clId="Web-{5B76EC06-5F5D-54CC-5B94-043124A0BF99}" dt="2023-11-28T05:19:05.694" v="0" actId="1076"/>
        <pc:sldMkLst>
          <pc:docMk/>
          <pc:sldMk cId="0" sldId="257"/>
        </pc:sldMkLst>
        <pc:grpChg chg="mod">
          <ac:chgData name="Kshirsagar, Tejaswini Arunkumar - (tejaswini)" userId="S::tejaswini@arizona.edu::2c6f6d40-198c-47e5-ba36-b140958a0c5c" providerId="AD" clId="Web-{5B76EC06-5F5D-54CC-5B94-043124A0BF99}" dt="2023-11-28T05:19:05.694" v="0" actId="1076"/>
          <ac:grpSpMkLst>
            <pc:docMk/>
            <pc:sldMk cId="0" sldId="257"/>
            <ac:grpSpMk id="32" creationId="{AEFF3BF2-A7DB-2D34-0427-D6CC445F39F9}"/>
          </ac:grpSpMkLst>
        </pc:grpChg>
      </pc:sldChg>
    </pc:docChg>
  </pc:docChgLst>
  <pc:docChgLst>
    <pc:chgData name="Kshirsagar, Tejaswini Arunkumar - (tejaswini)" userId="2c6f6d40-198c-47e5-ba36-b140958a0c5c" providerId="ADAL" clId="{29B1F136-0024-48F2-9259-CD6470BB55E5}"/>
    <pc:docChg chg="undo redo custSel addSld delSld modSld">
      <pc:chgData name="Kshirsagar, Tejaswini Arunkumar - (tejaswini)" userId="2c6f6d40-198c-47e5-ba36-b140958a0c5c" providerId="ADAL" clId="{29B1F136-0024-48F2-9259-CD6470BB55E5}" dt="2023-12-05T03:53:03.851" v="172" actId="164"/>
      <pc:docMkLst>
        <pc:docMk/>
      </pc:docMkLst>
      <pc:sldChg chg="addSp modSp mod modAnim">
        <pc:chgData name="Kshirsagar, Tejaswini Arunkumar - (tejaswini)" userId="2c6f6d40-198c-47e5-ba36-b140958a0c5c" providerId="ADAL" clId="{29B1F136-0024-48F2-9259-CD6470BB55E5}" dt="2023-11-29T09:14:04.274" v="146" actId="1038"/>
        <pc:sldMkLst>
          <pc:docMk/>
          <pc:sldMk cId="0" sldId="265"/>
        </pc:sldMkLst>
        <pc:spChg chg="add mod">
          <ac:chgData name="Kshirsagar, Tejaswini Arunkumar - (tejaswini)" userId="2c6f6d40-198c-47e5-ba36-b140958a0c5c" providerId="ADAL" clId="{29B1F136-0024-48F2-9259-CD6470BB55E5}" dt="2023-11-29T08:49:44.600" v="28" actId="1076"/>
          <ac:spMkLst>
            <pc:docMk/>
            <pc:sldMk cId="0" sldId="265"/>
            <ac:spMk id="5" creationId="{F968DEB4-1994-9A9B-672D-1DA4FB4D352F}"/>
          </ac:spMkLst>
        </pc:spChg>
        <pc:spChg chg="add mod">
          <ac:chgData name="Kshirsagar, Tejaswini Arunkumar - (tejaswini)" userId="2c6f6d40-198c-47e5-ba36-b140958a0c5c" providerId="ADAL" clId="{29B1F136-0024-48F2-9259-CD6470BB55E5}" dt="2023-11-29T09:01:20.373" v="44" actId="1076"/>
          <ac:spMkLst>
            <pc:docMk/>
            <pc:sldMk cId="0" sldId="265"/>
            <ac:spMk id="6" creationId="{E90D50A2-74BF-ED3A-AFDD-3B6211FF25B9}"/>
          </ac:spMkLst>
        </pc:spChg>
        <pc:spChg chg="add mod">
          <ac:chgData name="Kshirsagar, Tejaswini Arunkumar - (tejaswini)" userId="2c6f6d40-198c-47e5-ba36-b140958a0c5c" providerId="ADAL" clId="{29B1F136-0024-48F2-9259-CD6470BB55E5}" dt="2023-11-29T09:14:04.274" v="146" actId="1038"/>
          <ac:spMkLst>
            <pc:docMk/>
            <pc:sldMk cId="0" sldId="265"/>
            <ac:spMk id="7" creationId="{A45D0269-69F8-7E4A-3901-7B16C6886115}"/>
          </ac:spMkLst>
        </pc:spChg>
        <pc:spChg chg="add mod">
          <ac:chgData name="Kshirsagar, Tejaswini Arunkumar - (tejaswini)" userId="2c6f6d40-198c-47e5-ba36-b140958a0c5c" providerId="ADAL" clId="{29B1F136-0024-48F2-9259-CD6470BB55E5}" dt="2023-11-29T09:01:56.859" v="50" actId="1076"/>
          <ac:spMkLst>
            <pc:docMk/>
            <pc:sldMk cId="0" sldId="265"/>
            <ac:spMk id="8" creationId="{80CF478C-E798-CF9A-C835-CC891D368B5B}"/>
          </ac:spMkLst>
        </pc:spChg>
        <pc:spChg chg="add mod">
          <ac:chgData name="Kshirsagar, Tejaswini Arunkumar - (tejaswini)" userId="2c6f6d40-198c-47e5-ba36-b140958a0c5c" providerId="ADAL" clId="{29B1F136-0024-48F2-9259-CD6470BB55E5}" dt="2023-11-29T09:04:52.394" v="113" actId="164"/>
          <ac:spMkLst>
            <pc:docMk/>
            <pc:sldMk cId="0" sldId="265"/>
            <ac:spMk id="9" creationId="{73C09B1E-FC82-60F6-3FE0-07F300F75BE1}"/>
          </ac:spMkLst>
        </pc:spChg>
        <pc:spChg chg="add mod">
          <ac:chgData name="Kshirsagar, Tejaswini Arunkumar - (tejaswini)" userId="2c6f6d40-198c-47e5-ba36-b140958a0c5c" providerId="ADAL" clId="{29B1F136-0024-48F2-9259-CD6470BB55E5}" dt="2023-11-29T09:04:55.797" v="117" actId="14100"/>
          <ac:spMkLst>
            <pc:docMk/>
            <pc:sldMk cId="0" sldId="265"/>
            <ac:spMk id="10" creationId="{C12975F5-A6D9-A44C-1320-21F35092A8B3}"/>
          </ac:spMkLst>
        </pc:spChg>
        <pc:grpChg chg="add mod">
          <ac:chgData name="Kshirsagar, Tejaswini Arunkumar - (tejaswini)" userId="2c6f6d40-198c-47e5-ba36-b140958a0c5c" providerId="ADAL" clId="{29B1F136-0024-48F2-9259-CD6470BB55E5}" dt="2023-11-29T09:04:52.394" v="113" actId="164"/>
          <ac:grpSpMkLst>
            <pc:docMk/>
            <pc:sldMk cId="0" sldId="265"/>
            <ac:grpSpMk id="12" creationId="{EE896ED2-3EA8-CC9B-F0B5-7C152D6D5206}"/>
          </ac:grpSpMkLst>
        </pc:grpChg>
        <pc:grpChg chg="add mod">
          <ac:chgData name="Kshirsagar, Tejaswini Arunkumar - (tejaswini)" userId="2c6f6d40-198c-47e5-ba36-b140958a0c5c" providerId="ADAL" clId="{29B1F136-0024-48F2-9259-CD6470BB55E5}" dt="2023-11-29T09:04:52.002" v="112" actId="164"/>
          <ac:grpSpMkLst>
            <pc:docMk/>
            <pc:sldMk cId="0" sldId="265"/>
            <ac:grpSpMk id="13" creationId="{DC116BD5-A77C-F732-079C-05D4DAC3E847}"/>
          </ac:grpSpMkLst>
        </pc:grpChg>
        <pc:picChg chg="mod">
          <ac:chgData name="Kshirsagar, Tejaswini Arunkumar - (tejaswini)" userId="2c6f6d40-198c-47e5-ba36-b140958a0c5c" providerId="ADAL" clId="{29B1F136-0024-48F2-9259-CD6470BB55E5}" dt="2023-11-29T09:01:07.486" v="41" actId="1076"/>
          <ac:picMkLst>
            <pc:docMk/>
            <pc:sldMk cId="0" sldId="265"/>
            <ac:picMk id="3074" creationId="{50D5CA2E-02A9-B0BD-5EF4-94E44D34B5AB}"/>
          </ac:picMkLst>
        </pc:picChg>
        <pc:picChg chg="mod">
          <ac:chgData name="Kshirsagar, Tejaswini Arunkumar - (tejaswini)" userId="2c6f6d40-198c-47e5-ba36-b140958a0c5c" providerId="ADAL" clId="{29B1F136-0024-48F2-9259-CD6470BB55E5}" dt="2023-11-29T09:04:52.394" v="113" actId="164"/>
          <ac:picMkLst>
            <pc:docMk/>
            <pc:sldMk cId="0" sldId="265"/>
            <ac:picMk id="3082" creationId="{D60A660D-F831-AE0E-3483-C0106128E403}"/>
          </ac:picMkLst>
        </pc:picChg>
        <pc:picChg chg="mod">
          <ac:chgData name="Kshirsagar, Tejaswini Arunkumar - (tejaswini)" userId="2c6f6d40-198c-47e5-ba36-b140958a0c5c" providerId="ADAL" clId="{29B1F136-0024-48F2-9259-CD6470BB55E5}" dt="2023-11-29T09:04:52.002" v="112" actId="164"/>
          <ac:picMkLst>
            <pc:docMk/>
            <pc:sldMk cId="0" sldId="265"/>
            <ac:picMk id="3084" creationId="{9AF855E1-61B2-EA3F-A809-7EC3301ACF34}"/>
          </ac:picMkLst>
        </pc:picChg>
        <pc:picChg chg="mod">
          <ac:chgData name="Kshirsagar, Tejaswini Arunkumar - (tejaswini)" userId="2c6f6d40-198c-47e5-ba36-b140958a0c5c" providerId="ADAL" clId="{29B1F136-0024-48F2-9259-CD6470BB55E5}" dt="2023-11-29T09:00:52.984" v="36" actId="1076"/>
          <ac:picMkLst>
            <pc:docMk/>
            <pc:sldMk cId="0" sldId="265"/>
            <ac:picMk id="3086" creationId="{FD12A6D0-9000-E901-C69A-056E19625F49}"/>
          </ac:picMkLst>
        </pc:picChg>
      </pc:sldChg>
      <pc:sldChg chg="del">
        <pc:chgData name="Kshirsagar, Tejaswini Arunkumar - (tejaswini)" userId="2c6f6d40-198c-47e5-ba36-b140958a0c5c" providerId="ADAL" clId="{29B1F136-0024-48F2-9259-CD6470BB55E5}" dt="2023-12-05T03:50:42.501" v="160" actId="47"/>
        <pc:sldMkLst>
          <pc:docMk/>
          <pc:sldMk cId="2766473615" sldId="1745"/>
        </pc:sldMkLst>
      </pc:sldChg>
      <pc:sldChg chg="addSp delSp modSp mod">
        <pc:chgData name="Kshirsagar, Tejaswini Arunkumar - (tejaswini)" userId="2c6f6d40-198c-47e5-ba36-b140958a0c5c" providerId="ADAL" clId="{29B1F136-0024-48F2-9259-CD6470BB55E5}" dt="2023-12-05T03:19:28.922" v="147" actId="115"/>
        <pc:sldMkLst>
          <pc:docMk/>
          <pc:sldMk cId="1249283598" sldId="1750"/>
        </pc:sldMkLst>
        <pc:spChg chg="mod">
          <ac:chgData name="Kshirsagar, Tejaswini Arunkumar - (tejaswini)" userId="2c6f6d40-198c-47e5-ba36-b140958a0c5c" providerId="ADAL" clId="{29B1F136-0024-48F2-9259-CD6470BB55E5}" dt="2023-11-29T08:28:18.825" v="23" actId="1076"/>
          <ac:spMkLst>
            <pc:docMk/>
            <pc:sldMk cId="1249283598" sldId="1750"/>
            <ac:spMk id="6" creationId="{196226CC-4ED7-0EEF-98BD-2DC54C5E58A3}"/>
          </ac:spMkLst>
        </pc:spChg>
        <pc:spChg chg="mod">
          <ac:chgData name="Kshirsagar, Tejaswini Arunkumar - (tejaswini)" userId="2c6f6d40-198c-47e5-ba36-b140958a0c5c" providerId="ADAL" clId="{29B1F136-0024-48F2-9259-CD6470BB55E5}" dt="2023-12-05T03:19:28.922" v="147" actId="115"/>
          <ac:spMkLst>
            <pc:docMk/>
            <pc:sldMk cId="1249283598" sldId="1750"/>
            <ac:spMk id="8" creationId="{A2B12D5E-078C-7848-1DA8-9B2E6E3372BE}"/>
          </ac:spMkLst>
        </pc:spChg>
        <pc:spChg chg="add mod">
          <ac:chgData name="Kshirsagar, Tejaswini Arunkumar - (tejaswini)" userId="2c6f6d40-198c-47e5-ba36-b140958a0c5c" providerId="ADAL" clId="{29B1F136-0024-48F2-9259-CD6470BB55E5}" dt="2023-11-29T08:28:28.260" v="26"/>
          <ac:spMkLst>
            <pc:docMk/>
            <pc:sldMk cId="1249283598" sldId="1750"/>
            <ac:spMk id="9" creationId="{149CAB7C-441F-7B53-C7EF-2F8A6F0CE896}"/>
          </ac:spMkLst>
        </pc:spChg>
        <pc:picChg chg="add del">
          <ac:chgData name="Kshirsagar, Tejaswini Arunkumar - (tejaswini)" userId="2c6f6d40-198c-47e5-ba36-b140958a0c5c" providerId="ADAL" clId="{29B1F136-0024-48F2-9259-CD6470BB55E5}" dt="2023-11-29T08:28:14.460" v="21" actId="22"/>
          <ac:picMkLst>
            <pc:docMk/>
            <pc:sldMk cId="1249283598" sldId="1750"/>
            <ac:picMk id="4" creationId="{91F620A1-3064-B58B-3E84-608BB44E0DA9}"/>
          </ac:picMkLst>
        </pc:picChg>
        <pc:picChg chg="add del">
          <ac:chgData name="Kshirsagar, Tejaswini Arunkumar - (tejaswini)" userId="2c6f6d40-198c-47e5-ba36-b140958a0c5c" providerId="ADAL" clId="{29B1F136-0024-48F2-9259-CD6470BB55E5}" dt="2023-11-29T08:28:21.530" v="25" actId="22"/>
          <ac:picMkLst>
            <pc:docMk/>
            <pc:sldMk cId="1249283598" sldId="1750"/>
            <ac:picMk id="7" creationId="{213DF1DA-F793-3590-BF0F-202CB652CFD8}"/>
          </ac:picMkLst>
        </pc:picChg>
      </pc:sldChg>
      <pc:sldChg chg="modAnim">
        <pc:chgData name="Kshirsagar, Tejaswini Arunkumar - (tejaswini)" userId="2c6f6d40-198c-47e5-ba36-b140958a0c5c" providerId="ADAL" clId="{29B1F136-0024-48F2-9259-CD6470BB55E5}" dt="2023-11-29T08:26:06.229" v="4"/>
        <pc:sldMkLst>
          <pc:docMk/>
          <pc:sldMk cId="2275493358" sldId="1754"/>
        </pc:sldMkLst>
      </pc:sldChg>
      <pc:sldChg chg="addSp modSp mod">
        <pc:chgData name="Kshirsagar, Tejaswini Arunkumar - (tejaswini)" userId="2c6f6d40-198c-47e5-ba36-b140958a0c5c" providerId="ADAL" clId="{29B1F136-0024-48F2-9259-CD6470BB55E5}" dt="2023-12-05T03:53:03.851" v="172" actId="164"/>
        <pc:sldMkLst>
          <pc:docMk/>
          <pc:sldMk cId="2180840834" sldId="1761"/>
        </pc:sldMkLst>
        <pc:grpChg chg="add mod">
          <ac:chgData name="Kshirsagar, Tejaswini Arunkumar - (tejaswini)" userId="2c6f6d40-198c-47e5-ba36-b140958a0c5c" providerId="ADAL" clId="{29B1F136-0024-48F2-9259-CD6470BB55E5}" dt="2023-12-05T03:53:03.851" v="172" actId="164"/>
          <ac:grpSpMkLst>
            <pc:docMk/>
            <pc:sldMk cId="2180840834" sldId="1761"/>
            <ac:grpSpMk id="7" creationId="{CF4146C7-9EF0-730D-42CE-AC137A99540A}"/>
          </ac:grpSpMkLst>
        </pc:grpChg>
        <pc:picChg chg="mod">
          <ac:chgData name="Kshirsagar, Tejaswini Arunkumar - (tejaswini)" userId="2c6f6d40-198c-47e5-ba36-b140958a0c5c" providerId="ADAL" clId="{29B1F136-0024-48F2-9259-CD6470BB55E5}" dt="2023-12-05T03:53:03.851" v="172" actId="164"/>
          <ac:picMkLst>
            <pc:docMk/>
            <pc:sldMk cId="2180840834" sldId="1761"/>
            <ac:picMk id="5" creationId="{0ED5A302-1A89-F420-A139-7321AD6ADCDC}"/>
          </ac:picMkLst>
        </pc:picChg>
        <pc:cxnChg chg="add mod">
          <ac:chgData name="Kshirsagar, Tejaswini Arunkumar - (tejaswini)" userId="2c6f6d40-198c-47e5-ba36-b140958a0c5c" providerId="ADAL" clId="{29B1F136-0024-48F2-9259-CD6470BB55E5}" dt="2023-12-05T03:53:03.851" v="172" actId="164"/>
          <ac:cxnSpMkLst>
            <pc:docMk/>
            <pc:sldMk cId="2180840834" sldId="1761"/>
            <ac:cxnSpMk id="4" creationId="{EAB74545-F217-691E-5517-125E58AE2A02}"/>
          </ac:cxnSpMkLst>
        </pc:cxnChg>
      </pc:sldChg>
      <pc:sldChg chg="addSp delSp modSp add del mod">
        <pc:chgData name="Kshirsagar, Tejaswini Arunkumar - (tejaswini)" userId="2c6f6d40-198c-47e5-ba36-b140958a0c5c" providerId="ADAL" clId="{29B1F136-0024-48F2-9259-CD6470BB55E5}" dt="2023-12-05T03:52:53.961" v="171" actId="47"/>
        <pc:sldMkLst>
          <pc:docMk/>
          <pc:sldMk cId="90231728" sldId="1762"/>
        </pc:sldMkLst>
        <pc:picChg chg="add mod">
          <ac:chgData name="Kshirsagar, Tejaswini Arunkumar - (tejaswini)" userId="2c6f6d40-198c-47e5-ba36-b140958a0c5c" providerId="ADAL" clId="{29B1F136-0024-48F2-9259-CD6470BB55E5}" dt="2023-12-05T03:52:12.491" v="170" actId="1076"/>
          <ac:picMkLst>
            <pc:docMk/>
            <pc:sldMk cId="90231728" sldId="1762"/>
            <ac:picMk id="4" creationId="{8006D42E-190F-D19E-83E3-E8F3EE41C016}"/>
          </ac:picMkLst>
        </pc:picChg>
        <pc:picChg chg="del">
          <ac:chgData name="Kshirsagar, Tejaswini Arunkumar - (tejaswini)" userId="2c6f6d40-198c-47e5-ba36-b140958a0c5c" providerId="ADAL" clId="{29B1F136-0024-48F2-9259-CD6470BB55E5}" dt="2023-12-05T03:51:58.361" v="168" actId="478"/>
          <ac:picMkLst>
            <pc:docMk/>
            <pc:sldMk cId="90231728" sldId="1762"/>
            <ac:picMk id="6" creationId="{4D99308A-D5D9-BF0B-7B1D-6992E95C6C4C}"/>
          </ac:picMkLst>
        </pc:picChg>
      </pc:sldChg>
      <pc:sldChg chg="addSp delSp modSp add del mod">
        <pc:chgData name="Kshirsagar, Tejaswini Arunkumar - (tejaswini)" userId="2c6f6d40-198c-47e5-ba36-b140958a0c5c" providerId="ADAL" clId="{29B1F136-0024-48F2-9259-CD6470BB55E5}" dt="2023-12-05T03:50:48.881" v="161" actId="47"/>
        <pc:sldMkLst>
          <pc:docMk/>
          <pc:sldMk cId="271516561" sldId="1762"/>
        </pc:sldMkLst>
        <pc:picChg chg="add del mod">
          <ac:chgData name="Kshirsagar, Tejaswini Arunkumar - (tejaswini)" userId="2c6f6d40-198c-47e5-ba36-b140958a0c5c" providerId="ADAL" clId="{29B1F136-0024-48F2-9259-CD6470BB55E5}" dt="2023-12-05T03:38:43.373" v="153" actId="478"/>
          <ac:picMkLst>
            <pc:docMk/>
            <pc:sldMk cId="271516561" sldId="1762"/>
            <ac:picMk id="4" creationId="{50C95988-84AC-1E1F-75A1-FFCB17498BB7}"/>
          </ac:picMkLst>
        </pc:picChg>
        <pc:picChg chg="del">
          <ac:chgData name="Kshirsagar, Tejaswini Arunkumar - (tejaswini)" userId="2c6f6d40-198c-47e5-ba36-b140958a0c5c" providerId="ADAL" clId="{29B1F136-0024-48F2-9259-CD6470BB55E5}" dt="2023-12-05T03:38:13.831" v="149" actId="478"/>
          <ac:picMkLst>
            <pc:docMk/>
            <pc:sldMk cId="271516561" sldId="1762"/>
            <ac:picMk id="6" creationId="{4D99308A-D5D9-BF0B-7B1D-6992E95C6C4C}"/>
          </ac:picMkLst>
        </pc:picChg>
        <pc:picChg chg="add del mod">
          <ac:chgData name="Kshirsagar, Tejaswini Arunkumar - (tejaswini)" userId="2c6f6d40-198c-47e5-ba36-b140958a0c5c" providerId="ADAL" clId="{29B1F136-0024-48F2-9259-CD6470BB55E5}" dt="2023-12-05T03:39:29.143" v="155" actId="478"/>
          <ac:picMkLst>
            <pc:docMk/>
            <pc:sldMk cId="271516561" sldId="1762"/>
            <ac:picMk id="7" creationId="{2CF73F4E-7B1F-2BE8-8587-83947CBEB63F}"/>
          </ac:picMkLst>
        </pc:picChg>
        <pc:picChg chg="add mod">
          <ac:chgData name="Kshirsagar, Tejaswini Arunkumar - (tejaswini)" userId="2c6f6d40-198c-47e5-ba36-b140958a0c5c" providerId="ADAL" clId="{29B1F136-0024-48F2-9259-CD6470BB55E5}" dt="2023-12-05T03:40:13.098" v="157" actId="1076"/>
          <ac:picMkLst>
            <pc:docMk/>
            <pc:sldMk cId="271516561" sldId="1762"/>
            <ac:picMk id="9" creationId="{A36FF1C3-BC76-2060-2EB3-8187CD333860}"/>
          </ac:picMkLst>
        </pc:picChg>
      </pc:sldChg>
    </pc:docChg>
  </pc:docChgLst>
  <pc:docChgLst>
    <pc:chgData name="JOSHEE, MINITA - (minitajoshee)" userId="S::minitajoshee@arizona.edu::dab430fa-9eea-4bfd-be42-618045009d6f" providerId="AD" clId="Web-{1D21CF59-6E87-9D8D-0E3A-D4F2297FF2E9}"/>
    <pc:docChg chg="addSld modSld">
      <pc:chgData name="JOSHEE, MINITA - (minitajoshee)" userId="S::minitajoshee@arizona.edu::dab430fa-9eea-4bfd-be42-618045009d6f" providerId="AD" clId="Web-{1D21CF59-6E87-9D8D-0E3A-D4F2297FF2E9}" dt="2023-11-29T16:16:59.800" v="207" actId="1076"/>
      <pc:docMkLst>
        <pc:docMk/>
      </pc:docMkLst>
      <pc:sldChg chg="addSp delSp modSp">
        <pc:chgData name="JOSHEE, MINITA - (minitajoshee)" userId="S::minitajoshee@arizona.edu::dab430fa-9eea-4bfd-be42-618045009d6f" providerId="AD" clId="Web-{1D21CF59-6E87-9D8D-0E3A-D4F2297FF2E9}" dt="2023-11-29T16:16:59.800" v="207" actId="1076"/>
        <pc:sldMkLst>
          <pc:docMk/>
          <pc:sldMk cId="1249283598" sldId="1750"/>
        </pc:sldMkLst>
        <pc:spChg chg="mod">
          <ac:chgData name="JOSHEE, MINITA - (minitajoshee)" userId="S::minitajoshee@arizona.edu::dab430fa-9eea-4bfd-be42-618045009d6f" providerId="AD" clId="Web-{1D21CF59-6E87-9D8D-0E3A-D4F2297FF2E9}" dt="2023-11-29T16:16:10.924" v="204" actId="20577"/>
          <ac:spMkLst>
            <pc:docMk/>
            <pc:sldMk cId="1249283598" sldId="1750"/>
            <ac:spMk id="8" creationId="{A2B12D5E-078C-7848-1DA8-9B2E6E3372BE}"/>
          </ac:spMkLst>
        </pc:spChg>
        <pc:picChg chg="add del mod">
          <ac:chgData name="JOSHEE, MINITA - (minitajoshee)" userId="S::minitajoshee@arizona.edu::dab430fa-9eea-4bfd-be42-618045009d6f" providerId="AD" clId="Web-{1D21CF59-6E87-9D8D-0E3A-D4F2297FF2E9}" dt="2023-11-29T16:16:54.441" v="205"/>
          <ac:picMkLst>
            <pc:docMk/>
            <pc:sldMk cId="1249283598" sldId="1750"/>
            <ac:picMk id="2" creationId="{0BA78A14-5097-DA60-FBA4-E17484B59678}"/>
          </ac:picMkLst>
        </pc:picChg>
        <pc:picChg chg="add mod">
          <ac:chgData name="JOSHEE, MINITA - (minitajoshee)" userId="S::minitajoshee@arizona.edu::dab430fa-9eea-4bfd-be42-618045009d6f" providerId="AD" clId="Web-{1D21CF59-6E87-9D8D-0E3A-D4F2297FF2E9}" dt="2023-11-29T16:16:59.800" v="207" actId="1076"/>
          <ac:picMkLst>
            <pc:docMk/>
            <pc:sldMk cId="1249283598" sldId="1750"/>
            <ac:picMk id="4" creationId="{8D99929E-F957-449B-3429-B786AAC2C03E}"/>
          </ac:picMkLst>
        </pc:picChg>
      </pc:sldChg>
      <pc:sldChg chg="addSp delSp modSp add replId">
        <pc:chgData name="JOSHEE, MINITA - (minitajoshee)" userId="S::minitajoshee@arizona.edu::dab430fa-9eea-4bfd-be42-618045009d6f" providerId="AD" clId="Web-{1D21CF59-6E87-9D8D-0E3A-D4F2297FF2E9}" dt="2023-11-29T16:00:43.181" v="38" actId="1076"/>
        <pc:sldMkLst>
          <pc:docMk/>
          <pc:sldMk cId="2180840834" sldId="1761"/>
        </pc:sldMkLst>
        <pc:picChg chg="add del mod modCrop">
          <ac:chgData name="JOSHEE, MINITA - (minitajoshee)" userId="S::minitajoshee@arizona.edu::dab430fa-9eea-4bfd-be42-618045009d6f" providerId="AD" clId="Web-{1D21CF59-6E87-9D8D-0E3A-D4F2297FF2E9}" dt="2023-11-29T16:00:12.102" v="32"/>
          <ac:picMkLst>
            <pc:docMk/>
            <pc:sldMk cId="2180840834" sldId="1761"/>
            <ac:picMk id="2" creationId="{E0A1E545-5BCB-4DC8-967C-33B6BCE88F86}"/>
          </ac:picMkLst>
        </pc:picChg>
        <pc:picChg chg="del">
          <ac:chgData name="JOSHEE, MINITA - (minitajoshee)" userId="S::minitajoshee@arizona.edu::dab430fa-9eea-4bfd-be42-618045009d6f" providerId="AD" clId="Web-{1D21CF59-6E87-9D8D-0E3A-D4F2297FF2E9}" dt="2023-11-29T15:56:53.534" v="16"/>
          <ac:picMkLst>
            <pc:docMk/>
            <pc:sldMk cId="2180840834" sldId="1761"/>
            <ac:picMk id="4" creationId="{CD17F006-B687-B3D1-14C9-3EBCE03D8977}"/>
          </ac:picMkLst>
        </pc:picChg>
        <pc:picChg chg="add mod">
          <ac:chgData name="JOSHEE, MINITA - (minitajoshee)" userId="S::minitajoshee@arizona.edu::dab430fa-9eea-4bfd-be42-618045009d6f" providerId="AD" clId="Web-{1D21CF59-6E87-9D8D-0E3A-D4F2297FF2E9}" dt="2023-11-29T16:00:43.181" v="38" actId="1076"/>
          <ac:picMkLst>
            <pc:docMk/>
            <pc:sldMk cId="2180840834" sldId="1761"/>
            <ac:picMk id="5" creationId="{0ED5A302-1A89-F420-A139-7321AD6ADCDC}"/>
          </ac:picMkLst>
        </pc:picChg>
      </pc:sldChg>
    </pc:docChg>
  </pc:docChgLst>
  <pc:docChgLst>
    <pc:chgData name="Kshirsagar, Tejaswini Arunkumar - (tejaswini)" userId="S::tejaswini@arizona.edu::2c6f6d40-198c-47e5-ba36-b140958a0c5c" providerId="AD" clId="Web-{0DB608EC-010D-8B68-E1D2-62F06F27A7DE}"/>
    <pc:docChg chg="mod addSld delSld modSld modMainMaster setSldSz">
      <pc:chgData name="Kshirsagar, Tejaswini Arunkumar - (tejaswini)" userId="S::tejaswini@arizona.edu::2c6f6d40-198c-47e5-ba36-b140958a0c5c" providerId="AD" clId="Web-{0DB608EC-010D-8B68-E1D2-62F06F27A7DE}" dt="2023-11-29T05:32:38.230" v="528" actId="1076"/>
      <pc:docMkLst>
        <pc:docMk/>
      </pc:docMkLst>
      <pc:sldChg chg="modSp">
        <pc:chgData name="Kshirsagar, Tejaswini Arunkumar - (tejaswini)" userId="S::tejaswini@arizona.edu::2c6f6d40-198c-47e5-ba36-b140958a0c5c" providerId="AD" clId="Web-{0DB608EC-010D-8B68-E1D2-62F06F27A7DE}" dt="2023-11-29T03:41:37.600" v="304" actId="14100"/>
        <pc:sldMkLst>
          <pc:docMk/>
          <pc:sldMk cId="0" sldId="256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6"/>
            <ac:spMk id="2" creationId="{9CB496FD-CE53-0D01-1809-CEF166C502C7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41:37.600" v="304" actId="14100"/>
          <ac:picMkLst>
            <pc:docMk/>
            <pc:sldMk cId="0" sldId="256"/>
            <ac:picMk id="9" creationId="{A1772C9E-B69A-505F-DA1D-024F85E80332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56"/>
            <ac:picMk id="10" creationId="{6A09CE21-C13D-02A8-31F2-551DF0CF6ACB}"/>
          </ac:picMkLst>
        </pc:picChg>
      </pc:sldChg>
      <pc:sldChg chg="modSp add del">
        <pc:chgData name="Kshirsagar, Tejaswini Arunkumar - (tejaswini)" userId="S::tejaswini@arizona.edu::2c6f6d40-198c-47e5-ba36-b140958a0c5c" providerId="AD" clId="Web-{0DB608EC-010D-8B68-E1D2-62F06F27A7DE}" dt="2023-11-29T03:49:28.837" v="337"/>
        <pc:sldMkLst>
          <pc:docMk/>
          <pc:sldMk cId="0" sldId="25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13" creationId="{CE2C0904-1B9C-0568-39DA-6DE8ABE37C8E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14" creationId="{F99D08E0-417E-B573-FE49-4C31BB0D7346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16" creationId="{4C61F7C3-B990-CF8B-2D08-BFB822CA93AE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17" creationId="{16FB0852-616B-0C61-8DDA-3A8D8BF4CFDC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18" creationId="{7D1AB01C-B0C9-821F-E331-D86F1151F9FC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20" creationId="{6D9FB131-5455-87FE-3E5D-2524FDDC1006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22" creationId="{9A2CDB83-6CC1-A730-ECA6-6EF5E82D29BF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26" creationId="{04E94F5A-3F51-5283-77A7-9F75BC4FF87A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27" creationId="{D14EBD5C-CEAE-1C1D-A584-A1F175D3D5E3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28" creationId="{86889CD5-9E70-9D1F-F950-61DFF9933C9E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35" creationId="{00188F3D-50DA-A108-0B2A-A4C4A3294DD9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36" creationId="{DB1A3CEB-697F-6206-9EA3-58349A944A6B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37" creationId="{982BD9A4-4BDD-571C-18F8-7628C674CEC8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7"/>
            <ac:spMk id="43" creationId="{CA08E5E2-D55D-B69F-9D5F-9603EF2230F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57"/>
            <ac:grpSpMk id="39" creationId="{C0CDFD8D-BDD4-E262-931B-D72AA7939351}"/>
          </ac:grpSpMkLst>
        </pc:grpChg>
      </pc:sldChg>
      <pc:sldChg chg="addSp modSp del">
        <pc:chgData name="Kshirsagar, Tejaswini Arunkumar - (tejaswini)" userId="S::tejaswini@arizona.edu::2c6f6d40-198c-47e5-ba36-b140958a0c5c" providerId="AD" clId="Web-{0DB608EC-010D-8B68-E1D2-62F06F27A7DE}" dt="2023-11-29T03:50:53.668" v="338"/>
        <pc:sldMkLst>
          <pc:docMk/>
          <pc:sldMk cId="0" sldId="25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Kshirsagar, Tejaswini Arunkumar - (tejaswini)" userId="S::tejaswini@arizona.edu::2c6f6d40-198c-47e5-ba36-b140958a0c5c" providerId="AD" clId="Web-{0DB608EC-010D-8B68-E1D2-62F06F27A7DE}" dt="2023-11-29T03:40:47.895" v="302" actId="14100"/>
          <ac:spMkLst>
            <pc:docMk/>
            <pc:sldMk cId="0" sldId="258"/>
            <ac:spMk id="4" creationId="{95DD3A76-4A5F-147A-72EB-427082A16CC5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40:52.801" v="303" actId="1076"/>
          <ac:picMkLst>
            <pc:docMk/>
            <pc:sldMk cId="0" sldId="258"/>
            <ac:picMk id="3" creationId="{00000000-0000-0000-0000-000000000000}"/>
          </ac:picMkLst>
        </pc:picChg>
      </pc:sldChg>
      <pc:sldChg chg="addSp delSp modSp del addAnim delAnim">
        <pc:chgData name="Kshirsagar, Tejaswini Arunkumar - (tejaswini)" userId="S::tejaswini@arizona.edu::2c6f6d40-198c-47e5-ba36-b140958a0c5c" providerId="AD" clId="Web-{0DB608EC-010D-8B68-E1D2-62F06F27A7DE}" dt="2023-11-29T05:22:04.674" v="503"/>
        <pc:sldMkLst>
          <pc:docMk/>
          <pc:sldMk cId="0" sldId="260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0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0"/>
            <ac:spMk id="8" creationId="{00000000-0000-0000-0000-000000000000}"/>
          </ac:spMkLst>
        </pc:spChg>
        <pc:grpChg chg="del">
          <ac:chgData name="Kshirsagar, Tejaswini Arunkumar - (tejaswini)" userId="S::tejaswini@arizona.edu::2c6f6d40-198c-47e5-ba36-b140958a0c5c" providerId="AD" clId="Web-{0DB608EC-010D-8B68-E1D2-62F06F27A7DE}" dt="2023-11-29T03:31:44.905" v="258"/>
          <ac:grpSpMkLst>
            <pc:docMk/>
            <pc:sldMk cId="0" sldId="260"/>
            <ac:grpSpMk id="3" creationId="{00000000-0000-0000-0000-000000000000}"/>
          </ac:grpSpMkLst>
        </pc:grpChg>
        <pc:picChg chg="add mod">
          <ac:chgData name="Kshirsagar, Tejaswini Arunkumar - (tejaswini)" userId="S::tejaswini@arizona.edu::2c6f6d40-198c-47e5-ba36-b140958a0c5c" providerId="AD" clId="Web-{0DB608EC-010D-8B68-E1D2-62F06F27A7DE}" dt="2023-11-29T04:10:55.699" v="344" actId="1076"/>
          <ac:picMkLst>
            <pc:docMk/>
            <pc:sldMk cId="0" sldId="260"/>
            <ac:picMk id="9" creationId="{5074AC0D-D0A1-1664-FB5A-3205DCFB72D8}"/>
          </ac:picMkLst>
        </pc:picChg>
      </pc:sldChg>
      <pc:sldChg chg="addSp delSp modSp">
        <pc:chgData name="Kshirsagar, Tejaswini Arunkumar - (tejaswini)" userId="S::tejaswini@arizona.edu::2c6f6d40-198c-47e5-ba36-b140958a0c5c" providerId="AD" clId="Web-{0DB608EC-010D-8B68-E1D2-62F06F27A7DE}" dt="2023-11-29T04:55:02.315" v="466" actId="20577"/>
        <pc:sldMkLst>
          <pc:docMk/>
          <pc:sldMk cId="0" sldId="261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4:17:04.588" v="391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4:55:02.315" v="466" actId="20577"/>
          <ac:spMkLst>
            <pc:docMk/>
            <pc:sldMk cId="0" sldId="261"/>
            <ac:spMk id="3" creationId="{3A1ADB57-8D56-BCD4-7743-92071FDF8C3D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29.930" v="388"/>
          <ac:spMkLst>
            <pc:docMk/>
            <pc:sldMk cId="0" sldId="261"/>
            <ac:spMk id="4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31.899" v="389"/>
          <ac:spMkLst>
            <pc:docMk/>
            <pc:sldMk cId="0" sldId="261"/>
            <ac:spMk id="5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08.039" v="379"/>
          <ac:spMkLst>
            <pc:docMk/>
            <pc:sldMk cId="0" sldId="261"/>
            <ac:spMk id="6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09.351" v="380"/>
          <ac:spMkLst>
            <pc:docMk/>
            <pc:sldMk cId="0" sldId="261"/>
            <ac:spMk id="7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12.164" v="381"/>
          <ac:spMkLst>
            <pc:docMk/>
            <pc:sldMk cId="0" sldId="261"/>
            <ac:spMk id="8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5:59.179" v="377"/>
          <ac:spMkLst>
            <pc:docMk/>
            <pc:sldMk cId="0" sldId="261"/>
            <ac:spMk id="9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16.633" v="383"/>
          <ac:spMkLst>
            <pc:docMk/>
            <pc:sldMk cId="0" sldId="261"/>
            <ac:spMk id="10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19.414" v="384"/>
          <ac:spMkLst>
            <pc:docMk/>
            <pc:sldMk cId="0" sldId="261"/>
            <ac:spMk id="11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21.133" v="385"/>
          <ac:spMkLst>
            <pc:docMk/>
            <pc:sldMk cId="0" sldId="261"/>
            <ac:spMk id="12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25.852" v="386"/>
          <ac:spMkLst>
            <pc:docMk/>
            <pc:sldMk cId="0" sldId="261"/>
            <ac:spMk id="13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34.196" v="390"/>
          <ac:spMkLst>
            <pc:docMk/>
            <pc:sldMk cId="0" sldId="261"/>
            <ac:spMk id="14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28.336" v="387"/>
          <ac:spMkLst>
            <pc:docMk/>
            <pc:sldMk cId="0" sldId="261"/>
            <ac:spMk id="15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5:55.429" v="375"/>
          <ac:spMkLst>
            <pc:docMk/>
            <pc:sldMk cId="0" sldId="261"/>
            <ac:spMk id="16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5:52.569" v="374"/>
          <ac:spMkLst>
            <pc:docMk/>
            <pc:sldMk cId="0" sldId="261"/>
            <ac:spMk id="17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01.304" v="378"/>
          <ac:spMkLst>
            <pc:docMk/>
            <pc:sldMk cId="0" sldId="261"/>
            <ac:spMk id="18" creationId="{00000000-0000-0000-0000-000000000000}"/>
          </ac:spMkLst>
        </pc:spChg>
        <pc:spChg chg="del mod">
          <ac:chgData name="Kshirsagar, Tejaswini Arunkumar - (tejaswini)" userId="S::tejaswini@arizona.edu::2c6f6d40-198c-47e5-ba36-b140958a0c5c" providerId="AD" clId="Web-{0DB608EC-010D-8B68-E1D2-62F06F27A7DE}" dt="2023-11-29T04:16:13.976" v="382"/>
          <ac:spMkLst>
            <pc:docMk/>
            <pc:sldMk cId="0" sldId="261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1"/>
            <ac:spMk id="21" creationId="{00000000-0000-0000-0000-000000000000}"/>
          </ac:spMkLst>
        </pc:spChg>
        <pc:spChg chg="add mod">
          <ac:chgData name="Kshirsagar, Tejaswini Arunkumar - (tejaswini)" userId="S::tejaswini@arizona.edu::2c6f6d40-198c-47e5-ba36-b140958a0c5c" providerId="AD" clId="Web-{0DB608EC-010D-8B68-E1D2-62F06F27A7DE}" dt="2023-11-29T04:29:33.538" v="417" actId="20577"/>
          <ac:spMkLst>
            <pc:docMk/>
            <pc:sldMk cId="0" sldId="261"/>
            <ac:spMk id="22" creationId="{08C77353-2FCE-FAEB-9CDE-2139D2F17507}"/>
          </ac:spMkLst>
        </pc:spChg>
        <pc:graphicFrameChg chg="del mod modGraphic">
          <ac:chgData name="Kshirsagar, Tejaswini Arunkumar - (tejaswini)" userId="S::tejaswini@arizona.edu::2c6f6d40-198c-47e5-ba36-b140958a0c5c" providerId="AD" clId="Web-{0DB608EC-010D-8B68-E1D2-62F06F27A7DE}" dt="2023-11-29T04:15:51.226" v="373"/>
          <ac:graphicFrameMkLst>
            <pc:docMk/>
            <pc:sldMk cId="0" sldId="261"/>
            <ac:graphicFrameMk id="3" creationId="{00000000-0000-0000-0000-000000000000}"/>
          </ac:graphicFrameMkLst>
        </pc:graphicFrameChg>
        <pc:graphicFrameChg chg="del mod modGraphic">
          <ac:chgData name="Kshirsagar, Tejaswini Arunkumar - (tejaswini)" userId="S::tejaswini@arizona.edu::2c6f6d40-198c-47e5-ba36-b140958a0c5c" providerId="AD" clId="Web-{0DB608EC-010D-8B68-E1D2-62F06F27A7DE}" dt="2023-11-29T04:15:56.976" v="376"/>
          <ac:graphicFrameMkLst>
            <pc:docMk/>
            <pc:sldMk cId="0" sldId="261"/>
            <ac:graphicFrameMk id="20" creationId="{00000000-0000-0000-0000-000000000000}"/>
          </ac:graphicFrameMkLst>
        </pc:graphicFrame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62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2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3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2"/>
            <ac:spMk id="31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2"/>
            <ac:grpSpMk id="4" creationId="{00000000-0000-0000-0000-000000000000}"/>
          </ac:grpSpMkLst>
        </pc:grp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262"/>
            <ac:graphicFrameMk id="3" creationId="{00000000-0000-0000-0000-000000000000}"/>
          </ac:graphicFrameMkLst>
        </pc:graphicFrame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63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2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3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4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3"/>
            <ac:spMk id="5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3"/>
            <ac:grpSpMk id="8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3"/>
            <ac:grpSpMk id="21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3"/>
            <ac:grpSpMk id="39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64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2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2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2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2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2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2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2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2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3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3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3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3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3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3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4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5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5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5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6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7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7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7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7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7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7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7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7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7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8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8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8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8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4"/>
            <ac:spMk id="85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4"/>
            <ac:grpSpMk id="6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4"/>
            <ac:grpSpMk id="13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4"/>
            <ac:grpSpMk id="34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4"/>
            <ac:grpSpMk id="57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4"/>
            <ac:grpSpMk id="76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4"/>
            <ac:grpSpMk id="80" creationId="{00000000-0000-0000-0000-000000000000}"/>
          </ac:grpSpMkLst>
        </pc:grp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264"/>
            <ac:graphicFrameMk id="5" creationId="{00000000-0000-0000-0000-000000000000}"/>
          </ac:graphicFrameMkLst>
        </pc:graphicFrame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264"/>
            <ac:graphicFrameMk id="20" creationId="{00000000-0000-0000-0000-000000000000}"/>
          </ac:graphicFrameMkLst>
        </pc:graphicFrame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264"/>
            <ac:graphicFrameMk id="25" creationId="{00000000-0000-0000-0000-000000000000}"/>
          </ac:graphicFrameMkLst>
        </pc:graphicFrame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65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2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3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3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3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3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3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3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5"/>
            <ac:spMk id="36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5"/>
            <ac:grpSpMk id="4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5"/>
            <ac:grpSpMk id="1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5"/>
            <ac:grpSpMk id="18" creationId="{00000000-0000-0000-0000-000000000000}"/>
          </ac:grpSpMkLst>
        </pc:grp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265"/>
            <ac:graphicFrameMk id="15" creationId="{00000000-0000-0000-0000-000000000000}"/>
          </ac:graphicFrameMkLst>
        </pc:graphicFrame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265"/>
            <ac:graphicFrameMk id="16" creationId="{00000000-0000-0000-0000-000000000000}"/>
          </ac:graphicFrameMkLst>
        </pc:graphicFrame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66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6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6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6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6"/>
            <ac:spMk id="9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6"/>
            <ac:grpSpMk id="3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6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7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7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7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7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7"/>
            <ac:spMk id="9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7"/>
            <ac:grpSpMk id="6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67"/>
            <ac:picMk id="3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6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8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8"/>
            <ac:spMk id="3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68"/>
            <ac:picMk id="4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69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9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9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9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69"/>
            <ac:spMk id="11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69"/>
            <ac:grpSpMk id="4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69"/>
            <ac:picMk id="3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0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0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0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0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0"/>
            <ac:spMk id="9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0"/>
            <ac:grpSpMk id="3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1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1"/>
            <ac:spMk id="14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71"/>
            <ac:picMk id="2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2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2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2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2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2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2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2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2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2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2"/>
            <ac:spMk id="15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2"/>
            <ac:grpSpMk id="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2"/>
            <ac:grpSpMk id="7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3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2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2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2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2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3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3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3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3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3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4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4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4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5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5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5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5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6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6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6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6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6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6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7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7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7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7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7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7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7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7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8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8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8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8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8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8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8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8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9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9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9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9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9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9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9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9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0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0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0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0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0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0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3"/>
            <ac:spMk id="11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3"/>
            <ac:grpSpMk id="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3"/>
            <ac:grpSpMk id="81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3"/>
            <ac:grpSpMk id="95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3"/>
            <ac:grpSpMk id="103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3"/>
            <ac:grpSpMk id="107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3"/>
            <ac:grpSpMk id="111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3"/>
            <ac:grpSpMk id="115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73"/>
            <ac:picMk id="70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73"/>
            <ac:picMk id="79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73"/>
            <ac:picMk id="99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73"/>
            <ac:picMk id="119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4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4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4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4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4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4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4"/>
            <ac:spMk id="11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4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5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5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5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5"/>
            <ac:spMk id="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5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6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6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6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6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6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6"/>
            <ac:spMk id="10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6"/>
            <ac:grpSpMk id="5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76"/>
            <ac:picMk id="4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2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2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7"/>
            <ac:spMk id="24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7"/>
            <ac:grpSpMk id="8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7"/>
            <ac:grpSpMk id="14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7"/>
            <ac:grpSpMk id="19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77"/>
            <ac:picMk id="12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2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2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2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2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2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3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8"/>
            <ac:spMk id="32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8"/>
            <ac:grpSpMk id="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8"/>
            <ac:grpSpMk id="6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8"/>
            <ac:grpSpMk id="10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8"/>
            <ac:grpSpMk id="13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8"/>
            <ac:grpSpMk id="16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8"/>
            <ac:grpSpMk id="20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8"/>
            <ac:grpSpMk id="29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79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2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2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2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2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2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2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2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79"/>
            <ac:spMk id="29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9"/>
            <ac:grpSpMk id="9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9"/>
            <ac:grpSpMk id="17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79"/>
            <ac:grpSpMk id="26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80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0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0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0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0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0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0"/>
            <ac:spMk id="9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80"/>
            <ac:grpSpMk id="6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0"/>
            <ac:picMk id="5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81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1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1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1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1"/>
            <ac:spMk id="11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81"/>
            <ac:grpSpMk id="5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1"/>
            <ac:picMk id="2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82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2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2"/>
            <ac:spMk id="4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2"/>
            <ac:picMk id="2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2"/>
            <ac:picMk id="5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83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3"/>
            <ac:spMk id="13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3"/>
            <ac:picMk id="2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85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5"/>
            <ac:spMk id="1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85"/>
            <ac:grpSpMk id="4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85"/>
            <ac:grpSpMk id="13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5"/>
            <ac:picMk id="9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5"/>
            <ac:picMk id="19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86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6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6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6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6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6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6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6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6"/>
            <ac:spMk id="13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86"/>
            <ac:grpSpMk id="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86"/>
            <ac:grpSpMk id="7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8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7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7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7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7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7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7"/>
            <ac:spMk id="7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7"/>
            <ac:picMk id="8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7"/>
            <ac:picMk id="9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7"/>
            <ac:picMk id="10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8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8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8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8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8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8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8"/>
            <ac:spMk id="15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88"/>
            <ac:grpSpMk id="3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88"/>
            <ac:grpSpMk id="10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89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9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9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9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9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89"/>
            <ac:spMk id="7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89"/>
            <ac:picMk id="4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0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0"/>
            <ac:spMk id="17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90"/>
            <ac:picMk id="2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1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1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1"/>
            <ac:spMk id="5" creationId="{00000000-0000-0000-0000-000000000000}"/>
          </ac:spMkLst>
        </pc:sp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291"/>
            <ac:graphicFrameMk id="4" creationId="{00000000-0000-0000-0000-000000000000}"/>
          </ac:graphicFrameMkLst>
        </pc:graphicFrame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91"/>
            <ac:picMk id="2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2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2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2"/>
            <ac:spMk id="10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92"/>
            <ac:grpSpMk id="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92"/>
            <ac:grpSpMk id="11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92"/>
            <ac:grpSpMk id="14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92"/>
            <ac:grpSpMk id="17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3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3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3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3"/>
            <ac:spMk id="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93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4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4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4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4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4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4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4"/>
            <ac:spMk id="9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94"/>
            <ac:grpSpMk id="6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94"/>
            <ac:picMk id="5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5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5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5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5"/>
            <ac:spMk id="4" creationId="{00000000-0000-0000-0000-000000000000}"/>
          </ac:spMkLst>
        </pc:sp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295"/>
            <ac:graphicFrameMk id="5" creationId="{00000000-0000-0000-0000-000000000000}"/>
          </ac:graphicFrameMkLst>
        </pc:graphicFrame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6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6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6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6"/>
            <ac:spMk id="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96"/>
            <ac:grpSpMk id="5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296"/>
            <ac:picMk id="2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7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7"/>
            <ac:spMk id="6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97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8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8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298"/>
            <ac:grpSpMk id="3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299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9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9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9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9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299"/>
            <ac:spMk id="6" creationId="{00000000-0000-0000-0000-000000000000}"/>
          </ac:spMkLst>
        </pc:s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0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0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0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00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1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1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1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01"/>
            <ac:grpSpMk id="3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2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2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2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2"/>
            <ac:spMk id="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02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3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3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3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3"/>
            <ac:spMk id="5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03"/>
            <ac:picMk id="2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4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4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4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4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4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4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4"/>
            <ac:spMk id="8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04"/>
            <ac:picMk id="7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5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5"/>
            <ac:spMk id="21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05"/>
            <ac:grpSpMk id="5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05"/>
            <ac:grpSpMk id="11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05"/>
            <ac:grpSpMk id="17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6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6"/>
            <ac:spMk id="16" creationId="{00000000-0000-0000-0000-000000000000}"/>
          </ac:spMkLst>
        </pc:s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7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7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7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7"/>
            <ac:spMk id="11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07"/>
            <ac:grpSpMk id="3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8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8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8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8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8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8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8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8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8"/>
            <ac:spMk id="13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08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09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9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9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09"/>
            <ac:spMk id="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09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0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0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0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0"/>
            <ac:spMk id="14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10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1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1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1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1"/>
            <ac:spMk id="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11"/>
            <ac:grpSpMk id="4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2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2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2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2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12"/>
            <ac:grpSpMk id="4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3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3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3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3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3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3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3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3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3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3"/>
            <ac:spMk id="13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13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4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4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4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4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14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5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5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5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5"/>
            <ac:spMk id="5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15"/>
            <ac:picMk id="2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6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6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6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6"/>
            <ac:spMk id="10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16"/>
            <ac:grpSpMk id="3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16"/>
            <ac:picMk id="8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16"/>
            <ac:picMk id="9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7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7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7"/>
            <ac:spMk id="4" creationId="{00000000-0000-0000-0000-000000000000}"/>
          </ac:spMkLst>
        </pc:s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8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8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8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8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8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8"/>
            <ac:spMk id="8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18"/>
            <ac:picMk id="4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19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9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9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9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9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9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9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19"/>
            <ac:spMk id="9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19"/>
            <ac:picMk id="7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0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0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0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0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1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1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1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1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1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1"/>
            <ac:spMk id="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1"/>
            <ac:grpSpMk id="5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2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2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2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2"/>
            <ac:spMk id="4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22"/>
            <ac:picMk id="5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3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3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3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3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4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2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2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3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3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3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3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4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5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6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7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8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9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9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9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9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9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9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9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9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0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0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0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0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4"/>
            <ac:spMk id="104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4"/>
            <ac:grpSpMk id="5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4"/>
            <ac:grpSpMk id="16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4"/>
            <ac:grpSpMk id="60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4"/>
            <ac:grpSpMk id="71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4"/>
            <ac:grpSpMk id="8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4"/>
            <ac:grpSpMk id="95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4"/>
            <ac:grpSpMk id="99" creationId="{00000000-0000-0000-0000-000000000000}"/>
          </ac:grpSpMkLst>
        </pc:grp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324"/>
            <ac:graphicFrameMk id="15" creationId="{00000000-0000-0000-0000-000000000000}"/>
          </ac:graphicFrameMkLst>
        </pc:graphicFrame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5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5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5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5"/>
            <ac:spMk id="6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5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6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6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6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6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2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3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3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3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3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3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3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3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3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4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4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4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4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4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4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4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5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5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5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5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5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5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7"/>
            <ac:spMk id="5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7"/>
            <ac:grpSpMk id="3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7"/>
            <ac:grpSpMk id="14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7"/>
            <ac:grpSpMk id="3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7"/>
            <ac:grpSpMk id="41" creationId="{00000000-0000-0000-0000-000000000000}"/>
          </ac:grpSpMkLst>
        </pc:grpChg>
        <pc:graphicFrameChg chg="mod modGraphic">
          <ac:chgData name="Kshirsagar, Tejaswini Arunkumar - (tejaswini)" userId="S::tejaswini@arizona.edu::2c6f6d40-198c-47e5-ba36-b140958a0c5c" providerId="AD" clId="Web-{0DB608EC-010D-8B68-E1D2-62F06F27A7DE}" dt="2023-11-29T03:39:07.922" v="298"/>
          <ac:graphicFrameMkLst>
            <pc:docMk/>
            <pc:sldMk cId="0" sldId="327"/>
            <ac:graphicFrameMk id="53" creationId="{00000000-0000-0000-0000-000000000000}"/>
          </ac:graphicFrameMkLst>
        </pc:graphicFrame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2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2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2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2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8"/>
            <ac:spMk id="26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8"/>
            <ac:grpSpMk id="15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28"/>
            <ac:grpSpMk id="22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28"/>
            <ac:picMk id="2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28"/>
            <ac:picMk id="14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29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9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29"/>
            <ac:spMk id="4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29"/>
            <ac:picMk id="2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29"/>
            <ac:picMk id="5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0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0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0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0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0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0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0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0"/>
            <ac:spMk id="16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0"/>
            <ac:grpSpMk id="4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1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1"/>
            <ac:spMk id="20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1"/>
            <ac:grpSpMk id="4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1"/>
            <ac:grpSpMk id="9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1"/>
            <ac:grpSpMk id="13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2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2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2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2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2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2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2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2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2"/>
            <ac:spMk id="1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2"/>
            <ac:grpSpMk id="5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2"/>
            <ac:grpSpMk id="13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32"/>
            <ac:picMk id="3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32"/>
            <ac:picMk id="4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32"/>
            <ac:picMk id="8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32"/>
            <ac:picMk id="9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3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3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3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3"/>
            <ac:spMk id="8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3"/>
            <ac:grpSpMk id="3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4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4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4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4"/>
            <ac:grpSpMk id="3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5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5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5"/>
            <ac:spMk id="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5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6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6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6"/>
            <ac:spMk id="4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36"/>
            <ac:picMk id="2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36"/>
            <ac:picMk id="5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7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7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7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7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7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7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7"/>
            <ac:spMk id="9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7"/>
            <ac:grpSpMk id="4" creationId="{00000000-0000-0000-0000-000000000000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37"/>
            <ac:picMk id="10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1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2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2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2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2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2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2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2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8"/>
            <ac:spMk id="27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8"/>
            <ac:grpSpMk id="2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39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9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9"/>
            <ac:spMk id="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9"/>
            <ac:spMk id="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9"/>
            <ac:spMk id="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9"/>
            <ac:spMk id="1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9"/>
            <ac:spMk id="1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39"/>
            <ac:spMk id="15" creationId="{00000000-0000-0000-0000-000000000000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9"/>
            <ac:grpSpMk id="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339"/>
            <ac:grpSpMk id="11" creationId="{00000000-0000-0000-0000-000000000000}"/>
          </ac:grpSpMkLst>
        </pc:grp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340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40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40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340"/>
            <ac:spMk id="5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40"/>
            <ac:picMk id="3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340"/>
            <ac:picMk id="6" creationId="{00000000-0000-0000-0000-00000000000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264564889" sldId="341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264564889" sldId="341"/>
            <ac:spMk id="8" creationId="{4A7F4981-9635-7B28-207A-A5BD86928169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264564889" sldId="341"/>
            <ac:spMk id="14" creationId="{26BB15C5-20B8-8D9E-FFE4-D892070BFE4D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264564889" sldId="341"/>
            <ac:spMk id="27" creationId="{4E2856B2-33F5-6E2C-73D6-93A9FB3EEE1C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264564889" sldId="341"/>
            <ac:spMk id="33" creationId="{9A220F30-A966-7CDD-86BA-64D17CA59F4C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264564889" sldId="341"/>
            <ac:spMk id="39" creationId="{D6604FA9-8060-1C60-F27C-413315EEABA2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264564889" sldId="341"/>
            <ac:spMk id="45" creationId="{7BB832B0-B84A-9E6F-BEFA-ABFAE0A52FD9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264564889" sldId="341"/>
            <ac:spMk id="51" creationId="{92264FAD-56BF-646E-3FFA-544AC3F10765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264564889" sldId="341"/>
            <ac:spMk id="59" creationId="{7BD7A79A-1331-6A89-4C6C-33B8FFE08327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264564889" sldId="341"/>
            <ac:spMk id="61" creationId="{DE2CAB4C-822C-9F64-B18D-10637887F20D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264564889" sldId="341"/>
            <ac:grpSpMk id="6" creationId="{3A6DBBDF-4719-16B5-96A9-23A48EF57F46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264564889" sldId="341"/>
            <ac:grpSpMk id="10" creationId="{A6639122-5852-B9BC-E1B2-9F063E780B45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264564889" sldId="341"/>
            <ac:grpSpMk id="22" creationId="{DEB67013-C368-747F-A341-57260A820E95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264564889" sldId="341"/>
            <ac:grpSpMk id="28" creationId="{09F9DD27-9595-AD14-815B-B6274B1C75A3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264564889" sldId="341"/>
            <ac:grpSpMk id="34" creationId="{C0655F2B-933D-8DE3-996C-012D39F747F6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264564889" sldId="341"/>
            <ac:grpSpMk id="40" creationId="{1A54B7CF-C8FB-A464-60D3-5E0AEE9EBC7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264564889" sldId="341"/>
            <ac:grpSpMk id="46" creationId="{9A805DFC-8225-F29D-6D72-88620B392FF8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264564889" sldId="341"/>
            <ac:picMk id="60" creationId="{6EA5185A-BD16-A625-B995-DE1C17BB1490}"/>
          </ac:picMkLst>
        </pc:picChg>
      </pc:sldChg>
      <pc:sldChg chg="modSp">
        <pc:chgData name="Kshirsagar, Tejaswini Arunkumar - (tejaswini)" userId="S::tejaswini@arizona.edu::2c6f6d40-198c-47e5-ba36-b140958a0c5c" providerId="AD" clId="Web-{0DB608EC-010D-8B68-E1D2-62F06F27A7DE}" dt="2023-11-29T03:39:07.922" v="298"/>
        <pc:sldMkLst>
          <pc:docMk/>
          <pc:sldMk cId="0" sldId="1637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14" creationId="{F2E513ED-26B2-FF0E-7379-06DE8FCF0A72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17" creationId="{C4D0A1DE-EF1C-BD28-B53E-E79D84C90A8E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18" creationId="{B3F59894-A605-2139-DB72-4E0508D87C1D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19" creationId="{4C95C22F-D38A-9179-D7DD-1118762B8DC2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22" creationId="{21BFF2FE-3BE5-C4C8-02DA-98E6770419EF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3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3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3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3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40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41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4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4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4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4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4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50" creationId="{30780657-BD02-E04B-3493-8841762276F8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51" creationId="{2E692BBE-69CF-A2CA-40F7-EDA0C8D0A78B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5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5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5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57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58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59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61" creationId="{3EBC2EAB-910A-3116-C1E4-FC089B3F3F6A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62" creationId="{DB7F2EA3-930C-50F9-D314-05FA6ED8242D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63" creationId="{B0563937-FEF9-99BB-8437-D0D3C805F007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0" sldId="1637"/>
            <ac:spMk id="64" creationId="{39519115-7EB9-5499-7B5C-107A965DC4B8}"/>
          </ac:spMkLst>
        </pc:s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1637"/>
            <ac:grpSpMk id="2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1637"/>
            <ac:grpSpMk id="4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1637"/>
            <ac:grpSpMk id="6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1637"/>
            <ac:grpSpMk id="8" creationId="{00000000-0000-0000-0000-000000000000}"/>
          </ac:grpSpMkLst>
        </pc:grpChg>
        <pc:gr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grpSpMkLst>
            <pc:docMk/>
            <pc:sldMk cId="0" sldId="1637"/>
            <ac:grpSpMk id="15" creationId="{64CDBB94-D081-ACA1-BFB5-230B88529B5C}"/>
          </ac:grpSpMkLst>
        </pc:gr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k cId="0" sldId="1637"/>
            <ac:picMk id="1030" creationId="{7DE0C925-4B53-87FB-5019-70D719680EA4}"/>
          </ac:picMkLst>
        </pc:picChg>
        <pc:cxn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cxnSpMkLst>
            <pc:docMk/>
            <pc:sldMk cId="0" sldId="1637"/>
            <ac:cxnSpMk id="20" creationId="{D953484C-E526-B6B2-5573-E495A20EE9F3}"/>
          </ac:cxnSpMkLst>
        </pc:cxnChg>
        <pc:cxn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cxnSpMkLst>
            <pc:docMk/>
            <pc:sldMk cId="0" sldId="1637"/>
            <ac:cxnSpMk id="70" creationId="{00000000-0000-0000-0000-000000000000}"/>
          </ac:cxnSpMkLst>
        </pc:cxnChg>
        <pc:cxn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cxnSpMkLst>
            <pc:docMk/>
            <pc:sldMk cId="0" sldId="1637"/>
            <ac:cxnSpMk id="75" creationId="{00000000-0000-0000-0000-000000000000}"/>
          </ac:cxnSpMkLst>
        </pc:cxnChg>
        <pc:cxn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cxnSpMkLst>
            <pc:docMk/>
            <pc:sldMk cId="0" sldId="1637"/>
            <ac:cxnSpMk id="78" creationId="{00000000-0000-0000-0000-000000000000}"/>
          </ac:cxnSpMkLst>
        </pc:cxnChg>
        <pc:cxn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cxnSpMkLst>
            <pc:docMk/>
            <pc:sldMk cId="0" sldId="1637"/>
            <ac:cxnSpMk id="81" creationId="{00000000-0000-0000-0000-000000000000}"/>
          </ac:cxnSpMkLst>
        </pc:cxnChg>
      </pc:sldChg>
      <pc:sldChg chg="addSp delSp modSp add del replId addAnim delAnim">
        <pc:chgData name="Kshirsagar, Tejaswini Arunkumar - (tejaswini)" userId="S::tejaswini@arizona.edu::2c6f6d40-198c-47e5-ba36-b140958a0c5c" providerId="AD" clId="Web-{0DB608EC-010D-8B68-E1D2-62F06F27A7DE}" dt="2023-11-29T05:11:00.962" v="500"/>
        <pc:sldMkLst>
          <pc:docMk/>
          <pc:sldMk cId="1455811309" sldId="1638"/>
        </pc:sld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k cId="1455811309" sldId="1638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5:08:35.222" v="467" actId="20577"/>
          <ac:spMkLst>
            <pc:docMk/>
            <pc:sldMk cId="1455811309" sldId="1638"/>
            <ac:spMk id="8" creationId="{00000000-0000-0000-0000-000000000000}"/>
          </ac:spMkLst>
        </pc:spChg>
        <pc:picChg chg="add mod">
          <ac:chgData name="Kshirsagar, Tejaswini Arunkumar - (tejaswini)" userId="S::tejaswini@arizona.edu::2c6f6d40-198c-47e5-ba36-b140958a0c5c" providerId="AD" clId="Web-{0DB608EC-010D-8B68-E1D2-62F06F27A7DE}" dt="2023-11-29T04:10:49.792" v="343" actId="1076"/>
          <ac:picMkLst>
            <pc:docMk/>
            <pc:sldMk cId="1455811309" sldId="1638"/>
            <ac:picMk id="3" creationId="{C545EBD6-9FD0-2218-81CE-2054460D8ED3}"/>
          </ac:picMkLst>
        </pc:picChg>
        <pc:picChg chg="del mod">
          <ac:chgData name="Kshirsagar, Tejaswini Arunkumar - (tejaswini)" userId="S::tejaswini@arizona.edu::2c6f6d40-198c-47e5-ba36-b140958a0c5c" providerId="AD" clId="Web-{0DB608EC-010D-8B68-E1D2-62F06F27A7DE}" dt="2023-11-29T03:42:53.384" v="307"/>
          <ac:picMkLst>
            <pc:docMk/>
            <pc:sldMk cId="1455811309" sldId="1638"/>
            <ac:picMk id="9" creationId="{5074AC0D-D0A1-1664-FB5A-3205DCFB72D8}"/>
          </ac:picMkLst>
        </pc:picChg>
      </pc:sldChg>
      <pc:sldChg chg="addSp delSp modSp">
        <pc:chgData name="Kshirsagar, Tejaswini Arunkumar - (tejaswini)" userId="S::tejaswini@arizona.edu::2c6f6d40-198c-47e5-ba36-b140958a0c5c" providerId="AD" clId="Web-{0DB608EC-010D-8B68-E1D2-62F06F27A7DE}" dt="2023-11-29T05:32:38.230" v="528" actId="1076"/>
        <pc:sldMkLst>
          <pc:docMk/>
          <pc:sldMk cId="167967864" sldId="1742"/>
        </pc:sldMkLst>
        <pc:spChg chg="add mod">
          <ac:chgData name="Kshirsagar, Tejaswini Arunkumar - (tejaswini)" userId="S::tejaswini@arizona.edu::2c6f6d40-198c-47e5-ba36-b140958a0c5c" providerId="AD" clId="Web-{0DB608EC-010D-8B68-E1D2-62F06F27A7DE}" dt="2023-11-29T05:27:27.640" v="518" actId="1076"/>
          <ac:spMkLst>
            <pc:docMk/>
            <pc:sldMk cId="167967864" sldId="1742"/>
            <ac:spMk id="3" creationId="{0555EA94-C71F-B156-B2B3-6A81EC9A67CB}"/>
          </ac:spMkLst>
        </pc:spChg>
        <pc:picChg chg="del">
          <ac:chgData name="Kshirsagar, Tejaswini Arunkumar - (tejaswini)" userId="S::tejaswini@arizona.edu::2c6f6d40-198c-47e5-ba36-b140958a0c5c" providerId="AD" clId="Web-{0DB608EC-010D-8B68-E1D2-62F06F27A7DE}" dt="2023-11-29T05:22:21.784" v="509"/>
          <ac:picMkLst>
            <pc:docMk/>
            <pc:sldMk cId="167967864" sldId="1742"/>
            <ac:picMk id="4" creationId="{CD17F006-B687-B3D1-14C9-3EBCE03D8977}"/>
          </ac:picMkLst>
        </pc:picChg>
        <pc:picChg chg="add del mod">
          <ac:chgData name="Kshirsagar, Tejaswini Arunkumar - (tejaswini)" userId="S::tejaswini@arizona.edu::2c6f6d40-198c-47e5-ba36-b140958a0c5c" providerId="AD" clId="Web-{0DB608EC-010D-8B68-E1D2-62F06F27A7DE}" dt="2023-11-29T05:27:19.030" v="517"/>
          <ac:picMkLst>
            <pc:docMk/>
            <pc:sldMk cId="167967864" sldId="1742"/>
            <ac:picMk id="5" creationId="{B3DA1D0D-6B3C-AA12-A9F1-CD240CBFBB21}"/>
          </ac:picMkLst>
        </pc:picChg>
        <pc:picChg chg="add mod">
          <ac:chgData name="Kshirsagar, Tejaswini Arunkumar - (tejaswini)" userId="S::tejaswini@arizona.edu::2c6f6d40-198c-47e5-ba36-b140958a0c5c" providerId="AD" clId="Web-{0DB608EC-010D-8B68-E1D2-62F06F27A7DE}" dt="2023-11-29T05:32:38.230" v="528" actId="1076"/>
          <ac:picMkLst>
            <pc:docMk/>
            <pc:sldMk cId="167967864" sldId="1742"/>
            <ac:picMk id="6" creationId="{4D99308A-D5D9-BF0B-7B1D-6992E95C6C4C}"/>
          </ac:picMkLst>
        </pc:picChg>
      </pc:sldChg>
      <pc:sldChg chg="new del">
        <pc:chgData name="Kshirsagar, Tejaswini Arunkumar - (tejaswini)" userId="S::tejaswini@arizona.edu::2c6f6d40-198c-47e5-ba36-b140958a0c5c" providerId="AD" clId="Web-{0DB608EC-010D-8B68-E1D2-62F06F27A7DE}" dt="2023-11-29T05:11:03.805" v="501"/>
        <pc:sldMkLst>
          <pc:docMk/>
          <pc:sldMk cId="1257195636" sldId="1743"/>
        </pc:sldMkLst>
      </pc:sldChg>
      <pc:sldChg chg="add replId">
        <pc:chgData name="Kshirsagar, Tejaswini Arunkumar - (tejaswini)" userId="S::tejaswini@arizona.edu::2c6f6d40-198c-47e5-ba36-b140958a0c5c" providerId="AD" clId="Web-{0DB608EC-010D-8B68-E1D2-62F06F27A7DE}" dt="2023-11-29T05:21:49.908" v="502"/>
        <pc:sldMkLst>
          <pc:docMk/>
          <pc:sldMk cId="2766473615" sldId="1745"/>
        </pc:sldMkLst>
      </pc:sldChg>
      <pc:sldMasterChg chg="modSp modSldLayout">
        <pc:chgData name="Kshirsagar, Tejaswini Arunkumar - (tejaswini)" userId="S::tejaswini@arizona.edu::2c6f6d40-198c-47e5-ba36-b140958a0c5c" providerId="AD" clId="Web-{0DB608EC-010D-8B68-E1D2-62F06F27A7DE}" dt="2023-11-29T03:39:07.922" v="298"/>
        <pc:sldMasterMkLst>
          <pc:docMk/>
          <pc:sldMasterMk cId="0" sldId="2147483648"/>
        </pc:sldMasterMkLst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asterMk cId="0" sldId="2147483648"/>
            <ac:spMk id="16" creationId="{00000000-0000-0000-0000-000000000000}"/>
          </ac:spMkLst>
        </pc:spChg>
        <pc:sp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spMkLst>
            <pc:docMk/>
            <pc:sldMasterMk cId="0" sldId="2147483648"/>
            <ac:spMk id="17" creationId="{00000000-0000-0000-0000-000000000000}"/>
          </ac:spMkLst>
        </pc:sp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asterMk cId="0" sldId="2147483648"/>
            <ac:picMk id="18" creationId="{00000000-0000-0000-0000-000000000000}"/>
          </ac:picMkLst>
        </pc:picChg>
        <pc:picChg chg="mod">
          <ac:chgData name="Kshirsagar, Tejaswini Arunkumar - (tejaswini)" userId="S::tejaswini@arizona.edu::2c6f6d40-198c-47e5-ba36-b140958a0c5c" providerId="AD" clId="Web-{0DB608EC-010D-8B68-E1D2-62F06F27A7DE}" dt="2023-11-29T03:39:07.922" v="298"/>
          <ac:picMkLst>
            <pc:docMk/>
            <pc:sldMasterMk cId="0" sldId="2147483648"/>
            <ac:picMk id="19" creationId="{00000000-0000-0000-0000-000000000000}"/>
          </ac:picMkLst>
        </pc:picChg>
        <pc:sldLayoutChg chg="modSp">
          <pc:chgData name="Kshirsagar, Tejaswini Arunkumar - (tejaswini)" userId="S::tejaswini@arizona.edu::2c6f6d40-198c-47e5-ba36-b140958a0c5c" providerId="AD" clId="Web-{0DB608EC-010D-8B68-E1D2-62F06F27A7DE}" dt="2023-11-29T03:39:07.922" v="298"/>
          <pc:sldLayoutMkLst>
            <pc:docMk/>
            <pc:sldMasterMk cId="0" sldId="2147483648"/>
            <pc:sldLayoutMk cId="0" sldId="2147483661"/>
          </pc:sldLayoutMkLst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1"/>
              <ac:spMk id="2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1"/>
              <ac:spMk id="3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1"/>
              <ac:spMk id="6" creationId="{00000000-0000-0000-0000-000000000000}"/>
            </ac:spMkLst>
          </pc:spChg>
        </pc:sldLayoutChg>
        <pc:sldLayoutChg chg="modSp">
          <pc:chgData name="Kshirsagar, Tejaswini Arunkumar - (tejaswini)" userId="S::tejaswini@arizona.edu::2c6f6d40-198c-47e5-ba36-b140958a0c5c" providerId="AD" clId="Web-{0DB608EC-010D-8B68-E1D2-62F06F27A7DE}" dt="2023-11-29T03:39:07.922" v="298"/>
          <pc:sldLayoutMkLst>
            <pc:docMk/>
            <pc:sldMasterMk cId="0" sldId="2147483648"/>
            <pc:sldLayoutMk cId="0" sldId="2147483662"/>
          </pc:sldLayoutMkLst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2"/>
              <ac:spMk id="2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2"/>
              <ac:spMk id="3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2"/>
              <ac:spMk id="6" creationId="{00000000-0000-0000-0000-000000000000}"/>
            </ac:spMkLst>
          </pc:spChg>
        </pc:sldLayoutChg>
        <pc:sldLayoutChg chg="modSp">
          <pc:chgData name="Kshirsagar, Tejaswini Arunkumar - (tejaswini)" userId="S::tejaswini@arizona.edu::2c6f6d40-198c-47e5-ba36-b140958a0c5c" providerId="AD" clId="Web-{0DB608EC-010D-8B68-E1D2-62F06F27A7DE}" dt="2023-11-29T03:39:07.922" v="298"/>
          <pc:sldLayoutMkLst>
            <pc:docMk/>
            <pc:sldMasterMk cId="0" sldId="2147483648"/>
            <pc:sldLayoutMk cId="0" sldId="2147483663"/>
          </pc:sldLayoutMkLst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3"/>
              <ac:spMk id="2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3"/>
              <ac:spMk id="7" creationId="{00000000-0000-0000-0000-000000000000}"/>
            </ac:spMkLst>
          </pc:spChg>
        </pc:sldLayoutChg>
        <pc:sldLayoutChg chg="modSp">
          <pc:chgData name="Kshirsagar, Tejaswini Arunkumar - (tejaswini)" userId="S::tejaswini@arizona.edu::2c6f6d40-198c-47e5-ba36-b140958a0c5c" providerId="AD" clId="Web-{0DB608EC-010D-8B68-E1D2-62F06F27A7DE}" dt="2023-11-29T03:39:07.922" v="298"/>
          <pc:sldLayoutMkLst>
            <pc:docMk/>
            <pc:sldMasterMk cId="0" sldId="2147483648"/>
            <pc:sldLayoutMk cId="0" sldId="2147483664"/>
          </pc:sldLayoutMkLst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4"/>
              <ac:spMk id="2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4"/>
              <ac:spMk id="5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4"/>
              <ac:spMk id="16" creationId="{00000000-0000-0000-0000-000000000000}"/>
            </ac:spMkLst>
          </pc:spChg>
        </pc:sldLayoutChg>
        <pc:sldLayoutChg chg="modSp">
          <pc:chgData name="Kshirsagar, Tejaswini Arunkumar - (tejaswini)" userId="S::tejaswini@arizona.edu::2c6f6d40-198c-47e5-ba36-b140958a0c5c" providerId="AD" clId="Web-{0DB608EC-010D-8B68-E1D2-62F06F27A7DE}" dt="2023-11-29T03:39:07.922" v="298"/>
          <pc:sldLayoutMkLst>
            <pc:docMk/>
            <pc:sldMasterMk cId="0" sldId="2147483648"/>
            <pc:sldLayoutMk cId="0" sldId="2147483665"/>
          </pc:sldLayoutMkLst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0" sldId="2147483665"/>
              <ac:spMk id="4" creationId="{00000000-0000-0000-0000-000000000000}"/>
            </ac:spMkLst>
          </pc:spChg>
        </pc:sldLayoutChg>
        <pc:sldLayoutChg chg="modSp">
          <pc:chgData name="Kshirsagar, Tejaswini Arunkumar - (tejaswini)" userId="S::tejaswini@arizona.edu::2c6f6d40-198c-47e5-ba36-b140958a0c5c" providerId="AD" clId="Web-{0DB608EC-010D-8B68-E1D2-62F06F27A7DE}" dt="2023-11-29T03:39:07.922" v="298"/>
          <pc:sldLayoutMkLst>
            <pc:docMk/>
            <pc:sldMasterMk cId="0" sldId="2147483648"/>
            <pc:sldLayoutMk cId="806803839" sldId="2147483666"/>
          </pc:sldLayoutMkLst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806803839" sldId="2147483666"/>
              <ac:spMk id="4" creationId="{00000000-0000-0000-0000-000000000000}"/>
            </ac:spMkLst>
          </pc:spChg>
          <pc:spChg chg="mod">
            <ac:chgData name="Kshirsagar, Tejaswini Arunkumar - (tejaswini)" userId="S::tejaswini@arizona.edu::2c6f6d40-198c-47e5-ba36-b140958a0c5c" providerId="AD" clId="Web-{0DB608EC-010D-8B68-E1D2-62F06F27A7DE}" dt="2023-11-29T03:39:07.922" v="298"/>
            <ac:spMkLst>
              <pc:docMk/>
              <pc:sldMasterMk cId="0" sldId="2147483648"/>
              <pc:sldLayoutMk cId="806803839" sldId="2147483666"/>
              <ac:spMk id="5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0F56E-8E34-4CA8-9A42-8F098F4CFEB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F79BE-1967-49D1-B94E-32DCEDCD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F79BE-1967-49D1-B94E-32DCEDCDC9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F79BE-1967-49D1-B94E-32DCEDCDC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3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00481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F79BE-1967-49D1-B94E-32DCEDCDC9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0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F79BE-1967-49D1-B94E-32DCEDCDC9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8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5130" y="115570"/>
            <a:ext cx="4334933" cy="51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F862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F8620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225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>
                <a:solidFill>
                  <a:srgbClr val="1C1C1C"/>
                </a:solidFill>
              </a:rPr>
              <a:pPr marL="22225">
                <a:lnSpc>
                  <a:spcPct val="100000"/>
                </a:lnSpc>
                <a:spcBef>
                  <a:spcPts val="220"/>
                </a:spcBef>
              </a:pPr>
              <a:t>‹#›</a:t>
            </a:fld>
            <a:endParaRPr spc="-50">
              <a:solidFill>
                <a:srgbClr val="1C1C1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862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F8620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225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>
                <a:solidFill>
                  <a:srgbClr val="1C1C1C"/>
                </a:solidFill>
              </a:rPr>
              <a:t>‹#›</a:t>
            </a:fld>
            <a:endParaRPr spc="-50">
              <a:solidFill>
                <a:srgbClr val="1C1C1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862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225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>
                <a:solidFill>
                  <a:srgbClr val="1C1C1C"/>
                </a:solidFill>
              </a:rPr>
              <a:pPr marL="22225">
                <a:lnSpc>
                  <a:spcPct val="100000"/>
                </a:lnSpc>
                <a:spcBef>
                  <a:spcPts val="220"/>
                </a:spcBef>
              </a:pPr>
              <a:t>‹#›</a:t>
            </a:fld>
            <a:endParaRPr spc="-50">
              <a:solidFill>
                <a:srgbClr val="1C1C1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6998"/>
            <a:ext cx="12192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3999" y="0"/>
                </a:moveTo>
                <a:lnTo>
                  <a:pt x="0" y="0"/>
                </a:lnTo>
                <a:lnTo>
                  <a:pt x="0" y="380998"/>
                </a:lnTo>
                <a:lnTo>
                  <a:pt x="9143999" y="380998"/>
                </a:lnTo>
                <a:lnTo>
                  <a:pt x="9143999" y="0"/>
                </a:lnTo>
                <a:close/>
              </a:path>
            </a:pathLst>
          </a:custGeom>
          <a:solidFill>
            <a:srgbClr val="F862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862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225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>
                <a:solidFill>
                  <a:srgbClr val="1C1C1C"/>
                </a:solidFill>
              </a:rPr>
              <a:pPr marL="22225">
                <a:lnSpc>
                  <a:spcPct val="100000"/>
                </a:lnSpc>
                <a:spcBef>
                  <a:spcPts val="220"/>
                </a:spcBef>
              </a:pPr>
              <a:t>‹#›</a:t>
            </a:fld>
            <a:endParaRPr spc="-50">
              <a:solidFill>
                <a:srgbClr val="1C1C1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225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>
                <a:solidFill>
                  <a:srgbClr val="1C1C1C"/>
                </a:solidFill>
              </a:rPr>
              <a:t>‹#›</a:t>
            </a:fld>
            <a:endParaRPr spc="-50">
              <a:solidFill>
                <a:srgbClr val="1C1C1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11731146" y="6331909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4" y="6522560"/>
            <a:ext cx="508001" cy="138499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0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6998"/>
            <a:ext cx="12192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3999" y="0"/>
                </a:moveTo>
                <a:lnTo>
                  <a:pt x="0" y="0"/>
                </a:lnTo>
                <a:lnTo>
                  <a:pt x="0" y="380998"/>
                </a:lnTo>
                <a:lnTo>
                  <a:pt x="9143999" y="380998"/>
                </a:lnTo>
                <a:lnTo>
                  <a:pt x="9143999" y="0"/>
                </a:lnTo>
                <a:close/>
              </a:path>
            </a:pathLst>
          </a:custGeom>
          <a:solidFill>
            <a:srgbClr val="F862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0144" y="762000"/>
            <a:ext cx="11396133" cy="0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94111" y="5480294"/>
            <a:ext cx="1765807" cy="137770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" y="5605272"/>
            <a:ext cx="12191999" cy="12527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6055" y="102820"/>
            <a:ext cx="10662920" cy="51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F862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129" y="1048257"/>
            <a:ext cx="10539307" cy="261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F8620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119" y="6600784"/>
            <a:ext cx="52276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225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pc="-50" dirty="0">
                <a:solidFill>
                  <a:srgbClr val="1C1C1C"/>
                </a:solidFill>
              </a:rPr>
              <a:pPr marL="22225">
                <a:lnSpc>
                  <a:spcPct val="100000"/>
                </a:lnSpc>
                <a:spcBef>
                  <a:spcPts val="220"/>
                </a:spcBef>
              </a:pPr>
              <a:t>‹#›</a:t>
            </a:fld>
            <a:endParaRPr spc="-50">
              <a:solidFill>
                <a:srgbClr val="1C1C1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AAF9A0A-6934-4EB1-A66C-6915C23D1899}"/>
              </a:ext>
            </a:extLst>
          </p:cNvPr>
          <p:cNvSpPr/>
          <p:nvPr/>
        </p:nvSpPr>
        <p:spPr>
          <a:xfrm>
            <a:off x="2452887" y="-924577"/>
            <a:ext cx="9739113" cy="8707154"/>
          </a:xfrm>
          <a:custGeom>
            <a:avLst/>
            <a:gdLst/>
            <a:ahLst/>
            <a:cxnLst/>
            <a:rect l="l" t="t" r="r" b="b"/>
            <a:pathLst>
              <a:path w="11506200" h="10287000">
                <a:moveTo>
                  <a:pt x="0" y="0"/>
                </a:moveTo>
                <a:lnTo>
                  <a:pt x="11506200" y="0"/>
                </a:lnTo>
                <a:lnTo>
                  <a:pt x="11506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 l="-76425" r="-456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496FD-CE53-0D01-1809-CEF166C502C7}"/>
              </a:ext>
            </a:extLst>
          </p:cNvPr>
          <p:cNvSpPr txBox="1"/>
          <p:nvPr/>
        </p:nvSpPr>
        <p:spPr>
          <a:xfrm>
            <a:off x="7010401" y="475735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5FE7A-D55F-2249-C488-A91328F2AD25}"/>
              </a:ext>
            </a:extLst>
          </p:cNvPr>
          <p:cNvSpPr/>
          <p:nvPr/>
        </p:nvSpPr>
        <p:spPr>
          <a:xfrm>
            <a:off x="-22459" y="0"/>
            <a:ext cx="3874576" cy="6858000"/>
          </a:xfrm>
          <a:prstGeom prst="rect">
            <a:avLst/>
          </a:prstGeom>
          <a:solidFill>
            <a:srgbClr val="F86201"/>
          </a:solidFill>
          <a:ln>
            <a:solidFill>
              <a:srgbClr val="F862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03611-A751-7CF4-43A8-23F0DCF82967}"/>
              </a:ext>
            </a:extLst>
          </p:cNvPr>
          <p:cNvSpPr txBox="1"/>
          <p:nvPr/>
        </p:nvSpPr>
        <p:spPr>
          <a:xfrm>
            <a:off x="4105491" y="2818359"/>
            <a:ext cx="791969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tx1"/>
                </a:solidFill>
                <a:latin typeface="Stencil" pitchFamily="82" charset="77"/>
                <a:ea typeface="Verdana" panose="020B0604030504040204" pitchFamily="34" charset="0"/>
                <a:cs typeface="Verdana" panose="020B0604030504040204" pitchFamily="34" charset="0"/>
              </a:rPr>
              <a:t>MIS 531 - Enterprise Data Management Final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F0B7A-C7F7-8CD7-94F0-803137D79F28}"/>
              </a:ext>
            </a:extLst>
          </p:cNvPr>
          <p:cNvSpPr txBox="1"/>
          <p:nvPr/>
        </p:nvSpPr>
        <p:spPr>
          <a:xfrm>
            <a:off x="9165112" y="5889468"/>
            <a:ext cx="286006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r"/>
            <a:r>
              <a:rPr lang="en-US" sz="2400">
                <a:solidFill>
                  <a:schemeClr val="tx1"/>
                </a:solidFill>
                <a:latin typeface="Stencil" pitchFamily="82" charset="77"/>
                <a:ea typeface="Helvetica Neue" panose="02000503000000020004" pitchFamily="2" charset="0"/>
                <a:cs typeface="ADLaM Display" panose="020F0502020204030204" pitchFamily="34" charset="0"/>
              </a:rPr>
              <a:t>Team 7</a:t>
            </a:r>
          </a:p>
          <a:p>
            <a:pPr algn="r"/>
            <a:r>
              <a:rPr lang="en-US" sz="2400" err="1">
                <a:solidFill>
                  <a:schemeClr val="tx1"/>
                </a:solidFill>
                <a:latin typeface="Stencil" pitchFamily="82" charset="77"/>
                <a:ea typeface="Helvetica Neue" panose="02000503000000020004" pitchFamily="2" charset="0"/>
                <a:cs typeface="ADLaM Display" panose="020F0502020204030204" pitchFamily="34" charset="0"/>
              </a:rPr>
              <a:t>Datacats</a:t>
            </a:r>
            <a:endParaRPr lang="en-US" sz="2400">
              <a:solidFill>
                <a:schemeClr val="tx1"/>
              </a:solidFill>
              <a:latin typeface="Stencil" pitchFamily="82" charset="77"/>
              <a:ea typeface="Helvetica Neue" panose="02000503000000020004" pitchFamily="2" charset="0"/>
              <a:cs typeface="ADLaM Display" panose="020F0502020204030204" pitchFamily="34" charset="0"/>
            </a:endParaRPr>
          </a:p>
        </p:txBody>
      </p:sp>
      <p:pic>
        <p:nvPicPr>
          <p:cNvPr id="14" name="Picture 4" descr="Eller UofA (@EllerUofA) / X">
            <a:extLst>
              <a:ext uri="{FF2B5EF4-FFF2-40B4-BE49-F238E27FC236}">
                <a16:creationId xmlns:a16="http://schemas.microsoft.com/office/drawing/2014/main" id="{84FF1E70-7AE3-7999-7A7A-3D11A3231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419" y="162935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3F5100-6043-384C-AE60-FD34AD5EE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22" y="1724241"/>
            <a:ext cx="3478614" cy="3489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3">
            <a:extLst>
              <a:ext uri="{FF2B5EF4-FFF2-40B4-BE49-F238E27FC236}">
                <a16:creationId xmlns:a16="http://schemas.microsoft.com/office/drawing/2014/main" id="{C5555773-1B96-5D96-22D3-52368FE9A6B6}"/>
              </a:ext>
            </a:extLst>
          </p:cNvPr>
          <p:cNvSpPr/>
          <p:nvPr/>
        </p:nvSpPr>
        <p:spPr>
          <a:xfrm flipV="1">
            <a:off x="0" y="761996"/>
            <a:ext cx="12192000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1">
            <a:extLst>
              <a:ext uri="{FF2B5EF4-FFF2-40B4-BE49-F238E27FC236}">
                <a16:creationId xmlns:a16="http://schemas.microsoft.com/office/drawing/2014/main" id="{534B7CE4-E566-5CAF-4993-F0451894ED8A}"/>
              </a:ext>
            </a:extLst>
          </p:cNvPr>
          <p:cNvSpPr txBox="1">
            <a:spLocks/>
          </p:cNvSpPr>
          <p:nvPr/>
        </p:nvSpPr>
        <p:spPr>
          <a:xfrm>
            <a:off x="185921" y="257639"/>
            <a:ext cx="120060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3200" b="1" i="0">
                <a:solidFill>
                  <a:srgbClr val="F8620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4295" algn="ctr">
              <a:spcBef>
                <a:spcPts val="90"/>
              </a:spcBef>
            </a:pPr>
            <a:r>
              <a:rPr lang="en-US" spc="-25">
                <a:latin typeface="Stencil" pitchFamily="82" charset="77"/>
              </a:rPr>
              <a:t>SQL QUERY 3</a:t>
            </a:r>
            <a:endParaRPr lang="en-US" spc="-10">
              <a:latin typeface="Stencil" pitchFamily="82" charset="77"/>
            </a:endParaRPr>
          </a:p>
        </p:txBody>
      </p:sp>
      <p:pic>
        <p:nvPicPr>
          <p:cNvPr id="4102" name="Picture 6" descr="Pivot! One of my favorite Friends scenes! | Friends scenes, Love u forever,  Favorite tv shows">
            <a:extLst>
              <a:ext uri="{FF2B5EF4-FFF2-40B4-BE49-F238E27FC236}">
                <a16:creationId xmlns:a16="http://schemas.microsoft.com/office/drawing/2014/main" id="{227687CD-C0B4-091A-D2F1-8F4B64FB3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6" b="15343"/>
          <a:stretch/>
        </p:blipFill>
        <p:spPr bwMode="auto">
          <a:xfrm>
            <a:off x="3487396" y="1002126"/>
            <a:ext cx="5418665" cy="56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FB741-68F0-5976-2AB5-85A35205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3">
            <a:extLst>
              <a:ext uri="{FF2B5EF4-FFF2-40B4-BE49-F238E27FC236}">
                <a16:creationId xmlns:a16="http://schemas.microsoft.com/office/drawing/2014/main" id="{C5555773-1B96-5D96-22D3-52368FE9A6B6}"/>
              </a:ext>
            </a:extLst>
          </p:cNvPr>
          <p:cNvSpPr/>
          <p:nvPr/>
        </p:nvSpPr>
        <p:spPr>
          <a:xfrm flipV="1">
            <a:off x="0" y="761996"/>
            <a:ext cx="12192000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1">
            <a:extLst>
              <a:ext uri="{FF2B5EF4-FFF2-40B4-BE49-F238E27FC236}">
                <a16:creationId xmlns:a16="http://schemas.microsoft.com/office/drawing/2014/main" id="{534B7CE4-E566-5CAF-4993-F0451894ED8A}"/>
              </a:ext>
            </a:extLst>
          </p:cNvPr>
          <p:cNvSpPr txBox="1">
            <a:spLocks/>
          </p:cNvSpPr>
          <p:nvPr/>
        </p:nvSpPr>
        <p:spPr>
          <a:xfrm>
            <a:off x="185921" y="257639"/>
            <a:ext cx="120060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3200" b="1" i="0">
                <a:solidFill>
                  <a:srgbClr val="F8620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4295" algn="ctr">
              <a:spcBef>
                <a:spcPts val="90"/>
              </a:spcBef>
            </a:pPr>
            <a:r>
              <a:rPr lang="en-US" spc="-25">
                <a:latin typeface="Stencil" pitchFamily="82" charset="77"/>
              </a:rPr>
              <a:t>SQL QUERY 3</a:t>
            </a:r>
            <a:endParaRPr lang="en-US" spc="-10">
              <a:latin typeface="Stencil" pitchFamily="8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7B53EA-E894-743B-1DA9-C90BBFD3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26" y="2084135"/>
            <a:ext cx="3379509" cy="2222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E5A17-150B-5BE6-A844-C157E1B55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1" y="5165155"/>
            <a:ext cx="5446721" cy="1480243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2BE48A48-2E72-B630-2DE8-A1DC273461BC}"/>
              </a:ext>
            </a:extLst>
          </p:cNvPr>
          <p:cNvSpPr/>
          <p:nvPr/>
        </p:nvSpPr>
        <p:spPr>
          <a:xfrm>
            <a:off x="2792361" y="4463845"/>
            <a:ext cx="140528" cy="543953"/>
          </a:xfrm>
          <a:prstGeom prst="downArrow">
            <a:avLst/>
          </a:prstGeom>
          <a:solidFill>
            <a:srgbClr val="F862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E671C-CC29-C799-E4AE-581B1F40D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287"/>
          <a:stretch/>
        </p:blipFill>
        <p:spPr>
          <a:xfrm>
            <a:off x="5767866" y="2358058"/>
            <a:ext cx="6424134" cy="4202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406A0C-C2C9-F6C7-51BB-2F43B9CD0440}"/>
              </a:ext>
            </a:extLst>
          </p:cNvPr>
          <p:cNvSpPr txBox="1"/>
          <p:nvPr/>
        </p:nvSpPr>
        <p:spPr>
          <a:xfrm>
            <a:off x="152400" y="1002745"/>
            <a:ext cx="11823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</a:t>
            </a:r>
            <a:r>
              <a:rPr lang="en-US" b="1" i="0">
                <a:solidFill>
                  <a:srgbClr val="0F0F0F"/>
                </a:solidFill>
                <a:effectLst/>
              </a:rPr>
              <a:t>ssessing Product Sentiment at Home Depot. </a:t>
            </a:r>
          </a:p>
          <a:p>
            <a:r>
              <a:rPr lang="en-US" sz="1600" b="0" i="1">
                <a:solidFill>
                  <a:srgbClr val="0F0F0F"/>
                </a:solidFill>
                <a:effectLst/>
              </a:rPr>
              <a:t>The classification of reviews into ‘Bad’, ‘Good’, ‘Neutral’ allows Home Depot to identify trends in product quality, guiding strategic decisions for improved customer satisfaction and product refinement.</a:t>
            </a:r>
            <a:endParaRPr lang="en-US" sz="1600" b="1" i="1">
              <a:solidFill>
                <a:srgbClr val="0F0F0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4DA4E-F688-DFAF-8C12-DAC64FA16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76998"/>
            <a:ext cx="12192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3999" y="0"/>
                </a:moveTo>
                <a:lnTo>
                  <a:pt x="0" y="0"/>
                </a:lnTo>
                <a:lnTo>
                  <a:pt x="0" y="380998"/>
                </a:lnTo>
                <a:lnTo>
                  <a:pt x="9143999" y="380998"/>
                </a:lnTo>
                <a:lnTo>
                  <a:pt x="9143999" y="0"/>
                </a:lnTo>
                <a:close/>
              </a:path>
            </a:pathLst>
          </a:custGeom>
          <a:solidFill>
            <a:srgbClr val="F862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 flipV="1">
            <a:off x="71119" y="757504"/>
            <a:ext cx="12288982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5921" y="257639"/>
            <a:ext cx="232867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90"/>
              </a:spcBef>
            </a:pPr>
            <a:r>
              <a:rPr lang="en-US" spc="-25">
                <a:latin typeface="Stencil" pitchFamily="82" charset="77"/>
              </a:rPr>
              <a:t>Trigger 1</a:t>
            </a:r>
            <a:endParaRPr spc="-10">
              <a:latin typeface="Stencil" pitchFamily="82" charset="77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5"/>
              </a:spcBef>
            </a:pPr>
            <a:fld id="{81D60167-4931-47E6-BA6A-407CBD079E47}" type="slidenum">
              <a:rPr spc="-25" dirty="0">
                <a:solidFill>
                  <a:srgbClr val="1C1C1C"/>
                </a:solidFill>
              </a:rPr>
              <a:t>12</a:t>
            </a:fld>
            <a:endParaRPr spc="-25">
              <a:solidFill>
                <a:srgbClr val="1C1C1C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D5CA2E-02A9-B0BD-5EF4-94E44D34B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1" y="1359997"/>
            <a:ext cx="6416269" cy="5116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840FA909-CB90-19EA-3EB6-E471C554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03" y="1462564"/>
            <a:ext cx="7363858" cy="109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">
            <a:extLst>
              <a:ext uri="{FF2B5EF4-FFF2-40B4-BE49-F238E27FC236}">
                <a16:creationId xmlns:a16="http://schemas.microsoft.com/office/drawing/2014/main" id="{5548E112-5DD2-9CCF-302D-D907EFB8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1" y="2833741"/>
            <a:ext cx="3176813" cy="97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60A660D-F831-AE0E-3483-C0106128E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9"/>
          <a:stretch/>
        </p:blipFill>
        <p:spPr bwMode="auto">
          <a:xfrm>
            <a:off x="4594103" y="2863706"/>
            <a:ext cx="3176813" cy="99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9AF855E1-61B2-EA3F-A809-7EC3301A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02" y="4216630"/>
            <a:ext cx="3176813" cy="9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D12A6D0-9000-E901-C69A-056E1962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1" y="4182581"/>
            <a:ext cx="3062184" cy="100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7CFC3D5F-9B1D-546C-BEC5-DEB8036B02FE}"/>
              </a:ext>
            </a:extLst>
          </p:cNvPr>
          <p:cNvSpPr/>
          <p:nvPr/>
        </p:nvSpPr>
        <p:spPr>
          <a:xfrm>
            <a:off x="7930208" y="3254547"/>
            <a:ext cx="685800" cy="186832"/>
          </a:xfrm>
          <a:prstGeom prst="rightArrow">
            <a:avLst/>
          </a:prstGeom>
          <a:solidFill>
            <a:srgbClr val="F862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43B2AD49-4F0A-6BD2-AFB2-CF54E70D4D74}"/>
              </a:ext>
            </a:extLst>
          </p:cNvPr>
          <p:cNvSpPr/>
          <p:nvPr/>
        </p:nvSpPr>
        <p:spPr>
          <a:xfrm>
            <a:off x="7930208" y="4448234"/>
            <a:ext cx="685800" cy="186832"/>
          </a:xfrm>
          <a:prstGeom prst="rightArrow">
            <a:avLst/>
          </a:prstGeom>
          <a:solidFill>
            <a:srgbClr val="F862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A515E2-9782-87B1-AFE1-FEAAAD130F49}"/>
              </a:ext>
            </a:extLst>
          </p:cNvPr>
          <p:cNvSpPr txBox="1"/>
          <p:nvPr/>
        </p:nvSpPr>
        <p:spPr>
          <a:xfrm>
            <a:off x="150201" y="921788"/>
            <a:ext cx="11995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i="1">
                <a:effectLst/>
                <a:latin typeface="-apple-system"/>
              </a:rPr>
              <a:t>Trigger checks the quantity of the product in the store before inserting in the </a:t>
            </a:r>
            <a:r>
              <a:rPr lang="en-US" i="1" err="1">
                <a:effectLst/>
                <a:latin typeface="-apple-system"/>
              </a:rPr>
              <a:t>order_details</a:t>
            </a:r>
            <a:r>
              <a:rPr lang="en-US" i="1">
                <a:effectLst/>
                <a:latin typeface="-apple-system"/>
              </a:rPr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9863E-4B1E-C397-549F-0D23F55A9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968DEB4-1994-9A9B-672D-1DA4FB4D352F}"/>
              </a:ext>
            </a:extLst>
          </p:cNvPr>
          <p:cNvSpPr/>
          <p:nvPr/>
        </p:nvSpPr>
        <p:spPr>
          <a:xfrm rot="5400000">
            <a:off x="10919720" y="4138388"/>
            <a:ext cx="466362" cy="1369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0D50A2-74BF-ED3A-AFDD-3B6211FF25B9}"/>
              </a:ext>
            </a:extLst>
          </p:cNvPr>
          <p:cNvSpPr/>
          <p:nvPr/>
        </p:nvSpPr>
        <p:spPr>
          <a:xfrm rot="5400000">
            <a:off x="10068604" y="1419825"/>
            <a:ext cx="322182" cy="945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5D0269-69F8-7E4A-3901-7B16C6886115}"/>
              </a:ext>
            </a:extLst>
          </p:cNvPr>
          <p:cNvSpPr/>
          <p:nvPr/>
        </p:nvSpPr>
        <p:spPr>
          <a:xfrm rot="5400000">
            <a:off x="10029735" y="2522747"/>
            <a:ext cx="352258" cy="1034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CF478C-E798-CF9A-C835-CC891D368B5B}"/>
              </a:ext>
            </a:extLst>
          </p:cNvPr>
          <p:cNvSpPr/>
          <p:nvPr/>
        </p:nvSpPr>
        <p:spPr>
          <a:xfrm rot="5400000">
            <a:off x="7017391" y="4340716"/>
            <a:ext cx="341148" cy="1001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09B1E-FC82-60F6-3FE0-07F300F75BE1}"/>
              </a:ext>
            </a:extLst>
          </p:cNvPr>
          <p:cNvSpPr txBox="1"/>
          <p:nvPr/>
        </p:nvSpPr>
        <p:spPr>
          <a:xfrm>
            <a:off x="4529578" y="2600545"/>
            <a:ext cx="1566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Stencil" pitchFamily="82" charset="77"/>
              </a:rPr>
              <a:t>ORDER_DETAILS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975F5-A6D9-A44C-1320-21F35092A8B3}"/>
              </a:ext>
            </a:extLst>
          </p:cNvPr>
          <p:cNvSpPr txBox="1"/>
          <p:nvPr/>
        </p:nvSpPr>
        <p:spPr>
          <a:xfrm>
            <a:off x="4529578" y="3980457"/>
            <a:ext cx="178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Stencil" pitchFamily="82" charset="77"/>
              </a:rPr>
              <a:t>STORE_AVAILABILITY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76998"/>
            <a:ext cx="12192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3999" y="0"/>
                </a:moveTo>
                <a:lnTo>
                  <a:pt x="0" y="0"/>
                </a:lnTo>
                <a:lnTo>
                  <a:pt x="0" y="380998"/>
                </a:lnTo>
                <a:lnTo>
                  <a:pt x="9143999" y="380998"/>
                </a:lnTo>
                <a:lnTo>
                  <a:pt x="9143999" y="0"/>
                </a:lnTo>
                <a:close/>
              </a:path>
            </a:pathLst>
          </a:custGeom>
          <a:solidFill>
            <a:srgbClr val="F862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 flipV="1">
            <a:off x="0" y="761997"/>
            <a:ext cx="12288982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5921" y="257639"/>
            <a:ext cx="120060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90"/>
              </a:spcBef>
            </a:pPr>
            <a:r>
              <a:rPr lang="en-US" spc="-25">
                <a:latin typeface="Stencil" pitchFamily="82" charset="77"/>
              </a:rPr>
              <a:t>Trigger 2</a:t>
            </a:r>
            <a:endParaRPr spc="-10">
              <a:latin typeface="Stencil" pitchFamily="82" charset="77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5"/>
              </a:spcBef>
            </a:pPr>
            <a:fld id="{81D60167-4931-47E6-BA6A-407CBD079E47}" type="slidenum">
              <a:rPr spc="-25" dirty="0">
                <a:solidFill>
                  <a:srgbClr val="1C1C1C"/>
                </a:solidFill>
              </a:rPr>
              <a:t>13</a:t>
            </a:fld>
            <a:endParaRPr spc="-25">
              <a:solidFill>
                <a:srgbClr val="1C1C1C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05EBEE-92D4-8B75-E0F8-4F2FC02F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997"/>
            <a:ext cx="7772400" cy="2626141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A08DFA8-5184-7CA9-1EBA-4894EF52C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20206"/>
          <a:stretch/>
        </p:blipFill>
        <p:spPr bwMode="auto">
          <a:xfrm>
            <a:off x="185921" y="4120152"/>
            <a:ext cx="11784037" cy="19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C3580-6FC4-57E3-0036-E70A8C424F20}"/>
              </a:ext>
            </a:extLst>
          </p:cNvPr>
          <p:cNvSpPr txBox="1"/>
          <p:nvPr/>
        </p:nvSpPr>
        <p:spPr>
          <a:xfrm>
            <a:off x="185921" y="3773995"/>
            <a:ext cx="1764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tencil" pitchFamily="82" charset="77"/>
              </a:rPr>
              <a:t>Employees 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35BCF-7CC0-2947-F3EC-DAF77DA9AC88}"/>
              </a:ext>
            </a:extLst>
          </p:cNvPr>
          <p:cNvSpPr txBox="1"/>
          <p:nvPr/>
        </p:nvSpPr>
        <p:spPr>
          <a:xfrm>
            <a:off x="185922" y="895200"/>
            <a:ext cx="1178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i="1">
                <a:effectLst/>
                <a:latin typeface="-apple-system"/>
              </a:rPr>
              <a:t>Trigger inserts the employees as per their job titles and inserts them into their respective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46932-1E6E-8EF3-A5B3-C363F2044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76998"/>
            <a:ext cx="12192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3999" y="0"/>
                </a:moveTo>
                <a:lnTo>
                  <a:pt x="0" y="0"/>
                </a:lnTo>
                <a:lnTo>
                  <a:pt x="0" y="380998"/>
                </a:lnTo>
                <a:lnTo>
                  <a:pt x="9143999" y="380998"/>
                </a:lnTo>
                <a:lnTo>
                  <a:pt x="9143999" y="0"/>
                </a:lnTo>
                <a:close/>
              </a:path>
            </a:pathLst>
          </a:custGeom>
          <a:solidFill>
            <a:srgbClr val="F862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 flipV="1">
            <a:off x="0" y="761997"/>
            <a:ext cx="12288982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0" y="6459220"/>
            <a:ext cx="10596878" cy="398780"/>
          </a:xfrm>
          <a:custGeom>
            <a:avLst/>
            <a:gdLst/>
            <a:ahLst/>
            <a:cxnLst/>
            <a:rect l="l" t="t" r="r" b="b"/>
            <a:pathLst>
              <a:path w="9144000" h="398779">
                <a:moveTo>
                  <a:pt x="279" y="278942"/>
                </a:moveTo>
                <a:lnTo>
                  <a:pt x="0" y="278942"/>
                </a:lnTo>
                <a:lnTo>
                  <a:pt x="0" y="279196"/>
                </a:lnTo>
                <a:lnTo>
                  <a:pt x="279" y="278942"/>
                </a:lnTo>
                <a:close/>
              </a:path>
              <a:path w="9144000" h="398779">
                <a:moveTo>
                  <a:pt x="927" y="346913"/>
                </a:moveTo>
                <a:lnTo>
                  <a:pt x="0" y="346913"/>
                </a:lnTo>
                <a:lnTo>
                  <a:pt x="0" y="347167"/>
                </a:lnTo>
                <a:lnTo>
                  <a:pt x="927" y="346913"/>
                </a:lnTo>
                <a:close/>
              </a:path>
              <a:path w="9144000" h="398779">
                <a:moveTo>
                  <a:pt x="1651" y="351396"/>
                </a:moveTo>
                <a:lnTo>
                  <a:pt x="927" y="351396"/>
                </a:lnTo>
                <a:lnTo>
                  <a:pt x="927" y="350266"/>
                </a:lnTo>
                <a:lnTo>
                  <a:pt x="0" y="350266"/>
                </a:lnTo>
                <a:lnTo>
                  <a:pt x="0" y="352513"/>
                </a:lnTo>
                <a:lnTo>
                  <a:pt x="927" y="352513"/>
                </a:lnTo>
                <a:lnTo>
                  <a:pt x="1651" y="351955"/>
                </a:lnTo>
                <a:lnTo>
                  <a:pt x="1651" y="351396"/>
                </a:lnTo>
                <a:close/>
              </a:path>
              <a:path w="9144000" h="398779">
                <a:moveTo>
                  <a:pt x="1651" y="240893"/>
                </a:moveTo>
                <a:lnTo>
                  <a:pt x="0" y="240207"/>
                </a:lnTo>
                <a:lnTo>
                  <a:pt x="0" y="241579"/>
                </a:lnTo>
                <a:lnTo>
                  <a:pt x="1651" y="240893"/>
                </a:lnTo>
                <a:close/>
              </a:path>
              <a:path w="9144000" h="398779">
                <a:moveTo>
                  <a:pt x="1803" y="348856"/>
                </a:moveTo>
                <a:lnTo>
                  <a:pt x="0" y="348691"/>
                </a:lnTo>
                <a:lnTo>
                  <a:pt x="0" y="349034"/>
                </a:lnTo>
                <a:lnTo>
                  <a:pt x="1803" y="348856"/>
                </a:lnTo>
                <a:close/>
              </a:path>
              <a:path w="9144000" h="398779">
                <a:moveTo>
                  <a:pt x="2286" y="188175"/>
                </a:moveTo>
                <a:lnTo>
                  <a:pt x="0" y="188175"/>
                </a:lnTo>
                <a:lnTo>
                  <a:pt x="0" y="190080"/>
                </a:lnTo>
                <a:lnTo>
                  <a:pt x="2286" y="188175"/>
                </a:lnTo>
                <a:close/>
              </a:path>
              <a:path w="9144000" h="398779">
                <a:moveTo>
                  <a:pt x="2286" y="184238"/>
                </a:moveTo>
                <a:lnTo>
                  <a:pt x="0" y="182587"/>
                </a:lnTo>
                <a:lnTo>
                  <a:pt x="0" y="185178"/>
                </a:lnTo>
                <a:lnTo>
                  <a:pt x="2286" y="184238"/>
                </a:lnTo>
                <a:close/>
              </a:path>
              <a:path w="9144000" h="398779">
                <a:moveTo>
                  <a:pt x="3009" y="340182"/>
                </a:moveTo>
                <a:lnTo>
                  <a:pt x="1651" y="338493"/>
                </a:lnTo>
                <a:lnTo>
                  <a:pt x="927" y="338493"/>
                </a:lnTo>
                <a:lnTo>
                  <a:pt x="927" y="339610"/>
                </a:lnTo>
                <a:lnTo>
                  <a:pt x="3009" y="340182"/>
                </a:lnTo>
                <a:close/>
              </a:path>
              <a:path w="9144000" h="398779">
                <a:moveTo>
                  <a:pt x="3657" y="346913"/>
                </a:moveTo>
                <a:lnTo>
                  <a:pt x="3009" y="346341"/>
                </a:lnTo>
                <a:lnTo>
                  <a:pt x="927" y="345782"/>
                </a:lnTo>
                <a:lnTo>
                  <a:pt x="927" y="346913"/>
                </a:lnTo>
                <a:lnTo>
                  <a:pt x="927" y="348030"/>
                </a:lnTo>
                <a:lnTo>
                  <a:pt x="2286" y="348030"/>
                </a:lnTo>
                <a:lnTo>
                  <a:pt x="2286" y="347472"/>
                </a:lnTo>
                <a:lnTo>
                  <a:pt x="3657" y="346913"/>
                </a:lnTo>
                <a:close/>
              </a:path>
              <a:path w="9144000" h="398779">
                <a:moveTo>
                  <a:pt x="3657" y="306832"/>
                </a:moveTo>
                <a:lnTo>
                  <a:pt x="927" y="306501"/>
                </a:lnTo>
                <a:lnTo>
                  <a:pt x="927" y="307644"/>
                </a:lnTo>
                <a:lnTo>
                  <a:pt x="1651" y="307644"/>
                </a:lnTo>
                <a:lnTo>
                  <a:pt x="3657" y="307009"/>
                </a:lnTo>
                <a:lnTo>
                  <a:pt x="3657" y="306832"/>
                </a:lnTo>
                <a:close/>
              </a:path>
              <a:path w="9144000" h="398779">
                <a:moveTo>
                  <a:pt x="3657" y="198831"/>
                </a:moveTo>
                <a:lnTo>
                  <a:pt x="1651" y="191528"/>
                </a:lnTo>
                <a:lnTo>
                  <a:pt x="0" y="192151"/>
                </a:lnTo>
                <a:lnTo>
                  <a:pt x="0" y="199199"/>
                </a:lnTo>
                <a:lnTo>
                  <a:pt x="3657" y="198831"/>
                </a:lnTo>
                <a:close/>
              </a:path>
              <a:path w="9144000" h="398779">
                <a:moveTo>
                  <a:pt x="3657" y="73736"/>
                </a:moveTo>
                <a:lnTo>
                  <a:pt x="3009" y="73736"/>
                </a:lnTo>
                <a:lnTo>
                  <a:pt x="3009" y="74866"/>
                </a:lnTo>
                <a:lnTo>
                  <a:pt x="3657" y="74295"/>
                </a:lnTo>
                <a:lnTo>
                  <a:pt x="3657" y="73736"/>
                </a:lnTo>
                <a:close/>
              </a:path>
              <a:path w="9144000" h="398779">
                <a:moveTo>
                  <a:pt x="3886" y="306870"/>
                </a:moveTo>
                <a:lnTo>
                  <a:pt x="3657" y="306501"/>
                </a:lnTo>
                <a:lnTo>
                  <a:pt x="3657" y="306832"/>
                </a:lnTo>
                <a:lnTo>
                  <a:pt x="3886" y="306870"/>
                </a:lnTo>
                <a:close/>
              </a:path>
              <a:path w="9144000" h="398779">
                <a:moveTo>
                  <a:pt x="4381" y="361442"/>
                </a:moveTo>
                <a:lnTo>
                  <a:pt x="3009" y="360934"/>
                </a:lnTo>
                <a:lnTo>
                  <a:pt x="2286" y="360299"/>
                </a:lnTo>
                <a:lnTo>
                  <a:pt x="279" y="360299"/>
                </a:lnTo>
                <a:lnTo>
                  <a:pt x="279" y="360934"/>
                </a:lnTo>
                <a:lnTo>
                  <a:pt x="0" y="361061"/>
                </a:lnTo>
                <a:lnTo>
                  <a:pt x="0" y="362077"/>
                </a:lnTo>
                <a:lnTo>
                  <a:pt x="1651" y="362585"/>
                </a:lnTo>
                <a:lnTo>
                  <a:pt x="3657" y="362585"/>
                </a:lnTo>
                <a:lnTo>
                  <a:pt x="3657" y="361442"/>
                </a:lnTo>
                <a:lnTo>
                  <a:pt x="4381" y="361442"/>
                </a:lnTo>
                <a:close/>
              </a:path>
              <a:path w="9144000" h="398779">
                <a:moveTo>
                  <a:pt x="5016" y="349148"/>
                </a:moveTo>
                <a:lnTo>
                  <a:pt x="4457" y="348462"/>
                </a:lnTo>
                <a:lnTo>
                  <a:pt x="4381" y="348589"/>
                </a:lnTo>
                <a:lnTo>
                  <a:pt x="1803" y="348856"/>
                </a:lnTo>
                <a:lnTo>
                  <a:pt x="5016" y="349148"/>
                </a:lnTo>
                <a:close/>
              </a:path>
              <a:path w="9144000" h="398779">
                <a:moveTo>
                  <a:pt x="5016" y="347472"/>
                </a:moveTo>
                <a:lnTo>
                  <a:pt x="3657" y="347472"/>
                </a:lnTo>
                <a:lnTo>
                  <a:pt x="4457" y="348462"/>
                </a:lnTo>
                <a:lnTo>
                  <a:pt x="5016" y="347472"/>
                </a:lnTo>
                <a:close/>
              </a:path>
              <a:path w="9144000" h="398779">
                <a:moveTo>
                  <a:pt x="5016" y="337375"/>
                </a:moveTo>
                <a:lnTo>
                  <a:pt x="3657" y="337375"/>
                </a:lnTo>
                <a:lnTo>
                  <a:pt x="3657" y="338493"/>
                </a:lnTo>
                <a:lnTo>
                  <a:pt x="4381" y="338493"/>
                </a:lnTo>
                <a:lnTo>
                  <a:pt x="5016" y="337375"/>
                </a:lnTo>
                <a:close/>
              </a:path>
              <a:path w="9144000" h="398779">
                <a:moveTo>
                  <a:pt x="5016" y="217893"/>
                </a:moveTo>
                <a:lnTo>
                  <a:pt x="2286" y="217893"/>
                </a:lnTo>
                <a:lnTo>
                  <a:pt x="3009" y="216217"/>
                </a:lnTo>
                <a:lnTo>
                  <a:pt x="0" y="216217"/>
                </a:lnTo>
                <a:lnTo>
                  <a:pt x="0" y="218833"/>
                </a:lnTo>
                <a:lnTo>
                  <a:pt x="927" y="219024"/>
                </a:lnTo>
                <a:lnTo>
                  <a:pt x="3009" y="219024"/>
                </a:lnTo>
                <a:lnTo>
                  <a:pt x="5016" y="217893"/>
                </a:lnTo>
                <a:close/>
              </a:path>
              <a:path w="9144000" h="398779">
                <a:moveTo>
                  <a:pt x="5753" y="222948"/>
                </a:moveTo>
                <a:lnTo>
                  <a:pt x="4381" y="221818"/>
                </a:lnTo>
                <a:lnTo>
                  <a:pt x="3009" y="221818"/>
                </a:lnTo>
                <a:lnTo>
                  <a:pt x="1651" y="221259"/>
                </a:lnTo>
                <a:lnTo>
                  <a:pt x="0" y="221259"/>
                </a:lnTo>
                <a:lnTo>
                  <a:pt x="0" y="225247"/>
                </a:lnTo>
                <a:lnTo>
                  <a:pt x="3657" y="225742"/>
                </a:lnTo>
                <a:lnTo>
                  <a:pt x="5753" y="222948"/>
                </a:lnTo>
                <a:close/>
              </a:path>
              <a:path w="9144000" h="398779">
                <a:moveTo>
                  <a:pt x="5753" y="107950"/>
                </a:moveTo>
                <a:lnTo>
                  <a:pt x="2286" y="106832"/>
                </a:lnTo>
                <a:lnTo>
                  <a:pt x="279" y="107391"/>
                </a:lnTo>
                <a:lnTo>
                  <a:pt x="0" y="107391"/>
                </a:lnTo>
                <a:lnTo>
                  <a:pt x="0" y="111899"/>
                </a:lnTo>
                <a:lnTo>
                  <a:pt x="927" y="111328"/>
                </a:lnTo>
                <a:lnTo>
                  <a:pt x="3657" y="110197"/>
                </a:lnTo>
                <a:lnTo>
                  <a:pt x="5753" y="107950"/>
                </a:lnTo>
                <a:close/>
              </a:path>
              <a:path w="9144000" h="398779">
                <a:moveTo>
                  <a:pt x="6388" y="318185"/>
                </a:moveTo>
                <a:lnTo>
                  <a:pt x="5753" y="317169"/>
                </a:lnTo>
                <a:lnTo>
                  <a:pt x="5016" y="317677"/>
                </a:lnTo>
                <a:lnTo>
                  <a:pt x="5753" y="316534"/>
                </a:lnTo>
                <a:lnTo>
                  <a:pt x="4381" y="316534"/>
                </a:lnTo>
                <a:lnTo>
                  <a:pt x="3657" y="317169"/>
                </a:lnTo>
                <a:lnTo>
                  <a:pt x="2286" y="317169"/>
                </a:lnTo>
                <a:lnTo>
                  <a:pt x="1651" y="317677"/>
                </a:lnTo>
                <a:lnTo>
                  <a:pt x="927" y="318185"/>
                </a:lnTo>
                <a:lnTo>
                  <a:pt x="1651" y="319328"/>
                </a:lnTo>
                <a:lnTo>
                  <a:pt x="4381" y="318820"/>
                </a:lnTo>
                <a:lnTo>
                  <a:pt x="5016" y="318820"/>
                </a:lnTo>
                <a:lnTo>
                  <a:pt x="6388" y="318185"/>
                </a:lnTo>
                <a:close/>
              </a:path>
              <a:path w="9144000" h="398779">
                <a:moveTo>
                  <a:pt x="6388" y="301421"/>
                </a:moveTo>
                <a:lnTo>
                  <a:pt x="5829" y="300977"/>
                </a:lnTo>
                <a:lnTo>
                  <a:pt x="5753" y="299770"/>
                </a:lnTo>
                <a:lnTo>
                  <a:pt x="1651" y="299770"/>
                </a:lnTo>
                <a:lnTo>
                  <a:pt x="2286" y="300913"/>
                </a:lnTo>
                <a:lnTo>
                  <a:pt x="0" y="300913"/>
                </a:lnTo>
                <a:lnTo>
                  <a:pt x="0" y="301421"/>
                </a:lnTo>
                <a:lnTo>
                  <a:pt x="0" y="301802"/>
                </a:lnTo>
                <a:lnTo>
                  <a:pt x="279" y="301929"/>
                </a:lnTo>
                <a:lnTo>
                  <a:pt x="279" y="301421"/>
                </a:lnTo>
                <a:lnTo>
                  <a:pt x="927" y="301421"/>
                </a:lnTo>
                <a:lnTo>
                  <a:pt x="927" y="301929"/>
                </a:lnTo>
                <a:lnTo>
                  <a:pt x="279" y="301929"/>
                </a:lnTo>
                <a:lnTo>
                  <a:pt x="279" y="302564"/>
                </a:lnTo>
                <a:lnTo>
                  <a:pt x="0" y="302691"/>
                </a:lnTo>
                <a:lnTo>
                  <a:pt x="0" y="304723"/>
                </a:lnTo>
                <a:lnTo>
                  <a:pt x="927" y="304723"/>
                </a:lnTo>
                <a:lnTo>
                  <a:pt x="927" y="302564"/>
                </a:lnTo>
                <a:lnTo>
                  <a:pt x="2286" y="303072"/>
                </a:lnTo>
                <a:lnTo>
                  <a:pt x="4381" y="303072"/>
                </a:lnTo>
                <a:lnTo>
                  <a:pt x="5753" y="302564"/>
                </a:lnTo>
                <a:lnTo>
                  <a:pt x="6388" y="301421"/>
                </a:lnTo>
                <a:close/>
              </a:path>
              <a:path w="9144000" h="398779">
                <a:moveTo>
                  <a:pt x="7112" y="322757"/>
                </a:moveTo>
                <a:lnTo>
                  <a:pt x="5753" y="322122"/>
                </a:lnTo>
                <a:lnTo>
                  <a:pt x="4381" y="322122"/>
                </a:lnTo>
                <a:lnTo>
                  <a:pt x="3657" y="322757"/>
                </a:lnTo>
                <a:lnTo>
                  <a:pt x="5016" y="323900"/>
                </a:lnTo>
                <a:lnTo>
                  <a:pt x="7112" y="323900"/>
                </a:lnTo>
                <a:lnTo>
                  <a:pt x="7112" y="322757"/>
                </a:lnTo>
                <a:close/>
              </a:path>
              <a:path w="9144000" h="398779">
                <a:moveTo>
                  <a:pt x="7747" y="231355"/>
                </a:moveTo>
                <a:lnTo>
                  <a:pt x="7112" y="229120"/>
                </a:lnTo>
                <a:lnTo>
                  <a:pt x="5753" y="228561"/>
                </a:lnTo>
                <a:lnTo>
                  <a:pt x="3657" y="230238"/>
                </a:lnTo>
                <a:lnTo>
                  <a:pt x="3657" y="229120"/>
                </a:lnTo>
                <a:lnTo>
                  <a:pt x="5016" y="229120"/>
                </a:lnTo>
                <a:lnTo>
                  <a:pt x="5016" y="228561"/>
                </a:lnTo>
                <a:lnTo>
                  <a:pt x="927" y="228561"/>
                </a:lnTo>
                <a:lnTo>
                  <a:pt x="927" y="230238"/>
                </a:lnTo>
                <a:lnTo>
                  <a:pt x="927" y="232473"/>
                </a:lnTo>
                <a:lnTo>
                  <a:pt x="3657" y="232473"/>
                </a:lnTo>
                <a:lnTo>
                  <a:pt x="4381" y="231355"/>
                </a:lnTo>
                <a:lnTo>
                  <a:pt x="7747" y="231355"/>
                </a:lnTo>
                <a:close/>
              </a:path>
              <a:path w="9144000" h="398779">
                <a:moveTo>
                  <a:pt x="7747" y="211734"/>
                </a:moveTo>
                <a:lnTo>
                  <a:pt x="6388" y="211734"/>
                </a:lnTo>
                <a:lnTo>
                  <a:pt x="3009" y="210604"/>
                </a:lnTo>
                <a:lnTo>
                  <a:pt x="3657" y="212293"/>
                </a:lnTo>
                <a:lnTo>
                  <a:pt x="3009" y="212852"/>
                </a:lnTo>
                <a:lnTo>
                  <a:pt x="6388" y="212293"/>
                </a:lnTo>
                <a:lnTo>
                  <a:pt x="7747" y="212852"/>
                </a:lnTo>
                <a:lnTo>
                  <a:pt x="7747" y="211734"/>
                </a:lnTo>
                <a:close/>
              </a:path>
              <a:path w="9144000" h="398779">
                <a:moveTo>
                  <a:pt x="8483" y="157886"/>
                </a:moveTo>
                <a:lnTo>
                  <a:pt x="5753" y="159004"/>
                </a:lnTo>
                <a:lnTo>
                  <a:pt x="3657" y="160121"/>
                </a:lnTo>
                <a:lnTo>
                  <a:pt x="1651" y="160680"/>
                </a:lnTo>
                <a:lnTo>
                  <a:pt x="0" y="161569"/>
                </a:lnTo>
                <a:lnTo>
                  <a:pt x="0" y="165468"/>
                </a:lnTo>
                <a:lnTo>
                  <a:pt x="4381" y="166293"/>
                </a:lnTo>
                <a:lnTo>
                  <a:pt x="8483" y="157886"/>
                </a:lnTo>
                <a:close/>
              </a:path>
              <a:path w="9144000" h="398779">
                <a:moveTo>
                  <a:pt x="8483" y="90563"/>
                </a:moveTo>
                <a:lnTo>
                  <a:pt x="7747" y="87769"/>
                </a:lnTo>
                <a:lnTo>
                  <a:pt x="4381" y="88887"/>
                </a:lnTo>
                <a:lnTo>
                  <a:pt x="2286" y="88328"/>
                </a:lnTo>
                <a:lnTo>
                  <a:pt x="279" y="88887"/>
                </a:lnTo>
                <a:lnTo>
                  <a:pt x="279" y="90004"/>
                </a:lnTo>
                <a:lnTo>
                  <a:pt x="1651" y="91122"/>
                </a:lnTo>
                <a:lnTo>
                  <a:pt x="3657" y="91694"/>
                </a:lnTo>
                <a:lnTo>
                  <a:pt x="5753" y="91694"/>
                </a:lnTo>
                <a:lnTo>
                  <a:pt x="8483" y="90563"/>
                </a:lnTo>
                <a:close/>
              </a:path>
              <a:path w="9144000" h="398779">
                <a:moveTo>
                  <a:pt x="8483" y="60274"/>
                </a:moveTo>
                <a:lnTo>
                  <a:pt x="4381" y="59715"/>
                </a:lnTo>
                <a:lnTo>
                  <a:pt x="1651" y="59715"/>
                </a:lnTo>
                <a:lnTo>
                  <a:pt x="0" y="61937"/>
                </a:lnTo>
                <a:lnTo>
                  <a:pt x="0" y="62699"/>
                </a:lnTo>
                <a:lnTo>
                  <a:pt x="927" y="63080"/>
                </a:lnTo>
                <a:lnTo>
                  <a:pt x="2286" y="63080"/>
                </a:lnTo>
                <a:lnTo>
                  <a:pt x="3657" y="63652"/>
                </a:lnTo>
                <a:lnTo>
                  <a:pt x="5753" y="63080"/>
                </a:lnTo>
                <a:lnTo>
                  <a:pt x="7112" y="61404"/>
                </a:lnTo>
                <a:lnTo>
                  <a:pt x="8483" y="60274"/>
                </a:lnTo>
                <a:close/>
              </a:path>
              <a:path w="9144000" h="398779">
                <a:moveTo>
                  <a:pt x="9118" y="356997"/>
                </a:moveTo>
                <a:lnTo>
                  <a:pt x="8483" y="355854"/>
                </a:lnTo>
                <a:lnTo>
                  <a:pt x="7747" y="355219"/>
                </a:lnTo>
                <a:lnTo>
                  <a:pt x="5753" y="355219"/>
                </a:lnTo>
                <a:lnTo>
                  <a:pt x="6388" y="355854"/>
                </a:lnTo>
                <a:lnTo>
                  <a:pt x="6388" y="356997"/>
                </a:lnTo>
                <a:lnTo>
                  <a:pt x="9118" y="356997"/>
                </a:lnTo>
                <a:close/>
              </a:path>
              <a:path w="9144000" h="398779">
                <a:moveTo>
                  <a:pt x="9118" y="304723"/>
                </a:moveTo>
                <a:lnTo>
                  <a:pt x="8483" y="303707"/>
                </a:lnTo>
                <a:lnTo>
                  <a:pt x="5016" y="304723"/>
                </a:lnTo>
                <a:lnTo>
                  <a:pt x="5016" y="307009"/>
                </a:lnTo>
                <a:lnTo>
                  <a:pt x="3886" y="306870"/>
                </a:lnTo>
                <a:lnTo>
                  <a:pt x="3975" y="307009"/>
                </a:lnTo>
                <a:lnTo>
                  <a:pt x="4381" y="307644"/>
                </a:lnTo>
                <a:lnTo>
                  <a:pt x="7747" y="307009"/>
                </a:lnTo>
                <a:lnTo>
                  <a:pt x="9118" y="304723"/>
                </a:lnTo>
                <a:close/>
              </a:path>
              <a:path w="9144000" h="398779">
                <a:moveTo>
                  <a:pt x="9347" y="370827"/>
                </a:moveTo>
                <a:lnTo>
                  <a:pt x="9182" y="370776"/>
                </a:lnTo>
                <a:lnTo>
                  <a:pt x="7747" y="371475"/>
                </a:lnTo>
                <a:lnTo>
                  <a:pt x="8483" y="371475"/>
                </a:lnTo>
                <a:lnTo>
                  <a:pt x="9347" y="370827"/>
                </a:lnTo>
                <a:close/>
              </a:path>
              <a:path w="9144000" h="398779">
                <a:moveTo>
                  <a:pt x="10477" y="181444"/>
                </a:moveTo>
                <a:lnTo>
                  <a:pt x="8483" y="178625"/>
                </a:lnTo>
                <a:lnTo>
                  <a:pt x="5016" y="179184"/>
                </a:lnTo>
                <a:lnTo>
                  <a:pt x="927" y="179755"/>
                </a:lnTo>
                <a:lnTo>
                  <a:pt x="2286" y="183121"/>
                </a:lnTo>
                <a:lnTo>
                  <a:pt x="5753" y="183680"/>
                </a:lnTo>
                <a:lnTo>
                  <a:pt x="7112" y="183680"/>
                </a:lnTo>
                <a:lnTo>
                  <a:pt x="7747" y="183121"/>
                </a:lnTo>
                <a:lnTo>
                  <a:pt x="9118" y="183121"/>
                </a:lnTo>
                <a:lnTo>
                  <a:pt x="10477" y="181444"/>
                </a:lnTo>
                <a:close/>
              </a:path>
              <a:path w="9144000" h="398779">
                <a:moveTo>
                  <a:pt x="11849" y="396748"/>
                </a:moveTo>
                <a:lnTo>
                  <a:pt x="7747" y="396748"/>
                </a:lnTo>
                <a:lnTo>
                  <a:pt x="7112" y="398399"/>
                </a:lnTo>
                <a:lnTo>
                  <a:pt x="7747" y="398399"/>
                </a:lnTo>
                <a:lnTo>
                  <a:pt x="7747" y="398526"/>
                </a:lnTo>
                <a:lnTo>
                  <a:pt x="11722" y="398526"/>
                </a:lnTo>
                <a:lnTo>
                  <a:pt x="11849" y="396748"/>
                </a:lnTo>
                <a:close/>
              </a:path>
              <a:path w="9144000" h="398779">
                <a:moveTo>
                  <a:pt x="11849" y="329526"/>
                </a:moveTo>
                <a:lnTo>
                  <a:pt x="9118" y="330085"/>
                </a:lnTo>
                <a:lnTo>
                  <a:pt x="3009" y="332320"/>
                </a:lnTo>
                <a:lnTo>
                  <a:pt x="3505" y="332384"/>
                </a:lnTo>
                <a:lnTo>
                  <a:pt x="2286" y="332879"/>
                </a:lnTo>
                <a:lnTo>
                  <a:pt x="1651" y="333438"/>
                </a:lnTo>
                <a:lnTo>
                  <a:pt x="927" y="334568"/>
                </a:lnTo>
                <a:lnTo>
                  <a:pt x="0" y="334721"/>
                </a:lnTo>
                <a:lnTo>
                  <a:pt x="0" y="336092"/>
                </a:lnTo>
                <a:lnTo>
                  <a:pt x="2286" y="334568"/>
                </a:lnTo>
                <a:lnTo>
                  <a:pt x="4381" y="334010"/>
                </a:lnTo>
                <a:lnTo>
                  <a:pt x="3657" y="333438"/>
                </a:lnTo>
                <a:lnTo>
                  <a:pt x="3657" y="332397"/>
                </a:lnTo>
                <a:lnTo>
                  <a:pt x="7747" y="332879"/>
                </a:lnTo>
                <a:lnTo>
                  <a:pt x="8483" y="331762"/>
                </a:lnTo>
                <a:lnTo>
                  <a:pt x="11214" y="331203"/>
                </a:lnTo>
                <a:lnTo>
                  <a:pt x="11849" y="329526"/>
                </a:lnTo>
                <a:close/>
              </a:path>
              <a:path w="9144000" h="398779">
                <a:moveTo>
                  <a:pt x="11849" y="253161"/>
                </a:moveTo>
                <a:lnTo>
                  <a:pt x="9842" y="253161"/>
                </a:lnTo>
                <a:lnTo>
                  <a:pt x="8483" y="252653"/>
                </a:lnTo>
                <a:lnTo>
                  <a:pt x="7112" y="254304"/>
                </a:lnTo>
                <a:lnTo>
                  <a:pt x="9118" y="254304"/>
                </a:lnTo>
                <a:lnTo>
                  <a:pt x="10477" y="254812"/>
                </a:lnTo>
                <a:lnTo>
                  <a:pt x="10477" y="254304"/>
                </a:lnTo>
                <a:lnTo>
                  <a:pt x="11849" y="253796"/>
                </a:lnTo>
                <a:lnTo>
                  <a:pt x="11849" y="253161"/>
                </a:lnTo>
                <a:close/>
              </a:path>
              <a:path w="9144000" h="398779">
                <a:moveTo>
                  <a:pt x="11849" y="69811"/>
                </a:moveTo>
                <a:lnTo>
                  <a:pt x="7747" y="69253"/>
                </a:lnTo>
                <a:lnTo>
                  <a:pt x="11214" y="68135"/>
                </a:lnTo>
                <a:lnTo>
                  <a:pt x="9118" y="67005"/>
                </a:lnTo>
                <a:lnTo>
                  <a:pt x="4381" y="68694"/>
                </a:lnTo>
                <a:lnTo>
                  <a:pt x="5753" y="70383"/>
                </a:lnTo>
                <a:lnTo>
                  <a:pt x="927" y="73177"/>
                </a:lnTo>
                <a:lnTo>
                  <a:pt x="3009" y="73736"/>
                </a:lnTo>
                <a:lnTo>
                  <a:pt x="3657" y="73177"/>
                </a:lnTo>
                <a:lnTo>
                  <a:pt x="4381" y="73736"/>
                </a:lnTo>
                <a:lnTo>
                  <a:pt x="7747" y="73736"/>
                </a:lnTo>
                <a:lnTo>
                  <a:pt x="8483" y="74295"/>
                </a:lnTo>
                <a:lnTo>
                  <a:pt x="9842" y="73177"/>
                </a:lnTo>
                <a:lnTo>
                  <a:pt x="9842" y="72618"/>
                </a:lnTo>
                <a:lnTo>
                  <a:pt x="9118" y="71501"/>
                </a:lnTo>
                <a:lnTo>
                  <a:pt x="9842" y="70942"/>
                </a:lnTo>
                <a:lnTo>
                  <a:pt x="10477" y="69811"/>
                </a:lnTo>
                <a:lnTo>
                  <a:pt x="11849" y="69811"/>
                </a:lnTo>
                <a:close/>
              </a:path>
              <a:path w="9144000" h="398779">
                <a:moveTo>
                  <a:pt x="12573" y="286816"/>
                </a:moveTo>
                <a:lnTo>
                  <a:pt x="10477" y="286308"/>
                </a:lnTo>
                <a:lnTo>
                  <a:pt x="9842" y="286816"/>
                </a:lnTo>
                <a:lnTo>
                  <a:pt x="6388" y="289102"/>
                </a:lnTo>
                <a:lnTo>
                  <a:pt x="9842" y="289102"/>
                </a:lnTo>
                <a:lnTo>
                  <a:pt x="11214" y="288467"/>
                </a:lnTo>
                <a:lnTo>
                  <a:pt x="12573" y="286816"/>
                </a:lnTo>
                <a:close/>
              </a:path>
              <a:path w="9144000" h="398779">
                <a:moveTo>
                  <a:pt x="12573" y="250367"/>
                </a:moveTo>
                <a:lnTo>
                  <a:pt x="9842" y="243128"/>
                </a:lnTo>
                <a:lnTo>
                  <a:pt x="3657" y="243128"/>
                </a:lnTo>
                <a:lnTo>
                  <a:pt x="3657" y="242493"/>
                </a:lnTo>
                <a:lnTo>
                  <a:pt x="1651" y="242493"/>
                </a:lnTo>
                <a:lnTo>
                  <a:pt x="0" y="242239"/>
                </a:lnTo>
                <a:lnTo>
                  <a:pt x="0" y="243382"/>
                </a:lnTo>
                <a:lnTo>
                  <a:pt x="927" y="243636"/>
                </a:lnTo>
                <a:lnTo>
                  <a:pt x="3009" y="244779"/>
                </a:lnTo>
                <a:lnTo>
                  <a:pt x="2286" y="246430"/>
                </a:lnTo>
                <a:lnTo>
                  <a:pt x="5016" y="246430"/>
                </a:lnTo>
                <a:lnTo>
                  <a:pt x="7112" y="247573"/>
                </a:lnTo>
                <a:lnTo>
                  <a:pt x="8483" y="248716"/>
                </a:lnTo>
                <a:lnTo>
                  <a:pt x="10477" y="249224"/>
                </a:lnTo>
                <a:lnTo>
                  <a:pt x="12573" y="250367"/>
                </a:lnTo>
                <a:close/>
              </a:path>
              <a:path w="9144000" h="398779">
                <a:moveTo>
                  <a:pt x="12573" y="109080"/>
                </a:moveTo>
                <a:lnTo>
                  <a:pt x="8483" y="107391"/>
                </a:lnTo>
                <a:lnTo>
                  <a:pt x="6388" y="110197"/>
                </a:lnTo>
                <a:lnTo>
                  <a:pt x="10477" y="110769"/>
                </a:lnTo>
                <a:lnTo>
                  <a:pt x="11214" y="110197"/>
                </a:lnTo>
                <a:lnTo>
                  <a:pt x="11849" y="109639"/>
                </a:lnTo>
                <a:lnTo>
                  <a:pt x="12573" y="109080"/>
                </a:lnTo>
                <a:close/>
              </a:path>
              <a:path w="9144000" h="398779">
                <a:moveTo>
                  <a:pt x="13169" y="300888"/>
                </a:moveTo>
                <a:lnTo>
                  <a:pt x="11214" y="299770"/>
                </a:lnTo>
                <a:lnTo>
                  <a:pt x="7747" y="300278"/>
                </a:lnTo>
                <a:lnTo>
                  <a:pt x="9118" y="303707"/>
                </a:lnTo>
                <a:lnTo>
                  <a:pt x="9118" y="303072"/>
                </a:lnTo>
                <a:lnTo>
                  <a:pt x="10477" y="301929"/>
                </a:lnTo>
                <a:lnTo>
                  <a:pt x="13093" y="300951"/>
                </a:lnTo>
                <a:close/>
              </a:path>
              <a:path w="9144000" h="398779">
                <a:moveTo>
                  <a:pt x="13208" y="349707"/>
                </a:moveTo>
                <a:lnTo>
                  <a:pt x="11849" y="349707"/>
                </a:lnTo>
                <a:lnTo>
                  <a:pt x="11849" y="349148"/>
                </a:lnTo>
                <a:lnTo>
                  <a:pt x="12573" y="349148"/>
                </a:lnTo>
                <a:lnTo>
                  <a:pt x="12573" y="348589"/>
                </a:lnTo>
                <a:lnTo>
                  <a:pt x="11214" y="348589"/>
                </a:lnTo>
                <a:lnTo>
                  <a:pt x="11849" y="348030"/>
                </a:lnTo>
                <a:lnTo>
                  <a:pt x="10477" y="347472"/>
                </a:lnTo>
                <a:lnTo>
                  <a:pt x="8483" y="347472"/>
                </a:lnTo>
                <a:lnTo>
                  <a:pt x="7747" y="348030"/>
                </a:lnTo>
                <a:lnTo>
                  <a:pt x="5753" y="348030"/>
                </a:lnTo>
                <a:lnTo>
                  <a:pt x="5753" y="348589"/>
                </a:lnTo>
                <a:lnTo>
                  <a:pt x="5016" y="349148"/>
                </a:lnTo>
                <a:lnTo>
                  <a:pt x="7112" y="349148"/>
                </a:lnTo>
                <a:lnTo>
                  <a:pt x="6388" y="349707"/>
                </a:lnTo>
                <a:lnTo>
                  <a:pt x="7112" y="350266"/>
                </a:lnTo>
                <a:lnTo>
                  <a:pt x="9842" y="350266"/>
                </a:lnTo>
                <a:lnTo>
                  <a:pt x="9842" y="349707"/>
                </a:lnTo>
                <a:lnTo>
                  <a:pt x="10477" y="349707"/>
                </a:lnTo>
                <a:lnTo>
                  <a:pt x="10477" y="350824"/>
                </a:lnTo>
                <a:lnTo>
                  <a:pt x="13208" y="349707"/>
                </a:lnTo>
                <a:close/>
              </a:path>
              <a:path w="9144000" h="398779">
                <a:moveTo>
                  <a:pt x="14579" y="308152"/>
                </a:moveTo>
                <a:lnTo>
                  <a:pt x="13208" y="308152"/>
                </a:lnTo>
                <a:lnTo>
                  <a:pt x="13944" y="307644"/>
                </a:lnTo>
                <a:lnTo>
                  <a:pt x="13208" y="307009"/>
                </a:lnTo>
                <a:lnTo>
                  <a:pt x="8483" y="307009"/>
                </a:lnTo>
                <a:lnTo>
                  <a:pt x="6388" y="307644"/>
                </a:lnTo>
                <a:lnTo>
                  <a:pt x="9118" y="308660"/>
                </a:lnTo>
                <a:lnTo>
                  <a:pt x="13208" y="309295"/>
                </a:lnTo>
                <a:lnTo>
                  <a:pt x="14579" y="308152"/>
                </a:lnTo>
                <a:close/>
              </a:path>
              <a:path w="9144000" h="398779">
                <a:moveTo>
                  <a:pt x="15303" y="244779"/>
                </a:moveTo>
                <a:lnTo>
                  <a:pt x="12573" y="243636"/>
                </a:lnTo>
                <a:lnTo>
                  <a:pt x="11849" y="244779"/>
                </a:lnTo>
                <a:lnTo>
                  <a:pt x="15303" y="244779"/>
                </a:lnTo>
                <a:close/>
              </a:path>
              <a:path w="9144000" h="398779">
                <a:moveTo>
                  <a:pt x="15938" y="47942"/>
                </a:moveTo>
                <a:lnTo>
                  <a:pt x="15303" y="47383"/>
                </a:lnTo>
                <a:lnTo>
                  <a:pt x="15303" y="46812"/>
                </a:lnTo>
                <a:lnTo>
                  <a:pt x="14579" y="47383"/>
                </a:lnTo>
                <a:lnTo>
                  <a:pt x="14579" y="46253"/>
                </a:lnTo>
                <a:lnTo>
                  <a:pt x="13944" y="45694"/>
                </a:lnTo>
                <a:lnTo>
                  <a:pt x="13944" y="45135"/>
                </a:lnTo>
                <a:lnTo>
                  <a:pt x="10477" y="46253"/>
                </a:lnTo>
                <a:lnTo>
                  <a:pt x="8432" y="47383"/>
                </a:lnTo>
                <a:lnTo>
                  <a:pt x="6388" y="48501"/>
                </a:lnTo>
                <a:lnTo>
                  <a:pt x="9118" y="50177"/>
                </a:lnTo>
                <a:lnTo>
                  <a:pt x="9842" y="49618"/>
                </a:lnTo>
                <a:lnTo>
                  <a:pt x="14579" y="49618"/>
                </a:lnTo>
                <a:lnTo>
                  <a:pt x="15303" y="49060"/>
                </a:lnTo>
                <a:lnTo>
                  <a:pt x="14579" y="48501"/>
                </a:lnTo>
                <a:lnTo>
                  <a:pt x="15938" y="48501"/>
                </a:lnTo>
                <a:lnTo>
                  <a:pt x="15938" y="47942"/>
                </a:lnTo>
                <a:close/>
              </a:path>
              <a:path w="9144000" h="398779">
                <a:moveTo>
                  <a:pt x="16675" y="313232"/>
                </a:moveTo>
                <a:lnTo>
                  <a:pt x="13944" y="313232"/>
                </a:lnTo>
                <a:lnTo>
                  <a:pt x="15303" y="311454"/>
                </a:lnTo>
                <a:lnTo>
                  <a:pt x="10299" y="313232"/>
                </a:lnTo>
                <a:lnTo>
                  <a:pt x="10744" y="315264"/>
                </a:lnTo>
                <a:lnTo>
                  <a:pt x="13627" y="316026"/>
                </a:lnTo>
                <a:lnTo>
                  <a:pt x="15938" y="314375"/>
                </a:lnTo>
                <a:lnTo>
                  <a:pt x="16675" y="313232"/>
                </a:lnTo>
                <a:close/>
              </a:path>
              <a:path w="9144000" h="398779">
                <a:moveTo>
                  <a:pt x="16675" y="208915"/>
                </a:moveTo>
                <a:lnTo>
                  <a:pt x="13208" y="208915"/>
                </a:lnTo>
                <a:lnTo>
                  <a:pt x="11849" y="210045"/>
                </a:lnTo>
                <a:lnTo>
                  <a:pt x="9118" y="213410"/>
                </a:lnTo>
                <a:lnTo>
                  <a:pt x="15938" y="213969"/>
                </a:lnTo>
                <a:lnTo>
                  <a:pt x="16675" y="210045"/>
                </a:lnTo>
                <a:lnTo>
                  <a:pt x="16675" y="208915"/>
                </a:lnTo>
                <a:close/>
              </a:path>
              <a:path w="9144000" h="398779">
                <a:moveTo>
                  <a:pt x="16675" y="201625"/>
                </a:moveTo>
                <a:lnTo>
                  <a:pt x="15938" y="201066"/>
                </a:lnTo>
                <a:lnTo>
                  <a:pt x="14579" y="201066"/>
                </a:lnTo>
                <a:lnTo>
                  <a:pt x="13944" y="202184"/>
                </a:lnTo>
                <a:lnTo>
                  <a:pt x="13944" y="202742"/>
                </a:lnTo>
                <a:lnTo>
                  <a:pt x="15303" y="202742"/>
                </a:lnTo>
                <a:lnTo>
                  <a:pt x="15938" y="202184"/>
                </a:lnTo>
                <a:lnTo>
                  <a:pt x="16675" y="202184"/>
                </a:lnTo>
                <a:lnTo>
                  <a:pt x="16675" y="201625"/>
                </a:lnTo>
                <a:close/>
              </a:path>
              <a:path w="9144000" h="398779">
                <a:moveTo>
                  <a:pt x="16675" y="63080"/>
                </a:moveTo>
                <a:lnTo>
                  <a:pt x="13208" y="61963"/>
                </a:lnTo>
                <a:lnTo>
                  <a:pt x="11849" y="63080"/>
                </a:lnTo>
                <a:lnTo>
                  <a:pt x="9118" y="62522"/>
                </a:lnTo>
                <a:lnTo>
                  <a:pt x="8445" y="63080"/>
                </a:lnTo>
                <a:lnTo>
                  <a:pt x="7112" y="64211"/>
                </a:lnTo>
                <a:lnTo>
                  <a:pt x="5016" y="65887"/>
                </a:lnTo>
                <a:lnTo>
                  <a:pt x="10477" y="65887"/>
                </a:lnTo>
                <a:lnTo>
                  <a:pt x="15303" y="65887"/>
                </a:lnTo>
                <a:lnTo>
                  <a:pt x="13208" y="65328"/>
                </a:lnTo>
                <a:lnTo>
                  <a:pt x="16675" y="63652"/>
                </a:lnTo>
                <a:lnTo>
                  <a:pt x="16675" y="63080"/>
                </a:lnTo>
                <a:close/>
              </a:path>
              <a:path w="9144000" h="398779">
                <a:moveTo>
                  <a:pt x="17310" y="270560"/>
                </a:moveTo>
                <a:lnTo>
                  <a:pt x="15938" y="270052"/>
                </a:lnTo>
                <a:lnTo>
                  <a:pt x="15938" y="269417"/>
                </a:lnTo>
                <a:lnTo>
                  <a:pt x="14579" y="268909"/>
                </a:lnTo>
                <a:lnTo>
                  <a:pt x="13208" y="269417"/>
                </a:lnTo>
                <a:lnTo>
                  <a:pt x="13208" y="271068"/>
                </a:lnTo>
                <a:lnTo>
                  <a:pt x="15303" y="271703"/>
                </a:lnTo>
                <a:lnTo>
                  <a:pt x="15938" y="271068"/>
                </a:lnTo>
                <a:lnTo>
                  <a:pt x="17310" y="270560"/>
                </a:lnTo>
                <a:close/>
              </a:path>
              <a:path w="9144000" h="398779">
                <a:moveTo>
                  <a:pt x="18034" y="100101"/>
                </a:moveTo>
                <a:lnTo>
                  <a:pt x="13944" y="98983"/>
                </a:lnTo>
                <a:lnTo>
                  <a:pt x="11849" y="102349"/>
                </a:lnTo>
                <a:lnTo>
                  <a:pt x="15303" y="102908"/>
                </a:lnTo>
                <a:lnTo>
                  <a:pt x="15938" y="101790"/>
                </a:lnTo>
                <a:lnTo>
                  <a:pt x="17310" y="101231"/>
                </a:lnTo>
                <a:lnTo>
                  <a:pt x="18034" y="100101"/>
                </a:lnTo>
                <a:close/>
              </a:path>
              <a:path w="9144000" h="398779">
                <a:moveTo>
                  <a:pt x="19405" y="289610"/>
                </a:moveTo>
                <a:lnTo>
                  <a:pt x="15938" y="289610"/>
                </a:lnTo>
                <a:lnTo>
                  <a:pt x="15303" y="290245"/>
                </a:lnTo>
                <a:lnTo>
                  <a:pt x="15938" y="290753"/>
                </a:lnTo>
                <a:lnTo>
                  <a:pt x="15938" y="291261"/>
                </a:lnTo>
                <a:lnTo>
                  <a:pt x="15303" y="291261"/>
                </a:lnTo>
                <a:lnTo>
                  <a:pt x="15328" y="292430"/>
                </a:lnTo>
                <a:lnTo>
                  <a:pt x="15938" y="293039"/>
                </a:lnTo>
                <a:lnTo>
                  <a:pt x="19405" y="293547"/>
                </a:lnTo>
                <a:lnTo>
                  <a:pt x="19405" y="291896"/>
                </a:lnTo>
                <a:lnTo>
                  <a:pt x="18669" y="291261"/>
                </a:lnTo>
                <a:lnTo>
                  <a:pt x="18034" y="291261"/>
                </a:lnTo>
                <a:lnTo>
                  <a:pt x="18669" y="290753"/>
                </a:lnTo>
                <a:lnTo>
                  <a:pt x="19405" y="290753"/>
                </a:lnTo>
                <a:lnTo>
                  <a:pt x="19405" y="289610"/>
                </a:lnTo>
                <a:close/>
              </a:path>
              <a:path w="9144000" h="398779">
                <a:moveTo>
                  <a:pt x="19405" y="245922"/>
                </a:moveTo>
                <a:lnTo>
                  <a:pt x="15303" y="246430"/>
                </a:lnTo>
                <a:lnTo>
                  <a:pt x="15938" y="244779"/>
                </a:lnTo>
                <a:lnTo>
                  <a:pt x="15303" y="244779"/>
                </a:lnTo>
                <a:lnTo>
                  <a:pt x="14579" y="246430"/>
                </a:lnTo>
                <a:lnTo>
                  <a:pt x="16675" y="247065"/>
                </a:lnTo>
                <a:lnTo>
                  <a:pt x="19405" y="245922"/>
                </a:lnTo>
                <a:close/>
              </a:path>
              <a:path w="9144000" h="398779">
                <a:moveTo>
                  <a:pt x="19405" y="230238"/>
                </a:moveTo>
                <a:lnTo>
                  <a:pt x="15938" y="230797"/>
                </a:lnTo>
                <a:lnTo>
                  <a:pt x="15303" y="230797"/>
                </a:lnTo>
                <a:lnTo>
                  <a:pt x="15303" y="231914"/>
                </a:lnTo>
                <a:lnTo>
                  <a:pt x="17310" y="231355"/>
                </a:lnTo>
                <a:lnTo>
                  <a:pt x="19405" y="231355"/>
                </a:lnTo>
                <a:lnTo>
                  <a:pt x="19405" y="230238"/>
                </a:lnTo>
                <a:close/>
              </a:path>
              <a:path w="9144000" h="398779">
                <a:moveTo>
                  <a:pt x="19405" y="191528"/>
                </a:moveTo>
                <a:lnTo>
                  <a:pt x="13208" y="192087"/>
                </a:lnTo>
                <a:lnTo>
                  <a:pt x="14579" y="193776"/>
                </a:lnTo>
                <a:lnTo>
                  <a:pt x="15303" y="194894"/>
                </a:lnTo>
                <a:lnTo>
                  <a:pt x="16217" y="196024"/>
                </a:lnTo>
                <a:lnTo>
                  <a:pt x="16675" y="196583"/>
                </a:lnTo>
                <a:lnTo>
                  <a:pt x="18034" y="196024"/>
                </a:lnTo>
                <a:lnTo>
                  <a:pt x="18669" y="196583"/>
                </a:lnTo>
                <a:lnTo>
                  <a:pt x="19405" y="196583"/>
                </a:lnTo>
                <a:lnTo>
                  <a:pt x="19405" y="191528"/>
                </a:lnTo>
                <a:close/>
              </a:path>
              <a:path w="9144000" h="398779">
                <a:moveTo>
                  <a:pt x="20040" y="337934"/>
                </a:moveTo>
                <a:lnTo>
                  <a:pt x="19405" y="337375"/>
                </a:lnTo>
                <a:lnTo>
                  <a:pt x="19405" y="336804"/>
                </a:lnTo>
                <a:lnTo>
                  <a:pt x="18034" y="336804"/>
                </a:lnTo>
                <a:lnTo>
                  <a:pt x="17310" y="335127"/>
                </a:lnTo>
                <a:lnTo>
                  <a:pt x="15938" y="334568"/>
                </a:lnTo>
                <a:lnTo>
                  <a:pt x="15303" y="335686"/>
                </a:lnTo>
                <a:lnTo>
                  <a:pt x="13944" y="336245"/>
                </a:lnTo>
                <a:lnTo>
                  <a:pt x="10477" y="336245"/>
                </a:lnTo>
                <a:lnTo>
                  <a:pt x="11214" y="337934"/>
                </a:lnTo>
                <a:lnTo>
                  <a:pt x="11849" y="338493"/>
                </a:lnTo>
                <a:lnTo>
                  <a:pt x="15303" y="339051"/>
                </a:lnTo>
                <a:lnTo>
                  <a:pt x="15303" y="339610"/>
                </a:lnTo>
                <a:lnTo>
                  <a:pt x="20040" y="339610"/>
                </a:lnTo>
                <a:lnTo>
                  <a:pt x="20040" y="337934"/>
                </a:lnTo>
                <a:close/>
              </a:path>
              <a:path w="9144000" h="398779">
                <a:moveTo>
                  <a:pt x="20040" y="164045"/>
                </a:moveTo>
                <a:lnTo>
                  <a:pt x="16675" y="163487"/>
                </a:lnTo>
                <a:lnTo>
                  <a:pt x="13208" y="161798"/>
                </a:lnTo>
                <a:lnTo>
                  <a:pt x="9842" y="162928"/>
                </a:lnTo>
                <a:lnTo>
                  <a:pt x="10477" y="165176"/>
                </a:lnTo>
                <a:lnTo>
                  <a:pt x="12115" y="166852"/>
                </a:lnTo>
                <a:lnTo>
                  <a:pt x="13208" y="167970"/>
                </a:lnTo>
                <a:lnTo>
                  <a:pt x="15938" y="166852"/>
                </a:lnTo>
                <a:lnTo>
                  <a:pt x="16675" y="168529"/>
                </a:lnTo>
                <a:lnTo>
                  <a:pt x="20040" y="167411"/>
                </a:lnTo>
                <a:lnTo>
                  <a:pt x="20040" y="164045"/>
                </a:lnTo>
                <a:close/>
              </a:path>
              <a:path w="9144000" h="398779">
                <a:moveTo>
                  <a:pt x="20040" y="142176"/>
                </a:moveTo>
                <a:lnTo>
                  <a:pt x="18669" y="140487"/>
                </a:lnTo>
                <a:lnTo>
                  <a:pt x="10477" y="141058"/>
                </a:lnTo>
                <a:lnTo>
                  <a:pt x="6413" y="144411"/>
                </a:lnTo>
                <a:lnTo>
                  <a:pt x="4381" y="146100"/>
                </a:lnTo>
                <a:lnTo>
                  <a:pt x="4749" y="148348"/>
                </a:lnTo>
                <a:lnTo>
                  <a:pt x="5016" y="150025"/>
                </a:lnTo>
                <a:lnTo>
                  <a:pt x="1651" y="150583"/>
                </a:lnTo>
                <a:lnTo>
                  <a:pt x="3657" y="152273"/>
                </a:lnTo>
                <a:lnTo>
                  <a:pt x="5753" y="153390"/>
                </a:lnTo>
                <a:lnTo>
                  <a:pt x="7747" y="153390"/>
                </a:lnTo>
                <a:lnTo>
                  <a:pt x="7747" y="152273"/>
                </a:lnTo>
                <a:lnTo>
                  <a:pt x="11849" y="151714"/>
                </a:lnTo>
                <a:lnTo>
                  <a:pt x="18669" y="148348"/>
                </a:lnTo>
                <a:lnTo>
                  <a:pt x="15938" y="146659"/>
                </a:lnTo>
                <a:lnTo>
                  <a:pt x="15303" y="147218"/>
                </a:lnTo>
                <a:lnTo>
                  <a:pt x="14579" y="148348"/>
                </a:lnTo>
                <a:lnTo>
                  <a:pt x="11214" y="147777"/>
                </a:lnTo>
                <a:lnTo>
                  <a:pt x="9842" y="147218"/>
                </a:lnTo>
                <a:lnTo>
                  <a:pt x="9842" y="146659"/>
                </a:lnTo>
                <a:lnTo>
                  <a:pt x="9118" y="146100"/>
                </a:lnTo>
                <a:lnTo>
                  <a:pt x="11849" y="144411"/>
                </a:lnTo>
                <a:lnTo>
                  <a:pt x="13944" y="145542"/>
                </a:lnTo>
                <a:lnTo>
                  <a:pt x="15938" y="144970"/>
                </a:lnTo>
                <a:lnTo>
                  <a:pt x="12573" y="142735"/>
                </a:lnTo>
                <a:lnTo>
                  <a:pt x="20040" y="142176"/>
                </a:lnTo>
                <a:close/>
              </a:path>
              <a:path w="9144000" h="398779">
                <a:moveTo>
                  <a:pt x="20040" y="37846"/>
                </a:moveTo>
                <a:lnTo>
                  <a:pt x="15938" y="35598"/>
                </a:lnTo>
                <a:lnTo>
                  <a:pt x="13195" y="37858"/>
                </a:lnTo>
                <a:lnTo>
                  <a:pt x="9690" y="40017"/>
                </a:lnTo>
                <a:lnTo>
                  <a:pt x="6388" y="38404"/>
                </a:lnTo>
                <a:lnTo>
                  <a:pt x="6388" y="37287"/>
                </a:lnTo>
                <a:lnTo>
                  <a:pt x="927" y="37287"/>
                </a:lnTo>
                <a:lnTo>
                  <a:pt x="12" y="37846"/>
                </a:lnTo>
                <a:lnTo>
                  <a:pt x="0" y="41884"/>
                </a:lnTo>
                <a:lnTo>
                  <a:pt x="7747" y="44018"/>
                </a:lnTo>
                <a:lnTo>
                  <a:pt x="9004" y="41643"/>
                </a:lnTo>
                <a:lnTo>
                  <a:pt x="12573" y="42887"/>
                </a:lnTo>
                <a:lnTo>
                  <a:pt x="14579" y="39522"/>
                </a:lnTo>
                <a:lnTo>
                  <a:pt x="20040" y="37846"/>
                </a:lnTo>
                <a:close/>
              </a:path>
              <a:path w="9144000" h="398779">
                <a:moveTo>
                  <a:pt x="22072" y="271653"/>
                </a:moveTo>
                <a:lnTo>
                  <a:pt x="21869" y="271475"/>
                </a:lnTo>
                <a:lnTo>
                  <a:pt x="21399" y="271703"/>
                </a:lnTo>
                <a:lnTo>
                  <a:pt x="22072" y="271653"/>
                </a:lnTo>
                <a:close/>
              </a:path>
              <a:path w="9144000" h="398779">
                <a:moveTo>
                  <a:pt x="22136" y="75984"/>
                </a:moveTo>
                <a:lnTo>
                  <a:pt x="20764" y="73736"/>
                </a:lnTo>
                <a:lnTo>
                  <a:pt x="16675" y="71501"/>
                </a:lnTo>
                <a:lnTo>
                  <a:pt x="20040" y="73736"/>
                </a:lnTo>
                <a:lnTo>
                  <a:pt x="15938" y="75984"/>
                </a:lnTo>
                <a:lnTo>
                  <a:pt x="18669" y="78232"/>
                </a:lnTo>
                <a:lnTo>
                  <a:pt x="22136" y="75984"/>
                </a:lnTo>
                <a:close/>
              </a:path>
              <a:path w="9144000" h="398779">
                <a:moveTo>
                  <a:pt x="23609" y="72567"/>
                </a:moveTo>
                <a:lnTo>
                  <a:pt x="18034" y="72059"/>
                </a:lnTo>
                <a:lnTo>
                  <a:pt x="20764" y="73736"/>
                </a:lnTo>
                <a:lnTo>
                  <a:pt x="23609" y="72567"/>
                </a:lnTo>
                <a:close/>
              </a:path>
              <a:path w="9144000" h="398779">
                <a:moveTo>
                  <a:pt x="24130" y="326059"/>
                </a:moveTo>
                <a:lnTo>
                  <a:pt x="23495" y="326059"/>
                </a:lnTo>
                <a:lnTo>
                  <a:pt x="23495" y="325551"/>
                </a:lnTo>
                <a:lnTo>
                  <a:pt x="22136" y="326059"/>
                </a:lnTo>
                <a:lnTo>
                  <a:pt x="20040" y="326059"/>
                </a:lnTo>
                <a:lnTo>
                  <a:pt x="19405" y="326694"/>
                </a:lnTo>
                <a:lnTo>
                  <a:pt x="20764" y="326694"/>
                </a:lnTo>
                <a:lnTo>
                  <a:pt x="20764" y="327202"/>
                </a:lnTo>
                <a:lnTo>
                  <a:pt x="22136" y="326694"/>
                </a:lnTo>
                <a:lnTo>
                  <a:pt x="24130" y="326694"/>
                </a:lnTo>
                <a:lnTo>
                  <a:pt x="24130" y="326059"/>
                </a:lnTo>
                <a:close/>
              </a:path>
              <a:path w="9144000" h="398779">
                <a:moveTo>
                  <a:pt x="24130" y="236969"/>
                </a:moveTo>
                <a:lnTo>
                  <a:pt x="21399" y="236410"/>
                </a:lnTo>
                <a:lnTo>
                  <a:pt x="20764" y="236969"/>
                </a:lnTo>
                <a:lnTo>
                  <a:pt x="18669" y="235851"/>
                </a:lnTo>
                <a:lnTo>
                  <a:pt x="18034" y="236410"/>
                </a:lnTo>
                <a:lnTo>
                  <a:pt x="16675" y="236410"/>
                </a:lnTo>
                <a:lnTo>
                  <a:pt x="13208" y="235851"/>
                </a:lnTo>
                <a:lnTo>
                  <a:pt x="12890" y="236410"/>
                </a:lnTo>
                <a:lnTo>
                  <a:pt x="12573" y="236969"/>
                </a:lnTo>
                <a:lnTo>
                  <a:pt x="9118" y="235851"/>
                </a:lnTo>
                <a:lnTo>
                  <a:pt x="8026" y="236969"/>
                </a:lnTo>
                <a:lnTo>
                  <a:pt x="6388" y="238645"/>
                </a:lnTo>
                <a:lnTo>
                  <a:pt x="5359" y="240334"/>
                </a:lnTo>
                <a:lnTo>
                  <a:pt x="5016" y="240893"/>
                </a:lnTo>
                <a:lnTo>
                  <a:pt x="9118" y="242011"/>
                </a:lnTo>
                <a:lnTo>
                  <a:pt x="10477" y="241452"/>
                </a:lnTo>
                <a:lnTo>
                  <a:pt x="11214" y="240893"/>
                </a:lnTo>
                <a:lnTo>
                  <a:pt x="12573" y="240334"/>
                </a:lnTo>
                <a:lnTo>
                  <a:pt x="12573" y="240893"/>
                </a:lnTo>
                <a:lnTo>
                  <a:pt x="19405" y="240893"/>
                </a:lnTo>
                <a:lnTo>
                  <a:pt x="23495" y="239204"/>
                </a:lnTo>
                <a:lnTo>
                  <a:pt x="23495" y="238086"/>
                </a:lnTo>
                <a:lnTo>
                  <a:pt x="24130" y="236969"/>
                </a:lnTo>
                <a:close/>
              </a:path>
              <a:path w="9144000" h="398779">
                <a:moveTo>
                  <a:pt x="24130" y="72618"/>
                </a:moveTo>
                <a:lnTo>
                  <a:pt x="23926" y="72440"/>
                </a:lnTo>
                <a:lnTo>
                  <a:pt x="23609" y="72567"/>
                </a:lnTo>
                <a:lnTo>
                  <a:pt x="24130" y="72618"/>
                </a:lnTo>
                <a:close/>
              </a:path>
              <a:path w="9144000" h="398779">
                <a:moveTo>
                  <a:pt x="24866" y="372110"/>
                </a:moveTo>
                <a:lnTo>
                  <a:pt x="20040" y="372110"/>
                </a:lnTo>
                <a:lnTo>
                  <a:pt x="19405" y="373253"/>
                </a:lnTo>
                <a:lnTo>
                  <a:pt x="17310" y="373253"/>
                </a:lnTo>
                <a:lnTo>
                  <a:pt x="17310" y="374269"/>
                </a:lnTo>
                <a:lnTo>
                  <a:pt x="19405" y="374904"/>
                </a:lnTo>
                <a:lnTo>
                  <a:pt x="18669" y="375412"/>
                </a:lnTo>
                <a:lnTo>
                  <a:pt x="21399" y="375412"/>
                </a:lnTo>
                <a:lnTo>
                  <a:pt x="23495" y="374269"/>
                </a:lnTo>
                <a:lnTo>
                  <a:pt x="24866" y="372110"/>
                </a:lnTo>
                <a:close/>
              </a:path>
              <a:path w="9144000" h="398779">
                <a:moveTo>
                  <a:pt x="24866" y="270052"/>
                </a:moveTo>
                <a:lnTo>
                  <a:pt x="22771" y="270052"/>
                </a:lnTo>
                <a:lnTo>
                  <a:pt x="22771" y="269417"/>
                </a:lnTo>
                <a:lnTo>
                  <a:pt x="20764" y="270560"/>
                </a:lnTo>
                <a:lnTo>
                  <a:pt x="21869" y="271475"/>
                </a:lnTo>
                <a:lnTo>
                  <a:pt x="24866" y="270052"/>
                </a:lnTo>
                <a:close/>
              </a:path>
              <a:path w="9144000" h="398779">
                <a:moveTo>
                  <a:pt x="25501" y="320471"/>
                </a:moveTo>
                <a:lnTo>
                  <a:pt x="24866" y="320471"/>
                </a:lnTo>
                <a:lnTo>
                  <a:pt x="24130" y="319963"/>
                </a:lnTo>
                <a:lnTo>
                  <a:pt x="23495" y="319328"/>
                </a:lnTo>
                <a:lnTo>
                  <a:pt x="18669" y="319328"/>
                </a:lnTo>
                <a:lnTo>
                  <a:pt x="18669" y="318185"/>
                </a:lnTo>
                <a:lnTo>
                  <a:pt x="18034" y="318820"/>
                </a:lnTo>
                <a:lnTo>
                  <a:pt x="16675" y="318820"/>
                </a:lnTo>
                <a:lnTo>
                  <a:pt x="15938" y="319328"/>
                </a:lnTo>
                <a:lnTo>
                  <a:pt x="14579" y="319328"/>
                </a:lnTo>
                <a:lnTo>
                  <a:pt x="13944" y="318820"/>
                </a:lnTo>
                <a:lnTo>
                  <a:pt x="13208" y="318820"/>
                </a:lnTo>
                <a:lnTo>
                  <a:pt x="13208" y="319963"/>
                </a:lnTo>
                <a:lnTo>
                  <a:pt x="11849" y="319963"/>
                </a:lnTo>
                <a:lnTo>
                  <a:pt x="11214" y="319328"/>
                </a:lnTo>
                <a:lnTo>
                  <a:pt x="10248" y="319963"/>
                </a:lnTo>
                <a:lnTo>
                  <a:pt x="7747" y="321614"/>
                </a:lnTo>
                <a:lnTo>
                  <a:pt x="13208" y="323900"/>
                </a:lnTo>
                <a:lnTo>
                  <a:pt x="9842" y="324916"/>
                </a:lnTo>
                <a:lnTo>
                  <a:pt x="13208" y="326059"/>
                </a:lnTo>
                <a:lnTo>
                  <a:pt x="13208" y="324408"/>
                </a:lnTo>
                <a:lnTo>
                  <a:pt x="14579" y="323900"/>
                </a:lnTo>
                <a:lnTo>
                  <a:pt x="18034" y="324916"/>
                </a:lnTo>
                <a:lnTo>
                  <a:pt x="21399" y="324408"/>
                </a:lnTo>
                <a:lnTo>
                  <a:pt x="25501" y="322757"/>
                </a:lnTo>
                <a:lnTo>
                  <a:pt x="25501" y="320471"/>
                </a:lnTo>
                <a:close/>
              </a:path>
              <a:path w="9144000" h="398779">
                <a:moveTo>
                  <a:pt x="25501" y="53492"/>
                </a:moveTo>
                <a:lnTo>
                  <a:pt x="22771" y="52857"/>
                </a:lnTo>
                <a:lnTo>
                  <a:pt x="22136" y="54000"/>
                </a:lnTo>
                <a:lnTo>
                  <a:pt x="20764" y="55143"/>
                </a:lnTo>
                <a:lnTo>
                  <a:pt x="21399" y="55143"/>
                </a:lnTo>
                <a:lnTo>
                  <a:pt x="21399" y="55778"/>
                </a:lnTo>
                <a:lnTo>
                  <a:pt x="22771" y="56286"/>
                </a:lnTo>
                <a:lnTo>
                  <a:pt x="24130" y="55143"/>
                </a:lnTo>
                <a:lnTo>
                  <a:pt x="24866" y="54635"/>
                </a:lnTo>
                <a:lnTo>
                  <a:pt x="25501" y="53492"/>
                </a:lnTo>
                <a:close/>
              </a:path>
              <a:path w="9144000" h="398779">
                <a:moveTo>
                  <a:pt x="25768" y="267157"/>
                </a:moveTo>
                <a:lnTo>
                  <a:pt x="24968" y="267550"/>
                </a:lnTo>
                <a:lnTo>
                  <a:pt x="25501" y="267766"/>
                </a:lnTo>
                <a:lnTo>
                  <a:pt x="25768" y="267157"/>
                </a:lnTo>
                <a:close/>
              </a:path>
              <a:path w="9144000" h="398779">
                <a:moveTo>
                  <a:pt x="26225" y="71501"/>
                </a:moveTo>
                <a:lnTo>
                  <a:pt x="23495" y="70383"/>
                </a:lnTo>
                <a:lnTo>
                  <a:pt x="23495" y="72059"/>
                </a:lnTo>
                <a:lnTo>
                  <a:pt x="23926" y="72440"/>
                </a:lnTo>
                <a:lnTo>
                  <a:pt x="26225" y="71501"/>
                </a:lnTo>
                <a:close/>
              </a:path>
              <a:path w="9144000" h="398779">
                <a:moveTo>
                  <a:pt x="26860" y="266623"/>
                </a:moveTo>
                <a:lnTo>
                  <a:pt x="26225" y="266115"/>
                </a:lnTo>
                <a:lnTo>
                  <a:pt x="25768" y="267157"/>
                </a:lnTo>
                <a:lnTo>
                  <a:pt x="26860" y="266623"/>
                </a:lnTo>
                <a:close/>
              </a:path>
              <a:path w="9144000" h="398779">
                <a:moveTo>
                  <a:pt x="27597" y="314883"/>
                </a:moveTo>
                <a:lnTo>
                  <a:pt x="25501" y="314883"/>
                </a:lnTo>
                <a:lnTo>
                  <a:pt x="26225" y="315391"/>
                </a:lnTo>
                <a:lnTo>
                  <a:pt x="23495" y="316534"/>
                </a:lnTo>
                <a:lnTo>
                  <a:pt x="26860" y="316534"/>
                </a:lnTo>
                <a:lnTo>
                  <a:pt x="26860" y="316026"/>
                </a:lnTo>
                <a:lnTo>
                  <a:pt x="27597" y="314883"/>
                </a:lnTo>
                <a:close/>
              </a:path>
              <a:path w="9144000" h="398779">
                <a:moveTo>
                  <a:pt x="27597" y="77673"/>
                </a:moveTo>
                <a:lnTo>
                  <a:pt x="24866" y="76542"/>
                </a:lnTo>
                <a:lnTo>
                  <a:pt x="22771" y="77673"/>
                </a:lnTo>
                <a:lnTo>
                  <a:pt x="21399" y="78790"/>
                </a:lnTo>
                <a:lnTo>
                  <a:pt x="22771" y="79349"/>
                </a:lnTo>
                <a:lnTo>
                  <a:pt x="22771" y="79908"/>
                </a:lnTo>
                <a:lnTo>
                  <a:pt x="25501" y="79908"/>
                </a:lnTo>
                <a:lnTo>
                  <a:pt x="26860" y="78790"/>
                </a:lnTo>
                <a:lnTo>
                  <a:pt x="27597" y="77673"/>
                </a:lnTo>
                <a:close/>
              </a:path>
              <a:path w="9144000" h="398779">
                <a:moveTo>
                  <a:pt x="28232" y="330631"/>
                </a:moveTo>
                <a:lnTo>
                  <a:pt x="27597" y="329488"/>
                </a:lnTo>
                <a:lnTo>
                  <a:pt x="27597" y="329996"/>
                </a:lnTo>
                <a:lnTo>
                  <a:pt x="27597" y="330631"/>
                </a:lnTo>
                <a:lnTo>
                  <a:pt x="25501" y="330631"/>
                </a:lnTo>
                <a:lnTo>
                  <a:pt x="27597" y="329996"/>
                </a:lnTo>
                <a:lnTo>
                  <a:pt x="27597" y="329488"/>
                </a:lnTo>
                <a:lnTo>
                  <a:pt x="21399" y="329996"/>
                </a:lnTo>
                <a:lnTo>
                  <a:pt x="21399" y="330631"/>
                </a:lnTo>
                <a:lnTo>
                  <a:pt x="21399" y="331139"/>
                </a:lnTo>
                <a:lnTo>
                  <a:pt x="23495" y="331139"/>
                </a:lnTo>
                <a:lnTo>
                  <a:pt x="24130" y="332282"/>
                </a:lnTo>
                <a:lnTo>
                  <a:pt x="27597" y="331139"/>
                </a:lnTo>
                <a:lnTo>
                  <a:pt x="28232" y="330631"/>
                </a:lnTo>
                <a:close/>
              </a:path>
              <a:path w="9144000" h="398779">
                <a:moveTo>
                  <a:pt x="28956" y="377698"/>
                </a:moveTo>
                <a:lnTo>
                  <a:pt x="27597" y="376555"/>
                </a:lnTo>
                <a:lnTo>
                  <a:pt x="25501" y="377190"/>
                </a:lnTo>
                <a:lnTo>
                  <a:pt x="24130" y="377698"/>
                </a:lnTo>
                <a:lnTo>
                  <a:pt x="20040" y="377698"/>
                </a:lnTo>
                <a:lnTo>
                  <a:pt x="19405" y="376555"/>
                </a:lnTo>
                <a:lnTo>
                  <a:pt x="17310" y="374904"/>
                </a:lnTo>
                <a:lnTo>
                  <a:pt x="15938" y="372618"/>
                </a:lnTo>
                <a:lnTo>
                  <a:pt x="13944" y="373253"/>
                </a:lnTo>
                <a:lnTo>
                  <a:pt x="13944" y="374904"/>
                </a:lnTo>
                <a:lnTo>
                  <a:pt x="15303" y="376047"/>
                </a:lnTo>
                <a:lnTo>
                  <a:pt x="13208" y="375412"/>
                </a:lnTo>
                <a:lnTo>
                  <a:pt x="10477" y="374904"/>
                </a:lnTo>
                <a:lnTo>
                  <a:pt x="7747" y="374904"/>
                </a:lnTo>
                <a:lnTo>
                  <a:pt x="8864" y="373545"/>
                </a:lnTo>
                <a:lnTo>
                  <a:pt x="11849" y="374269"/>
                </a:lnTo>
                <a:lnTo>
                  <a:pt x="14579" y="370967"/>
                </a:lnTo>
                <a:lnTo>
                  <a:pt x="20040" y="367030"/>
                </a:lnTo>
                <a:lnTo>
                  <a:pt x="13208" y="365988"/>
                </a:lnTo>
                <a:lnTo>
                  <a:pt x="13208" y="368681"/>
                </a:lnTo>
                <a:lnTo>
                  <a:pt x="11849" y="371475"/>
                </a:lnTo>
                <a:lnTo>
                  <a:pt x="8216" y="372084"/>
                </a:lnTo>
                <a:lnTo>
                  <a:pt x="7835" y="371589"/>
                </a:lnTo>
                <a:lnTo>
                  <a:pt x="6908" y="371767"/>
                </a:lnTo>
                <a:lnTo>
                  <a:pt x="6908" y="372300"/>
                </a:lnTo>
                <a:lnTo>
                  <a:pt x="6756" y="372325"/>
                </a:lnTo>
                <a:lnTo>
                  <a:pt x="6781" y="372122"/>
                </a:lnTo>
                <a:lnTo>
                  <a:pt x="6908" y="372300"/>
                </a:lnTo>
                <a:lnTo>
                  <a:pt x="6908" y="371767"/>
                </a:lnTo>
                <a:lnTo>
                  <a:pt x="6604" y="371817"/>
                </a:lnTo>
                <a:lnTo>
                  <a:pt x="5753" y="370459"/>
                </a:lnTo>
                <a:lnTo>
                  <a:pt x="5753" y="369824"/>
                </a:lnTo>
                <a:lnTo>
                  <a:pt x="8026" y="370459"/>
                </a:lnTo>
                <a:lnTo>
                  <a:pt x="9182" y="370776"/>
                </a:lnTo>
                <a:lnTo>
                  <a:pt x="9842" y="370459"/>
                </a:lnTo>
                <a:lnTo>
                  <a:pt x="9347" y="370827"/>
                </a:lnTo>
                <a:lnTo>
                  <a:pt x="9842" y="370967"/>
                </a:lnTo>
                <a:lnTo>
                  <a:pt x="10477" y="368681"/>
                </a:lnTo>
                <a:lnTo>
                  <a:pt x="13208" y="368681"/>
                </a:lnTo>
                <a:lnTo>
                  <a:pt x="13208" y="365988"/>
                </a:lnTo>
                <a:lnTo>
                  <a:pt x="12573" y="365887"/>
                </a:lnTo>
                <a:lnTo>
                  <a:pt x="8483" y="367030"/>
                </a:lnTo>
                <a:lnTo>
                  <a:pt x="12573" y="368173"/>
                </a:lnTo>
                <a:lnTo>
                  <a:pt x="8483" y="368681"/>
                </a:lnTo>
                <a:lnTo>
                  <a:pt x="7747" y="367030"/>
                </a:lnTo>
                <a:lnTo>
                  <a:pt x="8483" y="365379"/>
                </a:lnTo>
                <a:lnTo>
                  <a:pt x="9842" y="363728"/>
                </a:lnTo>
                <a:lnTo>
                  <a:pt x="11214" y="363728"/>
                </a:lnTo>
                <a:lnTo>
                  <a:pt x="11849" y="363093"/>
                </a:lnTo>
                <a:lnTo>
                  <a:pt x="11849" y="362585"/>
                </a:lnTo>
                <a:lnTo>
                  <a:pt x="12573" y="362585"/>
                </a:lnTo>
                <a:lnTo>
                  <a:pt x="13208" y="361950"/>
                </a:lnTo>
                <a:lnTo>
                  <a:pt x="13944" y="361442"/>
                </a:lnTo>
                <a:lnTo>
                  <a:pt x="15303" y="361442"/>
                </a:lnTo>
                <a:lnTo>
                  <a:pt x="14579" y="360934"/>
                </a:lnTo>
                <a:lnTo>
                  <a:pt x="8483" y="360934"/>
                </a:lnTo>
                <a:lnTo>
                  <a:pt x="7112" y="359791"/>
                </a:lnTo>
                <a:lnTo>
                  <a:pt x="4762" y="363626"/>
                </a:lnTo>
                <a:lnTo>
                  <a:pt x="4762" y="372325"/>
                </a:lnTo>
                <a:lnTo>
                  <a:pt x="3657" y="373253"/>
                </a:lnTo>
                <a:lnTo>
                  <a:pt x="3009" y="372618"/>
                </a:lnTo>
                <a:lnTo>
                  <a:pt x="3009" y="372110"/>
                </a:lnTo>
                <a:lnTo>
                  <a:pt x="4762" y="372325"/>
                </a:lnTo>
                <a:lnTo>
                  <a:pt x="4762" y="363626"/>
                </a:lnTo>
                <a:lnTo>
                  <a:pt x="4381" y="364236"/>
                </a:lnTo>
                <a:lnTo>
                  <a:pt x="0" y="365633"/>
                </a:lnTo>
                <a:lnTo>
                  <a:pt x="0" y="369824"/>
                </a:lnTo>
                <a:lnTo>
                  <a:pt x="0" y="380619"/>
                </a:lnTo>
                <a:lnTo>
                  <a:pt x="279" y="380492"/>
                </a:lnTo>
                <a:lnTo>
                  <a:pt x="6388" y="379349"/>
                </a:lnTo>
                <a:lnTo>
                  <a:pt x="5753" y="380492"/>
                </a:lnTo>
                <a:lnTo>
                  <a:pt x="279" y="382778"/>
                </a:lnTo>
                <a:lnTo>
                  <a:pt x="3657" y="386080"/>
                </a:lnTo>
                <a:lnTo>
                  <a:pt x="304" y="388874"/>
                </a:lnTo>
                <a:lnTo>
                  <a:pt x="0" y="389128"/>
                </a:lnTo>
                <a:lnTo>
                  <a:pt x="0" y="389636"/>
                </a:lnTo>
                <a:lnTo>
                  <a:pt x="5016" y="391668"/>
                </a:lnTo>
                <a:lnTo>
                  <a:pt x="9842" y="388874"/>
                </a:lnTo>
                <a:lnTo>
                  <a:pt x="10477" y="392811"/>
                </a:lnTo>
                <a:lnTo>
                  <a:pt x="14579" y="388874"/>
                </a:lnTo>
                <a:lnTo>
                  <a:pt x="20040" y="390652"/>
                </a:lnTo>
                <a:lnTo>
                  <a:pt x="20040" y="384937"/>
                </a:lnTo>
                <a:lnTo>
                  <a:pt x="14579" y="384937"/>
                </a:lnTo>
                <a:lnTo>
                  <a:pt x="15303" y="383921"/>
                </a:lnTo>
                <a:lnTo>
                  <a:pt x="17310" y="380492"/>
                </a:lnTo>
                <a:lnTo>
                  <a:pt x="26860" y="381635"/>
                </a:lnTo>
                <a:lnTo>
                  <a:pt x="28232" y="378841"/>
                </a:lnTo>
                <a:lnTo>
                  <a:pt x="28956" y="378841"/>
                </a:lnTo>
                <a:lnTo>
                  <a:pt x="28956" y="377698"/>
                </a:lnTo>
                <a:close/>
              </a:path>
              <a:path w="9144000" h="398779">
                <a:moveTo>
                  <a:pt x="28956" y="246430"/>
                </a:moveTo>
                <a:lnTo>
                  <a:pt x="26860" y="245287"/>
                </a:lnTo>
                <a:lnTo>
                  <a:pt x="26225" y="247065"/>
                </a:lnTo>
                <a:lnTo>
                  <a:pt x="24130" y="247573"/>
                </a:lnTo>
                <a:lnTo>
                  <a:pt x="25501" y="249224"/>
                </a:lnTo>
                <a:lnTo>
                  <a:pt x="26860" y="249224"/>
                </a:lnTo>
                <a:lnTo>
                  <a:pt x="26860" y="248081"/>
                </a:lnTo>
                <a:lnTo>
                  <a:pt x="28956" y="246430"/>
                </a:lnTo>
                <a:close/>
              </a:path>
              <a:path w="9144000" h="398779">
                <a:moveTo>
                  <a:pt x="30327" y="347980"/>
                </a:moveTo>
                <a:lnTo>
                  <a:pt x="24130" y="347472"/>
                </a:lnTo>
                <a:lnTo>
                  <a:pt x="21399" y="347980"/>
                </a:lnTo>
                <a:lnTo>
                  <a:pt x="19951" y="349631"/>
                </a:lnTo>
                <a:lnTo>
                  <a:pt x="19405" y="350266"/>
                </a:lnTo>
                <a:lnTo>
                  <a:pt x="22771" y="350774"/>
                </a:lnTo>
                <a:lnTo>
                  <a:pt x="25501" y="349631"/>
                </a:lnTo>
                <a:lnTo>
                  <a:pt x="24866" y="351917"/>
                </a:lnTo>
                <a:lnTo>
                  <a:pt x="28232" y="350774"/>
                </a:lnTo>
                <a:lnTo>
                  <a:pt x="28956" y="349631"/>
                </a:lnTo>
                <a:lnTo>
                  <a:pt x="30327" y="347980"/>
                </a:lnTo>
                <a:close/>
              </a:path>
              <a:path w="9144000" h="398779">
                <a:moveTo>
                  <a:pt x="31686" y="216776"/>
                </a:moveTo>
                <a:lnTo>
                  <a:pt x="30213" y="212801"/>
                </a:lnTo>
                <a:lnTo>
                  <a:pt x="30327" y="211734"/>
                </a:lnTo>
                <a:lnTo>
                  <a:pt x="29806" y="211734"/>
                </a:lnTo>
                <a:lnTo>
                  <a:pt x="29591" y="211162"/>
                </a:lnTo>
                <a:lnTo>
                  <a:pt x="28371" y="211505"/>
                </a:lnTo>
                <a:lnTo>
                  <a:pt x="28956" y="210604"/>
                </a:lnTo>
                <a:lnTo>
                  <a:pt x="27597" y="210045"/>
                </a:lnTo>
                <a:lnTo>
                  <a:pt x="27597" y="211162"/>
                </a:lnTo>
                <a:lnTo>
                  <a:pt x="26225" y="210604"/>
                </a:lnTo>
                <a:lnTo>
                  <a:pt x="26225" y="211162"/>
                </a:lnTo>
                <a:lnTo>
                  <a:pt x="26225" y="211734"/>
                </a:lnTo>
                <a:lnTo>
                  <a:pt x="27559" y="211734"/>
                </a:lnTo>
                <a:lnTo>
                  <a:pt x="23495" y="212852"/>
                </a:lnTo>
                <a:lnTo>
                  <a:pt x="24866" y="215087"/>
                </a:lnTo>
                <a:lnTo>
                  <a:pt x="26860" y="216217"/>
                </a:lnTo>
                <a:lnTo>
                  <a:pt x="28956" y="217893"/>
                </a:lnTo>
                <a:lnTo>
                  <a:pt x="31686" y="216776"/>
                </a:lnTo>
                <a:close/>
              </a:path>
              <a:path w="9144000" h="398779">
                <a:moveTo>
                  <a:pt x="31686" y="189852"/>
                </a:moveTo>
                <a:lnTo>
                  <a:pt x="28232" y="188734"/>
                </a:lnTo>
                <a:lnTo>
                  <a:pt x="25501" y="190411"/>
                </a:lnTo>
                <a:lnTo>
                  <a:pt x="23495" y="191528"/>
                </a:lnTo>
                <a:lnTo>
                  <a:pt x="22136" y="193776"/>
                </a:lnTo>
                <a:lnTo>
                  <a:pt x="28956" y="195465"/>
                </a:lnTo>
                <a:lnTo>
                  <a:pt x="31686" y="189852"/>
                </a:lnTo>
                <a:close/>
              </a:path>
              <a:path w="9144000" h="398779">
                <a:moveTo>
                  <a:pt x="31686" y="89941"/>
                </a:moveTo>
                <a:lnTo>
                  <a:pt x="30962" y="89433"/>
                </a:lnTo>
                <a:lnTo>
                  <a:pt x="28956" y="88290"/>
                </a:lnTo>
                <a:lnTo>
                  <a:pt x="26225" y="89941"/>
                </a:lnTo>
                <a:lnTo>
                  <a:pt x="27597" y="89941"/>
                </a:lnTo>
                <a:lnTo>
                  <a:pt x="26670" y="90449"/>
                </a:lnTo>
                <a:lnTo>
                  <a:pt x="25501" y="91084"/>
                </a:lnTo>
                <a:lnTo>
                  <a:pt x="27597" y="92227"/>
                </a:lnTo>
                <a:lnTo>
                  <a:pt x="28232" y="90449"/>
                </a:lnTo>
                <a:lnTo>
                  <a:pt x="30962" y="91592"/>
                </a:lnTo>
                <a:lnTo>
                  <a:pt x="31686" y="89941"/>
                </a:lnTo>
                <a:close/>
              </a:path>
              <a:path w="9144000" h="398779">
                <a:moveTo>
                  <a:pt x="32334" y="313232"/>
                </a:moveTo>
                <a:lnTo>
                  <a:pt x="31877" y="311607"/>
                </a:lnTo>
                <a:lnTo>
                  <a:pt x="25501" y="313740"/>
                </a:lnTo>
                <a:lnTo>
                  <a:pt x="31686" y="314375"/>
                </a:lnTo>
                <a:lnTo>
                  <a:pt x="32334" y="313232"/>
                </a:lnTo>
                <a:close/>
              </a:path>
              <a:path w="9144000" h="398779">
                <a:moveTo>
                  <a:pt x="32334" y="311023"/>
                </a:moveTo>
                <a:lnTo>
                  <a:pt x="31686" y="310946"/>
                </a:lnTo>
                <a:lnTo>
                  <a:pt x="31877" y="311607"/>
                </a:lnTo>
                <a:lnTo>
                  <a:pt x="32334" y="311454"/>
                </a:lnTo>
                <a:lnTo>
                  <a:pt x="32334" y="311023"/>
                </a:lnTo>
                <a:close/>
              </a:path>
              <a:path w="9144000" h="398779">
                <a:moveTo>
                  <a:pt x="32334" y="247065"/>
                </a:moveTo>
                <a:lnTo>
                  <a:pt x="30327" y="247065"/>
                </a:lnTo>
                <a:lnTo>
                  <a:pt x="30327" y="247573"/>
                </a:lnTo>
                <a:lnTo>
                  <a:pt x="28232" y="248716"/>
                </a:lnTo>
                <a:lnTo>
                  <a:pt x="30962" y="248716"/>
                </a:lnTo>
                <a:lnTo>
                  <a:pt x="32334" y="247065"/>
                </a:lnTo>
                <a:close/>
              </a:path>
              <a:path w="9144000" h="398779">
                <a:moveTo>
                  <a:pt x="33058" y="381635"/>
                </a:moveTo>
                <a:lnTo>
                  <a:pt x="26860" y="381635"/>
                </a:lnTo>
                <a:lnTo>
                  <a:pt x="25501" y="383286"/>
                </a:lnTo>
                <a:lnTo>
                  <a:pt x="21399" y="385572"/>
                </a:lnTo>
                <a:lnTo>
                  <a:pt x="25501" y="386080"/>
                </a:lnTo>
                <a:lnTo>
                  <a:pt x="25501" y="384937"/>
                </a:lnTo>
                <a:lnTo>
                  <a:pt x="33058" y="381635"/>
                </a:lnTo>
                <a:close/>
              </a:path>
              <a:path w="9144000" h="398779">
                <a:moveTo>
                  <a:pt x="33058" y="272211"/>
                </a:moveTo>
                <a:lnTo>
                  <a:pt x="30962" y="272211"/>
                </a:lnTo>
                <a:lnTo>
                  <a:pt x="31686" y="272846"/>
                </a:lnTo>
                <a:lnTo>
                  <a:pt x="29591" y="273862"/>
                </a:lnTo>
                <a:lnTo>
                  <a:pt x="32334" y="273354"/>
                </a:lnTo>
                <a:lnTo>
                  <a:pt x="33058" y="272211"/>
                </a:lnTo>
                <a:close/>
              </a:path>
              <a:path w="9144000" h="398779">
                <a:moveTo>
                  <a:pt x="33058" y="204431"/>
                </a:moveTo>
                <a:lnTo>
                  <a:pt x="30327" y="203314"/>
                </a:lnTo>
                <a:lnTo>
                  <a:pt x="28956" y="203873"/>
                </a:lnTo>
                <a:lnTo>
                  <a:pt x="21399" y="207797"/>
                </a:lnTo>
                <a:lnTo>
                  <a:pt x="28232" y="208356"/>
                </a:lnTo>
                <a:lnTo>
                  <a:pt x="32334" y="207797"/>
                </a:lnTo>
                <a:lnTo>
                  <a:pt x="33058" y="204431"/>
                </a:lnTo>
                <a:close/>
              </a:path>
              <a:path w="9144000" h="398779">
                <a:moveTo>
                  <a:pt x="33058" y="201625"/>
                </a:moveTo>
                <a:lnTo>
                  <a:pt x="32334" y="197700"/>
                </a:lnTo>
                <a:lnTo>
                  <a:pt x="28956" y="197142"/>
                </a:lnTo>
                <a:lnTo>
                  <a:pt x="23495" y="197700"/>
                </a:lnTo>
                <a:lnTo>
                  <a:pt x="29591" y="202184"/>
                </a:lnTo>
                <a:lnTo>
                  <a:pt x="30962" y="202184"/>
                </a:lnTo>
                <a:lnTo>
                  <a:pt x="33058" y="201625"/>
                </a:lnTo>
                <a:close/>
              </a:path>
              <a:path w="9144000" h="398779">
                <a:moveTo>
                  <a:pt x="33693" y="307644"/>
                </a:moveTo>
                <a:lnTo>
                  <a:pt x="33058" y="307009"/>
                </a:lnTo>
                <a:lnTo>
                  <a:pt x="30962" y="306501"/>
                </a:lnTo>
                <a:lnTo>
                  <a:pt x="28232" y="306501"/>
                </a:lnTo>
                <a:lnTo>
                  <a:pt x="28956" y="308152"/>
                </a:lnTo>
                <a:lnTo>
                  <a:pt x="29591" y="309295"/>
                </a:lnTo>
                <a:lnTo>
                  <a:pt x="33693" y="308660"/>
                </a:lnTo>
                <a:lnTo>
                  <a:pt x="33693" y="307644"/>
                </a:lnTo>
                <a:close/>
              </a:path>
              <a:path w="9144000" h="398779">
                <a:moveTo>
                  <a:pt x="34417" y="352425"/>
                </a:moveTo>
                <a:lnTo>
                  <a:pt x="28956" y="352425"/>
                </a:lnTo>
                <a:lnTo>
                  <a:pt x="28956" y="351917"/>
                </a:lnTo>
                <a:lnTo>
                  <a:pt x="27597" y="352425"/>
                </a:lnTo>
                <a:lnTo>
                  <a:pt x="26860" y="354203"/>
                </a:lnTo>
                <a:lnTo>
                  <a:pt x="28232" y="354711"/>
                </a:lnTo>
                <a:lnTo>
                  <a:pt x="30327" y="355854"/>
                </a:lnTo>
                <a:lnTo>
                  <a:pt x="30962" y="355219"/>
                </a:lnTo>
                <a:lnTo>
                  <a:pt x="33693" y="355219"/>
                </a:lnTo>
                <a:lnTo>
                  <a:pt x="34417" y="354203"/>
                </a:lnTo>
                <a:lnTo>
                  <a:pt x="34417" y="352425"/>
                </a:lnTo>
                <a:close/>
              </a:path>
              <a:path w="9144000" h="398779">
                <a:moveTo>
                  <a:pt x="34417" y="287959"/>
                </a:moveTo>
                <a:lnTo>
                  <a:pt x="33693" y="286816"/>
                </a:lnTo>
                <a:lnTo>
                  <a:pt x="32334" y="286816"/>
                </a:lnTo>
                <a:lnTo>
                  <a:pt x="32334" y="286308"/>
                </a:lnTo>
                <a:lnTo>
                  <a:pt x="30962" y="285673"/>
                </a:lnTo>
                <a:lnTo>
                  <a:pt x="28956" y="285673"/>
                </a:lnTo>
                <a:lnTo>
                  <a:pt x="28232" y="286308"/>
                </a:lnTo>
                <a:lnTo>
                  <a:pt x="27597" y="285673"/>
                </a:lnTo>
                <a:lnTo>
                  <a:pt x="26860" y="285673"/>
                </a:lnTo>
                <a:lnTo>
                  <a:pt x="25692" y="285229"/>
                </a:lnTo>
                <a:lnTo>
                  <a:pt x="25247" y="285229"/>
                </a:lnTo>
                <a:lnTo>
                  <a:pt x="18148" y="285229"/>
                </a:lnTo>
                <a:lnTo>
                  <a:pt x="18669" y="285673"/>
                </a:lnTo>
                <a:lnTo>
                  <a:pt x="25107" y="285267"/>
                </a:lnTo>
                <a:lnTo>
                  <a:pt x="21399" y="286308"/>
                </a:lnTo>
                <a:lnTo>
                  <a:pt x="21399" y="287959"/>
                </a:lnTo>
                <a:lnTo>
                  <a:pt x="22771" y="288467"/>
                </a:lnTo>
                <a:lnTo>
                  <a:pt x="24130" y="288467"/>
                </a:lnTo>
                <a:lnTo>
                  <a:pt x="25501" y="289102"/>
                </a:lnTo>
                <a:lnTo>
                  <a:pt x="26225" y="289610"/>
                </a:lnTo>
                <a:lnTo>
                  <a:pt x="27597" y="289610"/>
                </a:lnTo>
                <a:lnTo>
                  <a:pt x="27597" y="289102"/>
                </a:lnTo>
                <a:lnTo>
                  <a:pt x="30962" y="289102"/>
                </a:lnTo>
                <a:lnTo>
                  <a:pt x="32334" y="288467"/>
                </a:lnTo>
                <a:lnTo>
                  <a:pt x="29591" y="287959"/>
                </a:lnTo>
                <a:lnTo>
                  <a:pt x="34417" y="287959"/>
                </a:lnTo>
                <a:close/>
              </a:path>
              <a:path w="9144000" h="398779">
                <a:moveTo>
                  <a:pt x="35064" y="340156"/>
                </a:moveTo>
                <a:lnTo>
                  <a:pt x="34417" y="339521"/>
                </a:lnTo>
                <a:lnTo>
                  <a:pt x="30327" y="339521"/>
                </a:lnTo>
                <a:lnTo>
                  <a:pt x="30962" y="340156"/>
                </a:lnTo>
                <a:lnTo>
                  <a:pt x="35064" y="340156"/>
                </a:lnTo>
                <a:close/>
              </a:path>
              <a:path w="9144000" h="398779">
                <a:moveTo>
                  <a:pt x="35064" y="278434"/>
                </a:moveTo>
                <a:lnTo>
                  <a:pt x="31686" y="278434"/>
                </a:lnTo>
                <a:lnTo>
                  <a:pt x="33058" y="279577"/>
                </a:lnTo>
                <a:lnTo>
                  <a:pt x="30848" y="279984"/>
                </a:lnTo>
                <a:lnTo>
                  <a:pt x="28232" y="277799"/>
                </a:lnTo>
                <a:lnTo>
                  <a:pt x="27597" y="278942"/>
                </a:lnTo>
                <a:lnTo>
                  <a:pt x="27597" y="280085"/>
                </a:lnTo>
                <a:lnTo>
                  <a:pt x="24866" y="280085"/>
                </a:lnTo>
                <a:lnTo>
                  <a:pt x="24130" y="279577"/>
                </a:lnTo>
                <a:lnTo>
                  <a:pt x="24130" y="278942"/>
                </a:lnTo>
                <a:lnTo>
                  <a:pt x="21399" y="278942"/>
                </a:lnTo>
                <a:lnTo>
                  <a:pt x="21399" y="279577"/>
                </a:lnTo>
                <a:lnTo>
                  <a:pt x="17310" y="278434"/>
                </a:lnTo>
                <a:lnTo>
                  <a:pt x="17043" y="279577"/>
                </a:lnTo>
                <a:lnTo>
                  <a:pt x="16929" y="280085"/>
                </a:lnTo>
                <a:lnTo>
                  <a:pt x="16675" y="281228"/>
                </a:lnTo>
                <a:lnTo>
                  <a:pt x="15608" y="279450"/>
                </a:lnTo>
                <a:lnTo>
                  <a:pt x="16675" y="278942"/>
                </a:lnTo>
                <a:lnTo>
                  <a:pt x="17310" y="276148"/>
                </a:lnTo>
                <a:lnTo>
                  <a:pt x="13944" y="275005"/>
                </a:lnTo>
                <a:lnTo>
                  <a:pt x="18034" y="273570"/>
                </a:lnTo>
                <a:lnTo>
                  <a:pt x="18034" y="274497"/>
                </a:lnTo>
                <a:lnTo>
                  <a:pt x="18669" y="274497"/>
                </a:lnTo>
                <a:lnTo>
                  <a:pt x="19405" y="275005"/>
                </a:lnTo>
                <a:lnTo>
                  <a:pt x="20040" y="275005"/>
                </a:lnTo>
                <a:lnTo>
                  <a:pt x="20040" y="273862"/>
                </a:lnTo>
                <a:lnTo>
                  <a:pt x="20764" y="273354"/>
                </a:lnTo>
                <a:lnTo>
                  <a:pt x="21399" y="273354"/>
                </a:lnTo>
                <a:lnTo>
                  <a:pt x="20459" y="274497"/>
                </a:lnTo>
                <a:lnTo>
                  <a:pt x="20040" y="275005"/>
                </a:lnTo>
                <a:lnTo>
                  <a:pt x="19405" y="277291"/>
                </a:lnTo>
                <a:lnTo>
                  <a:pt x="24130" y="277291"/>
                </a:lnTo>
                <a:lnTo>
                  <a:pt x="24866" y="276783"/>
                </a:lnTo>
                <a:lnTo>
                  <a:pt x="25501" y="275640"/>
                </a:lnTo>
                <a:lnTo>
                  <a:pt x="25501" y="275005"/>
                </a:lnTo>
                <a:lnTo>
                  <a:pt x="27597" y="273354"/>
                </a:lnTo>
                <a:lnTo>
                  <a:pt x="26860" y="272846"/>
                </a:lnTo>
                <a:lnTo>
                  <a:pt x="30327" y="272846"/>
                </a:lnTo>
                <a:lnTo>
                  <a:pt x="29591" y="271068"/>
                </a:lnTo>
                <a:lnTo>
                  <a:pt x="22072" y="271653"/>
                </a:lnTo>
                <a:lnTo>
                  <a:pt x="22136" y="272846"/>
                </a:lnTo>
                <a:lnTo>
                  <a:pt x="20764" y="272846"/>
                </a:lnTo>
                <a:lnTo>
                  <a:pt x="18554" y="273253"/>
                </a:lnTo>
                <a:lnTo>
                  <a:pt x="16675" y="271703"/>
                </a:lnTo>
                <a:lnTo>
                  <a:pt x="15303" y="271703"/>
                </a:lnTo>
                <a:lnTo>
                  <a:pt x="13944" y="271703"/>
                </a:lnTo>
                <a:lnTo>
                  <a:pt x="15938" y="273354"/>
                </a:lnTo>
                <a:lnTo>
                  <a:pt x="12573" y="273354"/>
                </a:lnTo>
                <a:lnTo>
                  <a:pt x="11849" y="272846"/>
                </a:lnTo>
                <a:lnTo>
                  <a:pt x="11849" y="272211"/>
                </a:lnTo>
                <a:lnTo>
                  <a:pt x="9842" y="272211"/>
                </a:lnTo>
                <a:lnTo>
                  <a:pt x="8801" y="273354"/>
                </a:lnTo>
                <a:lnTo>
                  <a:pt x="7747" y="274497"/>
                </a:lnTo>
                <a:lnTo>
                  <a:pt x="5753" y="273354"/>
                </a:lnTo>
                <a:lnTo>
                  <a:pt x="7112" y="272211"/>
                </a:lnTo>
                <a:lnTo>
                  <a:pt x="7747" y="271068"/>
                </a:lnTo>
                <a:lnTo>
                  <a:pt x="8483" y="270052"/>
                </a:lnTo>
                <a:lnTo>
                  <a:pt x="9118" y="270052"/>
                </a:lnTo>
                <a:lnTo>
                  <a:pt x="8483" y="268909"/>
                </a:lnTo>
                <a:lnTo>
                  <a:pt x="9118" y="268274"/>
                </a:lnTo>
                <a:lnTo>
                  <a:pt x="7747" y="268274"/>
                </a:lnTo>
                <a:lnTo>
                  <a:pt x="7645" y="266369"/>
                </a:lnTo>
                <a:lnTo>
                  <a:pt x="7112" y="264972"/>
                </a:lnTo>
                <a:lnTo>
                  <a:pt x="7112" y="263829"/>
                </a:lnTo>
                <a:lnTo>
                  <a:pt x="0" y="266369"/>
                </a:lnTo>
                <a:lnTo>
                  <a:pt x="0" y="271195"/>
                </a:lnTo>
                <a:lnTo>
                  <a:pt x="279" y="271703"/>
                </a:lnTo>
                <a:lnTo>
                  <a:pt x="4165" y="274497"/>
                </a:lnTo>
                <a:lnTo>
                  <a:pt x="5753" y="275640"/>
                </a:lnTo>
                <a:lnTo>
                  <a:pt x="927" y="277291"/>
                </a:lnTo>
                <a:lnTo>
                  <a:pt x="3657" y="278434"/>
                </a:lnTo>
                <a:lnTo>
                  <a:pt x="4495" y="278942"/>
                </a:lnTo>
                <a:lnTo>
                  <a:pt x="6388" y="280085"/>
                </a:lnTo>
                <a:lnTo>
                  <a:pt x="5016" y="280085"/>
                </a:lnTo>
                <a:lnTo>
                  <a:pt x="4381" y="279577"/>
                </a:lnTo>
                <a:lnTo>
                  <a:pt x="2286" y="279577"/>
                </a:lnTo>
                <a:lnTo>
                  <a:pt x="2286" y="280085"/>
                </a:lnTo>
                <a:lnTo>
                  <a:pt x="2286" y="280593"/>
                </a:lnTo>
                <a:lnTo>
                  <a:pt x="2286" y="281228"/>
                </a:lnTo>
                <a:lnTo>
                  <a:pt x="0" y="281228"/>
                </a:lnTo>
                <a:lnTo>
                  <a:pt x="0" y="283514"/>
                </a:lnTo>
                <a:lnTo>
                  <a:pt x="0" y="283768"/>
                </a:lnTo>
                <a:lnTo>
                  <a:pt x="279" y="284022"/>
                </a:lnTo>
                <a:lnTo>
                  <a:pt x="927" y="283514"/>
                </a:lnTo>
                <a:lnTo>
                  <a:pt x="0" y="284276"/>
                </a:lnTo>
                <a:lnTo>
                  <a:pt x="0" y="287197"/>
                </a:lnTo>
                <a:lnTo>
                  <a:pt x="3009" y="286816"/>
                </a:lnTo>
                <a:lnTo>
                  <a:pt x="2336" y="285267"/>
                </a:lnTo>
                <a:lnTo>
                  <a:pt x="2286" y="283514"/>
                </a:lnTo>
                <a:lnTo>
                  <a:pt x="3009" y="284022"/>
                </a:lnTo>
                <a:lnTo>
                  <a:pt x="4381" y="284022"/>
                </a:lnTo>
                <a:lnTo>
                  <a:pt x="5016" y="282371"/>
                </a:lnTo>
                <a:lnTo>
                  <a:pt x="6388" y="281736"/>
                </a:lnTo>
                <a:lnTo>
                  <a:pt x="7112" y="280593"/>
                </a:lnTo>
                <a:lnTo>
                  <a:pt x="7747" y="281228"/>
                </a:lnTo>
                <a:lnTo>
                  <a:pt x="8483" y="281736"/>
                </a:lnTo>
                <a:lnTo>
                  <a:pt x="8483" y="282371"/>
                </a:lnTo>
                <a:lnTo>
                  <a:pt x="9118" y="282879"/>
                </a:lnTo>
                <a:lnTo>
                  <a:pt x="5016" y="284530"/>
                </a:lnTo>
                <a:lnTo>
                  <a:pt x="9791" y="284530"/>
                </a:lnTo>
                <a:lnTo>
                  <a:pt x="9740" y="285229"/>
                </a:lnTo>
                <a:lnTo>
                  <a:pt x="9118" y="285673"/>
                </a:lnTo>
                <a:lnTo>
                  <a:pt x="12573" y="286308"/>
                </a:lnTo>
                <a:lnTo>
                  <a:pt x="14579" y="285673"/>
                </a:lnTo>
                <a:lnTo>
                  <a:pt x="15938" y="285165"/>
                </a:lnTo>
                <a:lnTo>
                  <a:pt x="15303" y="284530"/>
                </a:lnTo>
                <a:lnTo>
                  <a:pt x="13944" y="284530"/>
                </a:lnTo>
                <a:lnTo>
                  <a:pt x="14579" y="284022"/>
                </a:lnTo>
                <a:lnTo>
                  <a:pt x="14579" y="283514"/>
                </a:lnTo>
                <a:lnTo>
                  <a:pt x="13208" y="283514"/>
                </a:lnTo>
                <a:lnTo>
                  <a:pt x="13208" y="284022"/>
                </a:lnTo>
                <a:lnTo>
                  <a:pt x="11849" y="284022"/>
                </a:lnTo>
                <a:lnTo>
                  <a:pt x="11214" y="283514"/>
                </a:lnTo>
                <a:lnTo>
                  <a:pt x="10477" y="283514"/>
                </a:lnTo>
                <a:lnTo>
                  <a:pt x="13208" y="280593"/>
                </a:lnTo>
                <a:lnTo>
                  <a:pt x="14706" y="279869"/>
                </a:lnTo>
                <a:lnTo>
                  <a:pt x="14655" y="280212"/>
                </a:lnTo>
                <a:lnTo>
                  <a:pt x="15265" y="281228"/>
                </a:lnTo>
                <a:lnTo>
                  <a:pt x="15938" y="282371"/>
                </a:lnTo>
                <a:lnTo>
                  <a:pt x="17310" y="282371"/>
                </a:lnTo>
                <a:lnTo>
                  <a:pt x="17310" y="284530"/>
                </a:lnTo>
                <a:lnTo>
                  <a:pt x="18072" y="285165"/>
                </a:lnTo>
                <a:lnTo>
                  <a:pt x="25501" y="285165"/>
                </a:lnTo>
                <a:lnTo>
                  <a:pt x="26860" y="285165"/>
                </a:lnTo>
                <a:lnTo>
                  <a:pt x="30848" y="280212"/>
                </a:lnTo>
                <a:lnTo>
                  <a:pt x="32334" y="280593"/>
                </a:lnTo>
                <a:lnTo>
                  <a:pt x="34417" y="280085"/>
                </a:lnTo>
                <a:lnTo>
                  <a:pt x="35064" y="278434"/>
                </a:lnTo>
                <a:close/>
              </a:path>
              <a:path w="9144000" h="398779">
                <a:moveTo>
                  <a:pt x="35064" y="229679"/>
                </a:moveTo>
                <a:lnTo>
                  <a:pt x="32334" y="229679"/>
                </a:lnTo>
                <a:lnTo>
                  <a:pt x="32334" y="230797"/>
                </a:lnTo>
                <a:lnTo>
                  <a:pt x="30962" y="231914"/>
                </a:lnTo>
                <a:lnTo>
                  <a:pt x="33693" y="231355"/>
                </a:lnTo>
                <a:lnTo>
                  <a:pt x="34417" y="230797"/>
                </a:lnTo>
                <a:lnTo>
                  <a:pt x="35064" y="229679"/>
                </a:lnTo>
                <a:close/>
              </a:path>
              <a:path w="9144000" h="398779">
                <a:moveTo>
                  <a:pt x="35788" y="311454"/>
                </a:moveTo>
                <a:lnTo>
                  <a:pt x="35064" y="310438"/>
                </a:lnTo>
                <a:lnTo>
                  <a:pt x="35064" y="309803"/>
                </a:lnTo>
                <a:lnTo>
                  <a:pt x="32334" y="309803"/>
                </a:lnTo>
                <a:lnTo>
                  <a:pt x="32334" y="311023"/>
                </a:lnTo>
                <a:lnTo>
                  <a:pt x="35788" y="311454"/>
                </a:lnTo>
                <a:close/>
              </a:path>
              <a:path w="9144000" h="398779">
                <a:moveTo>
                  <a:pt x="36423" y="266446"/>
                </a:moveTo>
                <a:lnTo>
                  <a:pt x="35877" y="266522"/>
                </a:lnTo>
                <a:lnTo>
                  <a:pt x="36423" y="266623"/>
                </a:lnTo>
                <a:lnTo>
                  <a:pt x="36423" y="266446"/>
                </a:lnTo>
                <a:close/>
              </a:path>
              <a:path w="9144000" h="398779">
                <a:moveTo>
                  <a:pt x="37147" y="261035"/>
                </a:moveTo>
                <a:lnTo>
                  <a:pt x="36423" y="261035"/>
                </a:lnTo>
                <a:lnTo>
                  <a:pt x="35064" y="260527"/>
                </a:lnTo>
                <a:lnTo>
                  <a:pt x="34417" y="259892"/>
                </a:lnTo>
                <a:lnTo>
                  <a:pt x="33058" y="260527"/>
                </a:lnTo>
                <a:lnTo>
                  <a:pt x="35064" y="261543"/>
                </a:lnTo>
                <a:lnTo>
                  <a:pt x="30962" y="261543"/>
                </a:lnTo>
                <a:lnTo>
                  <a:pt x="30962" y="261035"/>
                </a:lnTo>
                <a:lnTo>
                  <a:pt x="31686" y="261035"/>
                </a:lnTo>
                <a:lnTo>
                  <a:pt x="33058" y="260527"/>
                </a:lnTo>
                <a:lnTo>
                  <a:pt x="33058" y="258241"/>
                </a:lnTo>
                <a:lnTo>
                  <a:pt x="33693" y="256590"/>
                </a:lnTo>
                <a:lnTo>
                  <a:pt x="33693" y="254812"/>
                </a:lnTo>
                <a:lnTo>
                  <a:pt x="33693" y="254304"/>
                </a:lnTo>
                <a:lnTo>
                  <a:pt x="31686" y="254812"/>
                </a:lnTo>
                <a:lnTo>
                  <a:pt x="30962" y="256590"/>
                </a:lnTo>
                <a:lnTo>
                  <a:pt x="30327" y="257606"/>
                </a:lnTo>
                <a:lnTo>
                  <a:pt x="26860" y="257606"/>
                </a:lnTo>
                <a:lnTo>
                  <a:pt x="26111" y="258241"/>
                </a:lnTo>
                <a:lnTo>
                  <a:pt x="25501" y="258749"/>
                </a:lnTo>
                <a:lnTo>
                  <a:pt x="29591" y="258241"/>
                </a:lnTo>
                <a:lnTo>
                  <a:pt x="28956" y="258749"/>
                </a:lnTo>
                <a:lnTo>
                  <a:pt x="27597" y="258749"/>
                </a:lnTo>
                <a:lnTo>
                  <a:pt x="28232" y="259892"/>
                </a:lnTo>
                <a:lnTo>
                  <a:pt x="26225" y="259384"/>
                </a:lnTo>
                <a:lnTo>
                  <a:pt x="25501" y="258749"/>
                </a:lnTo>
                <a:lnTo>
                  <a:pt x="22136" y="257098"/>
                </a:lnTo>
                <a:lnTo>
                  <a:pt x="20040" y="257606"/>
                </a:lnTo>
                <a:lnTo>
                  <a:pt x="20764" y="257606"/>
                </a:lnTo>
                <a:lnTo>
                  <a:pt x="20764" y="258749"/>
                </a:lnTo>
                <a:lnTo>
                  <a:pt x="18034" y="258749"/>
                </a:lnTo>
                <a:lnTo>
                  <a:pt x="19405" y="257606"/>
                </a:lnTo>
                <a:lnTo>
                  <a:pt x="17310" y="258241"/>
                </a:lnTo>
                <a:lnTo>
                  <a:pt x="16675" y="258241"/>
                </a:lnTo>
                <a:lnTo>
                  <a:pt x="15303" y="257098"/>
                </a:lnTo>
                <a:lnTo>
                  <a:pt x="13208" y="256590"/>
                </a:lnTo>
                <a:lnTo>
                  <a:pt x="11849" y="256590"/>
                </a:lnTo>
                <a:lnTo>
                  <a:pt x="11214" y="257098"/>
                </a:lnTo>
                <a:lnTo>
                  <a:pt x="10477" y="257098"/>
                </a:lnTo>
                <a:lnTo>
                  <a:pt x="9867" y="257606"/>
                </a:lnTo>
                <a:lnTo>
                  <a:pt x="9118" y="258241"/>
                </a:lnTo>
                <a:lnTo>
                  <a:pt x="8229" y="258749"/>
                </a:lnTo>
                <a:lnTo>
                  <a:pt x="7112" y="259384"/>
                </a:lnTo>
                <a:lnTo>
                  <a:pt x="7747" y="260527"/>
                </a:lnTo>
                <a:lnTo>
                  <a:pt x="8483" y="260527"/>
                </a:lnTo>
                <a:lnTo>
                  <a:pt x="8483" y="261035"/>
                </a:lnTo>
                <a:lnTo>
                  <a:pt x="9842" y="260527"/>
                </a:lnTo>
                <a:lnTo>
                  <a:pt x="9842" y="261035"/>
                </a:lnTo>
                <a:lnTo>
                  <a:pt x="9842" y="262178"/>
                </a:lnTo>
                <a:lnTo>
                  <a:pt x="10477" y="263321"/>
                </a:lnTo>
                <a:lnTo>
                  <a:pt x="10477" y="263829"/>
                </a:lnTo>
                <a:lnTo>
                  <a:pt x="11214" y="263829"/>
                </a:lnTo>
                <a:lnTo>
                  <a:pt x="12026" y="264972"/>
                </a:lnTo>
                <a:lnTo>
                  <a:pt x="13208" y="266623"/>
                </a:lnTo>
                <a:lnTo>
                  <a:pt x="16675" y="268909"/>
                </a:lnTo>
                <a:lnTo>
                  <a:pt x="20764" y="269417"/>
                </a:lnTo>
                <a:lnTo>
                  <a:pt x="21755" y="267843"/>
                </a:lnTo>
                <a:lnTo>
                  <a:pt x="23495" y="268274"/>
                </a:lnTo>
                <a:lnTo>
                  <a:pt x="24968" y="267550"/>
                </a:lnTo>
                <a:lnTo>
                  <a:pt x="21399" y="266115"/>
                </a:lnTo>
                <a:lnTo>
                  <a:pt x="21399" y="267182"/>
                </a:lnTo>
                <a:lnTo>
                  <a:pt x="15938" y="266623"/>
                </a:lnTo>
                <a:lnTo>
                  <a:pt x="18669" y="264337"/>
                </a:lnTo>
                <a:lnTo>
                  <a:pt x="17310" y="263829"/>
                </a:lnTo>
                <a:lnTo>
                  <a:pt x="15938" y="264972"/>
                </a:lnTo>
                <a:lnTo>
                  <a:pt x="14579" y="263829"/>
                </a:lnTo>
                <a:lnTo>
                  <a:pt x="15938" y="263829"/>
                </a:lnTo>
                <a:lnTo>
                  <a:pt x="15938" y="263321"/>
                </a:lnTo>
                <a:lnTo>
                  <a:pt x="14579" y="262686"/>
                </a:lnTo>
                <a:lnTo>
                  <a:pt x="15303" y="262178"/>
                </a:lnTo>
                <a:lnTo>
                  <a:pt x="15303" y="261543"/>
                </a:lnTo>
                <a:lnTo>
                  <a:pt x="14579" y="261543"/>
                </a:lnTo>
                <a:lnTo>
                  <a:pt x="15303" y="261035"/>
                </a:lnTo>
                <a:lnTo>
                  <a:pt x="15938" y="261035"/>
                </a:lnTo>
                <a:lnTo>
                  <a:pt x="15938" y="261543"/>
                </a:lnTo>
                <a:lnTo>
                  <a:pt x="18034" y="261543"/>
                </a:lnTo>
                <a:lnTo>
                  <a:pt x="18669" y="262178"/>
                </a:lnTo>
                <a:lnTo>
                  <a:pt x="18669" y="262686"/>
                </a:lnTo>
                <a:lnTo>
                  <a:pt x="19405" y="262178"/>
                </a:lnTo>
                <a:lnTo>
                  <a:pt x="19405" y="261543"/>
                </a:lnTo>
                <a:lnTo>
                  <a:pt x="18669" y="260527"/>
                </a:lnTo>
                <a:lnTo>
                  <a:pt x="19405" y="260527"/>
                </a:lnTo>
                <a:lnTo>
                  <a:pt x="19405" y="259892"/>
                </a:lnTo>
                <a:lnTo>
                  <a:pt x="20764" y="260527"/>
                </a:lnTo>
                <a:lnTo>
                  <a:pt x="21399" y="261035"/>
                </a:lnTo>
                <a:lnTo>
                  <a:pt x="21399" y="261543"/>
                </a:lnTo>
                <a:lnTo>
                  <a:pt x="21399" y="262178"/>
                </a:lnTo>
                <a:lnTo>
                  <a:pt x="19405" y="261543"/>
                </a:lnTo>
                <a:lnTo>
                  <a:pt x="19634" y="262178"/>
                </a:lnTo>
                <a:lnTo>
                  <a:pt x="20040" y="263321"/>
                </a:lnTo>
                <a:lnTo>
                  <a:pt x="24130" y="263321"/>
                </a:lnTo>
                <a:lnTo>
                  <a:pt x="30467" y="264337"/>
                </a:lnTo>
                <a:lnTo>
                  <a:pt x="32804" y="264706"/>
                </a:lnTo>
                <a:lnTo>
                  <a:pt x="32181" y="264972"/>
                </a:lnTo>
                <a:lnTo>
                  <a:pt x="30962" y="265480"/>
                </a:lnTo>
                <a:lnTo>
                  <a:pt x="28956" y="266623"/>
                </a:lnTo>
                <a:lnTo>
                  <a:pt x="26860" y="268274"/>
                </a:lnTo>
                <a:lnTo>
                  <a:pt x="30962" y="269417"/>
                </a:lnTo>
                <a:lnTo>
                  <a:pt x="35064" y="266623"/>
                </a:lnTo>
                <a:lnTo>
                  <a:pt x="35877" y="266522"/>
                </a:lnTo>
                <a:lnTo>
                  <a:pt x="33693" y="266115"/>
                </a:lnTo>
                <a:lnTo>
                  <a:pt x="33693" y="265480"/>
                </a:lnTo>
                <a:lnTo>
                  <a:pt x="37147" y="264337"/>
                </a:lnTo>
                <a:lnTo>
                  <a:pt x="34861" y="264337"/>
                </a:lnTo>
                <a:lnTo>
                  <a:pt x="37147" y="261035"/>
                </a:lnTo>
                <a:close/>
              </a:path>
              <a:path w="9144000" h="398779">
                <a:moveTo>
                  <a:pt x="37795" y="330631"/>
                </a:moveTo>
                <a:lnTo>
                  <a:pt x="36423" y="329996"/>
                </a:lnTo>
                <a:lnTo>
                  <a:pt x="35788" y="329488"/>
                </a:lnTo>
                <a:lnTo>
                  <a:pt x="32334" y="329488"/>
                </a:lnTo>
                <a:lnTo>
                  <a:pt x="32334" y="330631"/>
                </a:lnTo>
                <a:lnTo>
                  <a:pt x="36423" y="332282"/>
                </a:lnTo>
                <a:lnTo>
                  <a:pt x="37795" y="330631"/>
                </a:lnTo>
                <a:close/>
              </a:path>
              <a:path w="9144000" h="398779">
                <a:moveTo>
                  <a:pt x="37795" y="244779"/>
                </a:moveTo>
                <a:lnTo>
                  <a:pt x="35788" y="244779"/>
                </a:lnTo>
                <a:lnTo>
                  <a:pt x="36423" y="245287"/>
                </a:lnTo>
                <a:lnTo>
                  <a:pt x="32334" y="247065"/>
                </a:lnTo>
                <a:lnTo>
                  <a:pt x="35788" y="247065"/>
                </a:lnTo>
                <a:lnTo>
                  <a:pt x="35788" y="246430"/>
                </a:lnTo>
                <a:lnTo>
                  <a:pt x="37795" y="244779"/>
                </a:lnTo>
                <a:close/>
              </a:path>
              <a:path w="9144000" h="398779">
                <a:moveTo>
                  <a:pt x="37795" y="44475"/>
                </a:moveTo>
                <a:lnTo>
                  <a:pt x="33693" y="44475"/>
                </a:lnTo>
                <a:lnTo>
                  <a:pt x="35788" y="41681"/>
                </a:lnTo>
                <a:lnTo>
                  <a:pt x="31686" y="42824"/>
                </a:lnTo>
                <a:lnTo>
                  <a:pt x="32334" y="42824"/>
                </a:lnTo>
                <a:lnTo>
                  <a:pt x="32334" y="43332"/>
                </a:lnTo>
                <a:lnTo>
                  <a:pt x="31686" y="43332"/>
                </a:lnTo>
                <a:lnTo>
                  <a:pt x="31686" y="42824"/>
                </a:lnTo>
                <a:lnTo>
                  <a:pt x="30962" y="42316"/>
                </a:lnTo>
                <a:lnTo>
                  <a:pt x="29591" y="42316"/>
                </a:lnTo>
                <a:lnTo>
                  <a:pt x="28956" y="43332"/>
                </a:lnTo>
                <a:lnTo>
                  <a:pt x="27597" y="44475"/>
                </a:lnTo>
                <a:lnTo>
                  <a:pt x="27597" y="45618"/>
                </a:lnTo>
                <a:lnTo>
                  <a:pt x="26225" y="45618"/>
                </a:lnTo>
                <a:lnTo>
                  <a:pt x="26225" y="46761"/>
                </a:lnTo>
                <a:lnTo>
                  <a:pt x="24866" y="45618"/>
                </a:lnTo>
                <a:lnTo>
                  <a:pt x="21399" y="46761"/>
                </a:lnTo>
                <a:lnTo>
                  <a:pt x="23495" y="49047"/>
                </a:lnTo>
                <a:lnTo>
                  <a:pt x="25501" y="49555"/>
                </a:lnTo>
                <a:lnTo>
                  <a:pt x="29591" y="49047"/>
                </a:lnTo>
                <a:lnTo>
                  <a:pt x="29591" y="46761"/>
                </a:lnTo>
                <a:lnTo>
                  <a:pt x="31686" y="47269"/>
                </a:lnTo>
                <a:lnTo>
                  <a:pt x="33058" y="46761"/>
                </a:lnTo>
                <a:lnTo>
                  <a:pt x="35064" y="47269"/>
                </a:lnTo>
                <a:lnTo>
                  <a:pt x="35788" y="46126"/>
                </a:lnTo>
                <a:lnTo>
                  <a:pt x="36423" y="45618"/>
                </a:lnTo>
                <a:lnTo>
                  <a:pt x="37795" y="44475"/>
                </a:lnTo>
                <a:close/>
              </a:path>
              <a:path w="9144000" h="398779">
                <a:moveTo>
                  <a:pt x="39154" y="266115"/>
                </a:moveTo>
                <a:lnTo>
                  <a:pt x="36423" y="265480"/>
                </a:lnTo>
                <a:lnTo>
                  <a:pt x="36423" y="266446"/>
                </a:lnTo>
                <a:lnTo>
                  <a:pt x="39154" y="266115"/>
                </a:lnTo>
                <a:close/>
              </a:path>
              <a:path w="9144000" h="398779">
                <a:moveTo>
                  <a:pt x="39878" y="365887"/>
                </a:moveTo>
                <a:lnTo>
                  <a:pt x="35788" y="363093"/>
                </a:lnTo>
                <a:lnTo>
                  <a:pt x="35788" y="362585"/>
                </a:lnTo>
                <a:lnTo>
                  <a:pt x="37147" y="361950"/>
                </a:lnTo>
                <a:lnTo>
                  <a:pt x="37795" y="361442"/>
                </a:lnTo>
                <a:lnTo>
                  <a:pt x="36423" y="360934"/>
                </a:lnTo>
                <a:lnTo>
                  <a:pt x="35788" y="360299"/>
                </a:lnTo>
                <a:lnTo>
                  <a:pt x="33058" y="360934"/>
                </a:lnTo>
                <a:lnTo>
                  <a:pt x="32334" y="361950"/>
                </a:lnTo>
                <a:lnTo>
                  <a:pt x="35064" y="363093"/>
                </a:lnTo>
                <a:lnTo>
                  <a:pt x="33693" y="364744"/>
                </a:lnTo>
                <a:lnTo>
                  <a:pt x="29591" y="363728"/>
                </a:lnTo>
                <a:lnTo>
                  <a:pt x="29210" y="364744"/>
                </a:lnTo>
                <a:lnTo>
                  <a:pt x="28956" y="365379"/>
                </a:lnTo>
                <a:lnTo>
                  <a:pt x="32131" y="367284"/>
                </a:lnTo>
                <a:lnTo>
                  <a:pt x="30302" y="369951"/>
                </a:lnTo>
                <a:lnTo>
                  <a:pt x="27965" y="372745"/>
                </a:lnTo>
                <a:lnTo>
                  <a:pt x="29591" y="374904"/>
                </a:lnTo>
                <a:lnTo>
                  <a:pt x="35064" y="370967"/>
                </a:lnTo>
                <a:lnTo>
                  <a:pt x="39878" y="365887"/>
                </a:lnTo>
                <a:close/>
              </a:path>
              <a:path w="9144000" h="398779">
                <a:moveTo>
                  <a:pt x="39878" y="280085"/>
                </a:moveTo>
                <a:lnTo>
                  <a:pt x="37147" y="279577"/>
                </a:lnTo>
                <a:lnTo>
                  <a:pt x="37147" y="280593"/>
                </a:lnTo>
                <a:lnTo>
                  <a:pt x="34417" y="281228"/>
                </a:lnTo>
                <a:lnTo>
                  <a:pt x="35788" y="282371"/>
                </a:lnTo>
                <a:lnTo>
                  <a:pt x="36423" y="282879"/>
                </a:lnTo>
                <a:lnTo>
                  <a:pt x="37147" y="282879"/>
                </a:lnTo>
                <a:lnTo>
                  <a:pt x="37795" y="281736"/>
                </a:lnTo>
                <a:lnTo>
                  <a:pt x="39878" y="280085"/>
                </a:lnTo>
                <a:close/>
              </a:path>
              <a:path w="9144000" h="398779">
                <a:moveTo>
                  <a:pt x="39878" y="255333"/>
                </a:moveTo>
                <a:lnTo>
                  <a:pt x="33693" y="254812"/>
                </a:lnTo>
                <a:lnTo>
                  <a:pt x="34455" y="255447"/>
                </a:lnTo>
                <a:lnTo>
                  <a:pt x="36423" y="257098"/>
                </a:lnTo>
                <a:lnTo>
                  <a:pt x="37147" y="255447"/>
                </a:lnTo>
                <a:lnTo>
                  <a:pt x="37795" y="256590"/>
                </a:lnTo>
                <a:lnTo>
                  <a:pt x="38519" y="257098"/>
                </a:lnTo>
                <a:lnTo>
                  <a:pt x="39878" y="256590"/>
                </a:lnTo>
                <a:lnTo>
                  <a:pt x="39878" y="255333"/>
                </a:lnTo>
                <a:close/>
              </a:path>
              <a:path w="9144000" h="398779">
                <a:moveTo>
                  <a:pt x="40525" y="250367"/>
                </a:moveTo>
                <a:lnTo>
                  <a:pt x="39154" y="249859"/>
                </a:lnTo>
                <a:lnTo>
                  <a:pt x="39878" y="248716"/>
                </a:lnTo>
                <a:lnTo>
                  <a:pt x="37147" y="249224"/>
                </a:lnTo>
                <a:lnTo>
                  <a:pt x="35064" y="249859"/>
                </a:lnTo>
                <a:lnTo>
                  <a:pt x="37795" y="250367"/>
                </a:lnTo>
                <a:lnTo>
                  <a:pt x="40525" y="250875"/>
                </a:lnTo>
                <a:lnTo>
                  <a:pt x="40525" y="250367"/>
                </a:lnTo>
                <a:close/>
              </a:path>
              <a:path w="9144000" h="398779">
                <a:moveTo>
                  <a:pt x="41249" y="255447"/>
                </a:moveTo>
                <a:lnTo>
                  <a:pt x="40881" y="254304"/>
                </a:lnTo>
                <a:lnTo>
                  <a:pt x="39878" y="254304"/>
                </a:lnTo>
                <a:lnTo>
                  <a:pt x="39878" y="255333"/>
                </a:lnTo>
                <a:lnTo>
                  <a:pt x="41249" y="255447"/>
                </a:lnTo>
                <a:close/>
              </a:path>
              <a:path w="9144000" h="398779">
                <a:moveTo>
                  <a:pt x="41262" y="340207"/>
                </a:moveTo>
                <a:lnTo>
                  <a:pt x="39154" y="339521"/>
                </a:lnTo>
                <a:lnTo>
                  <a:pt x="39077" y="340207"/>
                </a:lnTo>
                <a:lnTo>
                  <a:pt x="38519" y="340664"/>
                </a:lnTo>
                <a:lnTo>
                  <a:pt x="39154" y="341299"/>
                </a:lnTo>
                <a:lnTo>
                  <a:pt x="41262" y="340207"/>
                </a:lnTo>
                <a:close/>
              </a:path>
              <a:path w="9144000" h="398779">
                <a:moveTo>
                  <a:pt x="41884" y="350774"/>
                </a:moveTo>
                <a:lnTo>
                  <a:pt x="40525" y="350774"/>
                </a:lnTo>
                <a:lnTo>
                  <a:pt x="41249" y="350266"/>
                </a:lnTo>
                <a:lnTo>
                  <a:pt x="38519" y="350266"/>
                </a:lnTo>
                <a:lnTo>
                  <a:pt x="37795" y="349631"/>
                </a:lnTo>
                <a:lnTo>
                  <a:pt x="37147" y="350266"/>
                </a:lnTo>
                <a:lnTo>
                  <a:pt x="36423" y="350774"/>
                </a:lnTo>
                <a:lnTo>
                  <a:pt x="35064" y="350774"/>
                </a:lnTo>
                <a:lnTo>
                  <a:pt x="35788" y="351282"/>
                </a:lnTo>
                <a:lnTo>
                  <a:pt x="35788" y="351917"/>
                </a:lnTo>
                <a:lnTo>
                  <a:pt x="37147" y="351917"/>
                </a:lnTo>
                <a:lnTo>
                  <a:pt x="38519" y="352425"/>
                </a:lnTo>
                <a:lnTo>
                  <a:pt x="40525" y="352425"/>
                </a:lnTo>
                <a:lnTo>
                  <a:pt x="41884" y="350774"/>
                </a:lnTo>
                <a:close/>
              </a:path>
              <a:path w="9144000" h="398779">
                <a:moveTo>
                  <a:pt x="42087" y="298818"/>
                </a:moveTo>
                <a:lnTo>
                  <a:pt x="39878" y="297992"/>
                </a:lnTo>
                <a:lnTo>
                  <a:pt x="39154" y="299135"/>
                </a:lnTo>
                <a:lnTo>
                  <a:pt x="41249" y="299135"/>
                </a:lnTo>
                <a:lnTo>
                  <a:pt x="42087" y="298818"/>
                </a:lnTo>
                <a:close/>
              </a:path>
              <a:path w="9144000" h="398779">
                <a:moveTo>
                  <a:pt x="42621" y="376555"/>
                </a:moveTo>
                <a:lnTo>
                  <a:pt x="40525" y="377698"/>
                </a:lnTo>
                <a:lnTo>
                  <a:pt x="42621" y="377698"/>
                </a:lnTo>
                <a:lnTo>
                  <a:pt x="42621" y="376555"/>
                </a:lnTo>
                <a:close/>
              </a:path>
              <a:path w="9144000" h="398779">
                <a:moveTo>
                  <a:pt x="42621" y="339521"/>
                </a:moveTo>
                <a:lnTo>
                  <a:pt x="41262" y="340207"/>
                </a:lnTo>
                <a:lnTo>
                  <a:pt x="42214" y="340525"/>
                </a:lnTo>
                <a:lnTo>
                  <a:pt x="42621" y="339521"/>
                </a:lnTo>
                <a:close/>
              </a:path>
              <a:path w="9144000" h="398779">
                <a:moveTo>
                  <a:pt x="42621" y="298627"/>
                </a:moveTo>
                <a:lnTo>
                  <a:pt x="42087" y="298818"/>
                </a:lnTo>
                <a:lnTo>
                  <a:pt x="42621" y="299008"/>
                </a:lnTo>
                <a:lnTo>
                  <a:pt x="42621" y="298627"/>
                </a:lnTo>
                <a:close/>
              </a:path>
              <a:path w="9144000" h="398779">
                <a:moveTo>
                  <a:pt x="42760" y="301091"/>
                </a:moveTo>
                <a:lnTo>
                  <a:pt x="42646" y="300951"/>
                </a:lnTo>
                <a:lnTo>
                  <a:pt x="41884" y="301421"/>
                </a:lnTo>
                <a:lnTo>
                  <a:pt x="42760" y="301091"/>
                </a:lnTo>
                <a:close/>
              </a:path>
              <a:path w="9144000" h="398779">
                <a:moveTo>
                  <a:pt x="43256" y="95529"/>
                </a:moveTo>
                <a:lnTo>
                  <a:pt x="39878" y="95529"/>
                </a:lnTo>
                <a:lnTo>
                  <a:pt x="37147" y="91084"/>
                </a:lnTo>
                <a:lnTo>
                  <a:pt x="31686" y="92735"/>
                </a:lnTo>
                <a:lnTo>
                  <a:pt x="36423" y="97180"/>
                </a:lnTo>
                <a:lnTo>
                  <a:pt x="43256" y="95529"/>
                </a:lnTo>
                <a:close/>
              </a:path>
              <a:path w="9144000" h="398779">
                <a:moveTo>
                  <a:pt x="43980" y="249224"/>
                </a:moveTo>
                <a:lnTo>
                  <a:pt x="41249" y="248716"/>
                </a:lnTo>
                <a:lnTo>
                  <a:pt x="41249" y="249224"/>
                </a:lnTo>
                <a:lnTo>
                  <a:pt x="43980" y="249224"/>
                </a:lnTo>
                <a:close/>
              </a:path>
              <a:path w="9144000" h="398779">
                <a:moveTo>
                  <a:pt x="44615" y="299770"/>
                </a:moveTo>
                <a:lnTo>
                  <a:pt x="42621" y="299008"/>
                </a:lnTo>
                <a:lnTo>
                  <a:pt x="42621" y="300913"/>
                </a:lnTo>
                <a:lnTo>
                  <a:pt x="44615" y="299770"/>
                </a:lnTo>
                <a:close/>
              </a:path>
              <a:path w="9144000" h="398779">
                <a:moveTo>
                  <a:pt x="45351" y="378206"/>
                </a:moveTo>
                <a:lnTo>
                  <a:pt x="42621" y="378841"/>
                </a:lnTo>
                <a:lnTo>
                  <a:pt x="42621" y="377698"/>
                </a:lnTo>
                <a:lnTo>
                  <a:pt x="38519" y="378206"/>
                </a:lnTo>
                <a:lnTo>
                  <a:pt x="38747" y="378841"/>
                </a:lnTo>
                <a:lnTo>
                  <a:pt x="39154" y="379984"/>
                </a:lnTo>
                <a:lnTo>
                  <a:pt x="39878" y="379984"/>
                </a:lnTo>
                <a:lnTo>
                  <a:pt x="40525" y="380492"/>
                </a:lnTo>
                <a:lnTo>
                  <a:pt x="43256" y="381000"/>
                </a:lnTo>
                <a:lnTo>
                  <a:pt x="42621" y="379984"/>
                </a:lnTo>
                <a:lnTo>
                  <a:pt x="44615" y="379984"/>
                </a:lnTo>
                <a:lnTo>
                  <a:pt x="44615" y="379349"/>
                </a:lnTo>
                <a:lnTo>
                  <a:pt x="45351" y="378841"/>
                </a:lnTo>
                <a:lnTo>
                  <a:pt x="45351" y="378206"/>
                </a:lnTo>
                <a:close/>
              </a:path>
              <a:path w="9144000" h="398779">
                <a:moveTo>
                  <a:pt x="47345" y="373253"/>
                </a:moveTo>
                <a:lnTo>
                  <a:pt x="43256" y="373761"/>
                </a:lnTo>
                <a:lnTo>
                  <a:pt x="42621" y="374904"/>
                </a:lnTo>
                <a:lnTo>
                  <a:pt x="42621" y="376047"/>
                </a:lnTo>
                <a:lnTo>
                  <a:pt x="47345" y="377190"/>
                </a:lnTo>
                <a:lnTo>
                  <a:pt x="47345" y="373253"/>
                </a:lnTo>
                <a:close/>
              </a:path>
              <a:path w="9144000" h="398779">
                <a:moveTo>
                  <a:pt x="47345" y="344601"/>
                </a:moveTo>
                <a:lnTo>
                  <a:pt x="44615" y="345109"/>
                </a:lnTo>
                <a:lnTo>
                  <a:pt x="41884" y="345109"/>
                </a:lnTo>
                <a:lnTo>
                  <a:pt x="41884" y="346252"/>
                </a:lnTo>
                <a:lnTo>
                  <a:pt x="43256" y="346887"/>
                </a:lnTo>
                <a:lnTo>
                  <a:pt x="43980" y="346887"/>
                </a:lnTo>
                <a:lnTo>
                  <a:pt x="45986" y="346252"/>
                </a:lnTo>
                <a:lnTo>
                  <a:pt x="45351" y="345109"/>
                </a:lnTo>
                <a:lnTo>
                  <a:pt x="47345" y="345109"/>
                </a:lnTo>
                <a:lnTo>
                  <a:pt x="47345" y="344601"/>
                </a:lnTo>
                <a:close/>
              </a:path>
              <a:path w="9144000" h="398779">
                <a:moveTo>
                  <a:pt x="47345" y="254304"/>
                </a:moveTo>
                <a:lnTo>
                  <a:pt x="43256" y="251510"/>
                </a:lnTo>
                <a:lnTo>
                  <a:pt x="45351" y="249224"/>
                </a:lnTo>
                <a:lnTo>
                  <a:pt x="41249" y="252018"/>
                </a:lnTo>
                <a:lnTo>
                  <a:pt x="38519" y="251510"/>
                </a:lnTo>
                <a:lnTo>
                  <a:pt x="37795" y="250367"/>
                </a:lnTo>
                <a:lnTo>
                  <a:pt x="37147" y="252018"/>
                </a:lnTo>
                <a:lnTo>
                  <a:pt x="37795" y="252653"/>
                </a:lnTo>
                <a:lnTo>
                  <a:pt x="40525" y="252018"/>
                </a:lnTo>
                <a:lnTo>
                  <a:pt x="40525" y="253161"/>
                </a:lnTo>
                <a:lnTo>
                  <a:pt x="40881" y="254304"/>
                </a:lnTo>
                <a:lnTo>
                  <a:pt x="42621" y="254304"/>
                </a:lnTo>
                <a:lnTo>
                  <a:pt x="41884" y="254812"/>
                </a:lnTo>
                <a:lnTo>
                  <a:pt x="41249" y="254812"/>
                </a:lnTo>
                <a:lnTo>
                  <a:pt x="41770" y="255333"/>
                </a:lnTo>
                <a:lnTo>
                  <a:pt x="41884" y="255955"/>
                </a:lnTo>
                <a:lnTo>
                  <a:pt x="41249" y="255955"/>
                </a:lnTo>
                <a:lnTo>
                  <a:pt x="41249" y="256590"/>
                </a:lnTo>
                <a:lnTo>
                  <a:pt x="44615" y="256590"/>
                </a:lnTo>
                <a:lnTo>
                  <a:pt x="45351" y="257606"/>
                </a:lnTo>
                <a:lnTo>
                  <a:pt x="46710" y="257098"/>
                </a:lnTo>
                <a:lnTo>
                  <a:pt x="46710" y="256590"/>
                </a:lnTo>
                <a:lnTo>
                  <a:pt x="45986" y="255955"/>
                </a:lnTo>
                <a:lnTo>
                  <a:pt x="46710" y="255447"/>
                </a:lnTo>
                <a:lnTo>
                  <a:pt x="45986" y="255447"/>
                </a:lnTo>
                <a:lnTo>
                  <a:pt x="47345" y="254304"/>
                </a:lnTo>
                <a:close/>
              </a:path>
              <a:path w="9144000" h="398779">
                <a:moveTo>
                  <a:pt x="48082" y="369316"/>
                </a:moveTo>
                <a:lnTo>
                  <a:pt x="46710" y="368173"/>
                </a:lnTo>
                <a:lnTo>
                  <a:pt x="42621" y="368681"/>
                </a:lnTo>
                <a:lnTo>
                  <a:pt x="41249" y="369316"/>
                </a:lnTo>
                <a:lnTo>
                  <a:pt x="43256" y="369316"/>
                </a:lnTo>
                <a:lnTo>
                  <a:pt x="41884" y="370967"/>
                </a:lnTo>
                <a:lnTo>
                  <a:pt x="42621" y="370967"/>
                </a:lnTo>
                <a:lnTo>
                  <a:pt x="45986" y="371475"/>
                </a:lnTo>
                <a:lnTo>
                  <a:pt x="47345" y="370967"/>
                </a:lnTo>
                <a:lnTo>
                  <a:pt x="48082" y="369316"/>
                </a:lnTo>
                <a:close/>
              </a:path>
              <a:path w="9144000" h="398779">
                <a:moveTo>
                  <a:pt x="48082" y="333933"/>
                </a:moveTo>
                <a:lnTo>
                  <a:pt x="45351" y="333425"/>
                </a:lnTo>
                <a:lnTo>
                  <a:pt x="42621" y="333425"/>
                </a:lnTo>
                <a:lnTo>
                  <a:pt x="39878" y="332790"/>
                </a:lnTo>
                <a:lnTo>
                  <a:pt x="37147" y="337362"/>
                </a:lnTo>
                <a:lnTo>
                  <a:pt x="23495" y="332282"/>
                </a:lnTo>
                <a:lnTo>
                  <a:pt x="24587" y="336727"/>
                </a:lnTo>
                <a:lnTo>
                  <a:pt x="24866" y="337870"/>
                </a:lnTo>
                <a:lnTo>
                  <a:pt x="31686" y="337870"/>
                </a:lnTo>
                <a:lnTo>
                  <a:pt x="33693" y="336727"/>
                </a:lnTo>
                <a:lnTo>
                  <a:pt x="34480" y="337362"/>
                </a:lnTo>
                <a:lnTo>
                  <a:pt x="37147" y="339521"/>
                </a:lnTo>
                <a:lnTo>
                  <a:pt x="38519" y="339013"/>
                </a:lnTo>
                <a:lnTo>
                  <a:pt x="41884" y="339013"/>
                </a:lnTo>
                <a:lnTo>
                  <a:pt x="43980" y="337362"/>
                </a:lnTo>
                <a:lnTo>
                  <a:pt x="45986" y="335584"/>
                </a:lnTo>
                <a:lnTo>
                  <a:pt x="48082" y="333933"/>
                </a:lnTo>
                <a:close/>
              </a:path>
              <a:path w="9144000" h="398779">
                <a:moveTo>
                  <a:pt x="48082" y="304723"/>
                </a:moveTo>
                <a:lnTo>
                  <a:pt x="46710" y="304215"/>
                </a:lnTo>
                <a:lnTo>
                  <a:pt x="45351" y="304215"/>
                </a:lnTo>
                <a:lnTo>
                  <a:pt x="43980" y="303707"/>
                </a:lnTo>
                <a:lnTo>
                  <a:pt x="39154" y="303707"/>
                </a:lnTo>
                <a:lnTo>
                  <a:pt x="37147" y="304215"/>
                </a:lnTo>
                <a:lnTo>
                  <a:pt x="36423" y="304723"/>
                </a:lnTo>
                <a:lnTo>
                  <a:pt x="35788" y="304215"/>
                </a:lnTo>
                <a:lnTo>
                  <a:pt x="35788" y="303707"/>
                </a:lnTo>
                <a:lnTo>
                  <a:pt x="34417" y="303072"/>
                </a:lnTo>
                <a:lnTo>
                  <a:pt x="34417" y="303707"/>
                </a:lnTo>
                <a:lnTo>
                  <a:pt x="31686" y="303072"/>
                </a:lnTo>
                <a:lnTo>
                  <a:pt x="30772" y="303072"/>
                </a:lnTo>
                <a:lnTo>
                  <a:pt x="31229" y="302183"/>
                </a:lnTo>
                <a:lnTo>
                  <a:pt x="35864" y="299389"/>
                </a:lnTo>
                <a:lnTo>
                  <a:pt x="38569" y="296849"/>
                </a:lnTo>
                <a:lnTo>
                  <a:pt x="34417" y="294690"/>
                </a:lnTo>
                <a:lnTo>
                  <a:pt x="33058" y="295198"/>
                </a:lnTo>
                <a:lnTo>
                  <a:pt x="31686" y="296341"/>
                </a:lnTo>
                <a:lnTo>
                  <a:pt x="29591" y="296976"/>
                </a:lnTo>
                <a:lnTo>
                  <a:pt x="28956" y="296341"/>
                </a:lnTo>
                <a:lnTo>
                  <a:pt x="28232" y="296341"/>
                </a:lnTo>
                <a:lnTo>
                  <a:pt x="27597" y="295833"/>
                </a:lnTo>
                <a:lnTo>
                  <a:pt x="28232" y="295833"/>
                </a:lnTo>
                <a:lnTo>
                  <a:pt x="28956" y="294690"/>
                </a:lnTo>
                <a:lnTo>
                  <a:pt x="27597" y="294690"/>
                </a:lnTo>
                <a:lnTo>
                  <a:pt x="27597" y="295198"/>
                </a:lnTo>
                <a:lnTo>
                  <a:pt x="26225" y="295198"/>
                </a:lnTo>
                <a:lnTo>
                  <a:pt x="26860" y="295833"/>
                </a:lnTo>
                <a:lnTo>
                  <a:pt x="24866" y="295198"/>
                </a:lnTo>
                <a:lnTo>
                  <a:pt x="22771" y="295198"/>
                </a:lnTo>
                <a:lnTo>
                  <a:pt x="21399" y="296341"/>
                </a:lnTo>
                <a:lnTo>
                  <a:pt x="21399" y="295833"/>
                </a:lnTo>
                <a:lnTo>
                  <a:pt x="20764" y="295198"/>
                </a:lnTo>
                <a:lnTo>
                  <a:pt x="20040" y="295198"/>
                </a:lnTo>
                <a:lnTo>
                  <a:pt x="17310" y="295833"/>
                </a:lnTo>
                <a:lnTo>
                  <a:pt x="18034" y="296341"/>
                </a:lnTo>
                <a:lnTo>
                  <a:pt x="17830" y="296989"/>
                </a:lnTo>
                <a:lnTo>
                  <a:pt x="13208" y="297484"/>
                </a:lnTo>
                <a:lnTo>
                  <a:pt x="11823" y="298627"/>
                </a:lnTo>
                <a:lnTo>
                  <a:pt x="11214" y="299135"/>
                </a:lnTo>
                <a:lnTo>
                  <a:pt x="15303" y="299135"/>
                </a:lnTo>
                <a:lnTo>
                  <a:pt x="15303" y="301421"/>
                </a:lnTo>
                <a:lnTo>
                  <a:pt x="15938" y="300913"/>
                </a:lnTo>
                <a:lnTo>
                  <a:pt x="17310" y="300913"/>
                </a:lnTo>
                <a:lnTo>
                  <a:pt x="18034" y="299770"/>
                </a:lnTo>
                <a:lnTo>
                  <a:pt x="18034" y="298627"/>
                </a:lnTo>
                <a:lnTo>
                  <a:pt x="20040" y="298627"/>
                </a:lnTo>
                <a:lnTo>
                  <a:pt x="19405" y="299770"/>
                </a:lnTo>
                <a:lnTo>
                  <a:pt x="18034" y="301929"/>
                </a:lnTo>
                <a:lnTo>
                  <a:pt x="16675" y="301929"/>
                </a:lnTo>
                <a:lnTo>
                  <a:pt x="15938" y="302564"/>
                </a:lnTo>
                <a:lnTo>
                  <a:pt x="17310" y="303072"/>
                </a:lnTo>
                <a:lnTo>
                  <a:pt x="18034" y="303072"/>
                </a:lnTo>
                <a:lnTo>
                  <a:pt x="21399" y="304723"/>
                </a:lnTo>
                <a:lnTo>
                  <a:pt x="20040" y="307009"/>
                </a:lnTo>
                <a:lnTo>
                  <a:pt x="17310" y="308660"/>
                </a:lnTo>
                <a:lnTo>
                  <a:pt x="26225" y="309295"/>
                </a:lnTo>
                <a:lnTo>
                  <a:pt x="25501" y="305358"/>
                </a:lnTo>
                <a:lnTo>
                  <a:pt x="29591" y="305358"/>
                </a:lnTo>
                <a:lnTo>
                  <a:pt x="30124" y="304342"/>
                </a:lnTo>
                <a:lnTo>
                  <a:pt x="31686" y="304723"/>
                </a:lnTo>
                <a:lnTo>
                  <a:pt x="30962" y="305866"/>
                </a:lnTo>
                <a:lnTo>
                  <a:pt x="32334" y="305866"/>
                </a:lnTo>
                <a:lnTo>
                  <a:pt x="34417" y="306501"/>
                </a:lnTo>
                <a:lnTo>
                  <a:pt x="35064" y="305866"/>
                </a:lnTo>
                <a:lnTo>
                  <a:pt x="35064" y="307009"/>
                </a:lnTo>
                <a:lnTo>
                  <a:pt x="35788" y="307644"/>
                </a:lnTo>
                <a:lnTo>
                  <a:pt x="37795" y="308152"/>
                </a:lnTo>
                <a:lnTo>
                  <a:pt x="38519" y="307009"/>
                </a:lnTo>
                <a:lnTo>
                  <a:pt x="39154" y="306501"/>
                </a:lnTo>
                <a:lnTo>
                  <a:pt x="40525" y="305866"/>
                </a:lnTo>
                <a:lnTo>
                  <a:pt x="44615" y="305866"/>
                </a:lnTo>
                <a:lnTo>
                  <a:pt x="48082" y="306501"/>
                </a:lnTo>
                <a:lnTo>
                  <a:pt x="48082" y="305866"/>
                </a:lnTo>
                <a:lnTo>
                  <a:pt x="47345" y="305866"/>
                </a:lnTo>
                <a:lnTo>
                  <a:pt x="48082" y="304723"/>
                </a:lnTo>
                <a:close/>
              </a:path>
              <a:path w="9144000" h="398779">
                <a:moveTo>
                  <a:pt x="48082" y="61366"/>
                </a:moveTo>
                <a:lnTo>
                  <a:pt x="43256" y="60731"/>
                </a:lnTo>
                <a:lnTo>
                  <a:pt x="44615" y="59588"/>
                </a:lnTo>
                <a:lnTo>
                  <a:pt x="43980" y="59080"/>
                </a:lnTo>
                <a:lnTo>
                  <a:pt x="42621" y="59080"/>
                </a:lnTo>
                <a:lnTo>
                  <a:pt x="41249" y="56794"/>
                </a:lnTo>
                <a:lnTo>
                  <a:pt x="40525" y="56794"/>
                </a:lnTo>
                <a:lnTo>
                  <a:pt x="34417" y="55778"/>
                </a:lnTo>
                <a:lnTo>
                  <a:pt x="33058" y="57429"/>
                </a:lnTo>
                <a:lnTo>
                  <a:pt x="33693" y="58572"/>
                </a:lnTo>
                <a:lnTo>
                  <a:pt x="33591" y="59639"/>
                </a:lnTo>
                <a:lnTo>
                  <a:pt x="32334" y="60223"/>
                </a:lnTo>
                <a:lnTo>
                  <a:pt x="30327" y="59588"/>
                </a:lnTo>
                <a:lnTo>
                  <a:pt x="26225" y="60223"/>
                </a:lnTo>
                <a:lnTo>
                  <a:pt x="25501" y="63017"/>
                </a:lnTo>
                <a:lnTo>
                  <a:pt x="30962" y="63017"/>
                </a:lnTo>
                <a:lnTo>
                  <a:pt x="30962" y="63525"/>
                </a:lnTo>
                <a:lnTo>
                  <a:pt x="31686" y="64668"/>
                </a:lnTo>
                <a:lnTo>
                  <a:pt x="35064" y="64668"/>
                </a:lnTo>
                <a:lnTo>
                  <a:pt x="35788" y="64160"/>
                </a:lnTo>
                <a:lnTo>
                  <a:pt x="37147" y="63525"/>
                </a:lnTo>
                <a:lnTo>
                  <a:pt x="37795" y="64160"/>
                </a:lnTo>
                <a:lnTo>
                  <a:pt x="38519" y="64160"/>
                </a:lnTo>
                <a:lnTo>
                  <a:pt x="38519" y="65303"/>
                </a:lnTo>
                <a:lnTo>
                  <a:pt x="46710" y="63525"/>
                </a:lnTo>
                <a:lnTo>
                  <a:pt x="48082" y="61366"/>
                </a:lnTo>
                <a:close/>
              </a:path>
              <a:path w="9144000" h="398779">
                <a:moveTo>
                  <a:pt x="48717" y="326059"/>
                </a:moveTo>
                <a:lnTo>
                  <a:pt x="48082" y="325551"/>
                </a:lnTo>
                <a:lnTo>
                  <a:pt x="43256" y="325551"/>
                </a:lnTo>
                <a:lnTo>
                  <a:pt x="43256" y="326694"/>
                </a:lnTo>
                <a:lnTo>
                  <a:pt x="44615" y="327202"/>
                </a:lnTo>
                <a:lnTo>
                  <a:pt x="46710" y="327202"/>
                </a:lnTo>
                <a:lnTo>
                  <a:pt x="45986" y="326694"/>
                </a:lnTo>
                <a:lnTo>
                  <a:pt x="48717" y="326059"/>
                </a:lnTo>
                <a:close/>
              </a:path>
              <a:path w="9144000" h="398779">
                <a:moveTo>
                  <a:pt x="49441" y="341807"/>
                </a:moveTo>
                <a:lnTo>
                  <a:pt x="48717" y="339521"/>
                </a:lnTo>
                <a:lnTo>
                  <a:pt x="43980" y="339013"/>
                </a:lnTo>
                <a:lnTo>
                  <a:pt x="42621" y="340664"/>
                </a:lnTo>
                <a:lnTo>
                  <a:pt x="42214" y="340525"/>
                </a:lnTo>
                <a:lnTo>
                  <a:pt x="42164" y="340664"/>
                </a:lnTo>
                <a:lnTo>
                  <a:pt x="41249" y="342950"/>
                </a:lnTo>
                <a:lnTo>
                  <a:pt x="41884" y="342950"/>
                </a:lnTo>
                <a:lnTo>
                  <a:pt x="48082" y="344601"/>
                </a:lnTo>
                <a:lnTo>
                  <a:pt x="49441" y="341807"/>
                </a:lnTo>
                <a:close/>
              </a:path>
              <a:path w="9144000" h="398779">
                <a:moveTo>
                  <a:pt x="49441" y="305358"/>
                </a:moveTo>
                <a:lnTo>
                  <a:pt x="48082" y="305358"/>
                </a:lnTo>
                <a:lnTo>
                  <a:pt x="48082" y="305866"/>
                </a:lnTo>
                <a:lnTo>
                  <a:pt x="49441" y="305358"/>
                </a:lnTo>
                <a:close/>
              </a:path>
              <a:path w="9144000" h="398779">
                <a:moveTo>
                  <a:pt x="50076" y="111277"/>
                </a:moveTo>
                <a:lnTo>
                  <a:pt x="47345" y="108991"/>
                </a:lnTo>
                <a:lnTo>
                  <a:pt x="46710" y="108991"/>
                </a:lnTo>
                <a:lnTo>
                  <a:pt x="45491" y="104673"/>
                </a:lnTo>
                <a:lnTo>
                  <a:pt x="39103" y="100736"/>
                </a:lnTo>
                <a:lnTo>
                  <a:pt x="24866" y="95021"/>
                </a:lnTo>
                <a:lnTo>
                  <a:pt x="21399" y="97180"/>
                </a:lnTo>
                <a:lnTo>
                  <a:pt x="28232" y="97180"/>
                </a:lnTo>
                <a:lnTo>
                  <a:pt x="26860" y="98323"/>
                </a:lnTo>
                <a:lnTo>
                  <a:pt x="25501" y="98323"/>
                </a:lnTo>
                <a:lnTo>
                  <a:pt x="24130" y="97815"/>
                </a:lnTo>
                <a:lnTo>
                  <a:pt x="22771" y="97815"/>
                </a:lnTo>
                <a:lnTo>
                  <a:pt x="23418" y="98323"/>
                </a:lnTo>
                <a:lnTo>
                  <a:pt x="25501" y="99974"/>
                </a:lnTo>
                <a:lnTo>
                  <a:pt x="20040" y="104546"/>
                </a:lnTo>
                <a:lnTo>
                  <a:pt x="24866" y="107848"/>
                </a:lnTo>
                <a:lnTo>
                  <a:pt x="23063" y="111785"/>
                </a:lnTo>
                <a:lnTo>
                  <a:pt x="22771" y="112420"/>
                </a:lnTo>
                <a:lnTo>
                  <a:pt x="33693" y="114579"/>
                </a:lnTo>
                <a:lnTo>
                  <a:pt x="37147" y="112928"/>
                </a:lnTo>
                <a:lnTo>
                  <a:pt x="40525" y="112420"/>
                </a:lnTo>
                <a:lnTo>
                  <a:pt x="43256" y="111785"/>
                </a:lnTo>
                <a:lnTo>
                  <a:pt x="43980" y="112420"/>
                </a:lnTo>
                <a:lnTo>
                  <a:pt x="44615" y="112928"/>
                </a:lnTo>
                <a:lnTo>
                  <a:pt x="45351" y="112928"/>
                </a:lnTo>
                <a:lnTo>
                  <a:pt x="48082" y="112420"/>
                </a:lnTo>
                <a:lnTo>
                  <a:pt x="50076" y="111277"/>
                </a:lnTo>
                <a:close/>
              </a:path>
              <a:path w="9144000" h="398779">
                <a:moveTo>
                  <a:pt x="50812" y="299135"/>
                </a:moveTo>
                <a:lnTo>
                  <a:pt x="46710" y="298627"/>
                </a:lnTo>
                <a:lnTo>
                  <a:pt x="44615" y="299770"/>
                </a:lnTo>
                <a:lnTo>
                  <a:pt x="42760" y="300888"/>
                </a:lnTo>
                <a:lnTo>
                  <a:pt x="42760" y="301091"/>
                </a:lnTo>
                <a:lnTo>
                  <a:pt x="43332" y="300888"/>
                </a:lnTo>
                <a:lnTo>
                  <a:pt x="43916" y="300710"/>
                </a:lnTo>
                <a:lnTo>
                  <a:pt x="45351" y="300278"/>
                </a:lnTo>
                <a:lnTo>
                  <a:pt x="46710" y="300278"/>
                </a:lnTo>
                <a:lnTo>
                  <a:pt x="43916" y="300710"/>
                </a:lnTo>
                <a:lnTo>
                  <a:pt x="42760" y="301091"/>
                </a:lnTo>
                <a:lnTo>
                  <a:pt x="43980" y="302564"/>
                </a:lnTo>
                <a:lnTo>
                  <a:pt x="45986" y="303707"/>
                </a:lnTo>
                <a:lnTo>
                  <a:pt x="48082" y="303707"/>
                </a:lnTo>
                <a:lnTo>
                  <a:pt x="47345" y="301929"/>
                </a:lnTo>
                <a:lnTo>
                  <a:pt x="48717" y="301421"/>
                </a:lnTo>
                <a:lnTo>
                  <a:pt x="47345" y="300278"/>
                </a:lnTo>
                <a:lnTo>
                  <a:pt x="48717" y="300278"/>
                </a:lnTo>
                <a:lnTo>
                  <a:pt x="50076" y="299770"/>
                </a:lnTo>
                <a:lnTo>
                  <a:pt x="50812" y="299135"/>
                </a:lnTo>
                <a:close/>
              </a:path>
              <a:path w="9144000" h="398779">
                <a:moveTo>
                  <a:pt x="52806" y="297992"/>
                </a:moveTo>
                <a:lnTo>
                  <a:pt x="52171" y="296976"/>
                </a:lnTo>
                <a:lnTo>
                  <a:pt x="51447" y="296976"/>
                </a:lnTo>
                <a:lnTo>
                  <a:pt x="50812" y="296341"/>
                </a:lnTo>
                <a:lnTo>
                  <a:pt x="48717" y="296341"/>
                </a:lnTo>
                <a:lnTo>
                  <a:pt x="47345" y="297484"/>
                </a:lnTo>
                <a:lnTo>
                  <a:pt x="49441" y="297992"/>
                </a:lnTo>
                <a:lnTo>
                  <a:pt x="51447" y="297992"/>
                </a:lnTo>
                <a:lnTo>
                  <a:pt x="51447" y="297484"/>
                </a:lnTo>
                <a:lnTo>
                  <a:pt x="52806" y="297992"/>
                </a:lnTo>
                <a:close/>
              </a:path>
              <a:path w="9144000" h="398779">
                <a:moveTo>
                  <a:pt x="52806" y="289102"/>
                </a:moveTo>
                <a:lnTo>
                  <a:pt x="50812" y="288467"/>
                </a:lnTo>
                <a:lnTo>
                  <a:pt x="48717" y="287451"/>
                </a:lnTo>
                <a:lnTo>
                  <a:pt x="47345" y="287959"/>
                </a:lnTo>
                <a:lnTo>
                  <a:pt x="45986" y="288467"/>
                </a:lnTo>
                <a:lnTo>
                  <a:pt x="45351" y="289102"/>
                </a:lnTo>
                <a:lnTo>
                  <a:pt x="43256" y="289102"/>
                </a:lnTo>
                <a:lnTo>
                  <a:pt x="43256" y="288467"/>
                </a:lnTo>
                <a:lnTo>
                  <a:pt x="43980" y="287959"/>
                </a:lnTo>
                <a:lnTo>
                  <a:pt x="42621" y="287451"/>
                </a:lnTo>
                <a:lnTo>
                  <a:pt x="42621" y="288467"/>
                </a:lnTo>
                <a:lnTo>
                  <a:pt x="39878" y="289102"/>
                </a:lnTo>
                <a:lnTo>
                  <a:pt x="39878" y="288467"/>
                </a:lnTo>
                <a:lnTo>
                  <a:pt x="40170" y="288010"/>
                </a:lnTo>
                <a:lnTo>
                  <a:pt x="42621" y="288467"/>
                </a:lnTo>
                <a:lnTo>
                  <a:pt x="42621" y="287451"/>
                </a:lnTo>
                <a:lnTo>
                  <a:pt x="40246" y="287883"/>
                </a:lnTo>
                <a:lnTo>
                  <a:pt x="40525" y="287451"/>
                </a:lnTo>
                <a:lnTo>
                  <a:pt x="39154" y="287451"/>
                </a:lnTo>
                <a:lnTo>
                  <a:pt x="39154" y="289102"/>
                </a:lnTo>
                <a:lnTo>
                  <a:pt x="35788" y="289102"/>
                </a:lnTo>
                <a:lnTo>
                  <a:pt x="34417" y="290753"/>
                </a:lnTo>
                <a:lnTo>
                  <a:pt x="35788" y="291896"/>
                </a:lnTo>
                <a:lnTo>
                  <a:pt x="37147" y="291896"/>
                </a:lnTo>
                <a:lnTo>
                  <a:pt x="38519" y="292404"/>
                </a:lnTo>
                <a:lnTo>
                  <a:pt x="39154" y="293547"/>
                </a:lnTo>
                <a:lnTo>
                  <a:pt x="35064" y="294182"/>
                </a:lnTo>
                <a:lnTo>
                  <a:pt x="37147" y="294690"/>
                </a:lnTo>
                <a:lnTo>
                  <a:pt x="41884" y="292404"/>
                </a:lnTo>
                <a:lnTo>
                  <a:pt x="48717" y="293547"/>
                </a:lnTo>
                <a:lnTo>
                  <a:pt x="50812" y="290753"/>
                </a:lnTo>
                <a:lnTo>
                  <a:pt x="52806" y="289102"/>
                </a:lnTo>
                <a:close/>
              </a:path>
              <a:path w="9144000" h="398779">
                <a:moveTo>
                  <a:pt x="52806" y="286308"/>
                </a:moveTo>
                <a:lnTo>
                  <a:pt x="49441" y="286816"/>
                </a:lnTo>
                <a:lnTo>
                  <a:pt x="50076" y="285673"/>
                </a:lnTo>
                <a:lnTo>
                  <a:pt x="48082" y="285165"/>
                </a:lnTo>
                <a:lnTo>
                  <a:pt x="47028" y="286308"/>
                </a:lnTo>
                <a:lnTo>
                  <a:pt x="45986" y="287451"/>
                </a:lnTo>
                <a:lnTo>
                  <a:pt x="47345" y="287959"/>
                </a:lnTo>
                <a:lnTo>
                  <a:pt x="47345" y="286308"/>
                </a:lnTo>
                <a:lnTo>
                  <a:pt x="48183" y="286816"/>
                </a:lnTo>
                <a:lnTo>
                  <a:pt x="50076" y="287959"/>
                </a:lnTo>
                <a:lnTo>
                  <a:pt x="51447" y="287959"/>
                </a:lnTo>
                <a:lnTo>
                  <a:pt x="52806" y="286308"/>
                </a:lnTo>
                <a:close/>
              </a:path>
              <a:path w="9144000" h="398779">
                <a:moveTo>
                  <a:pt x="53543" y="246430"/>
                </a:moveTo>
                <a:lnTo>
                  <a:pt x="52171" y="245922"/>
                </a:lnTo>
                <a:lnTo>
                  <a:pt x="52171" y="245287"/>
                </a:lnTo>
                <a:lnTo>
                  <a:pt x="50812" y="245287"/>
                </a:lnTo>
                <a:lnTo>
                  <a:pt x="50812" y="245922"/>
                </a:lnTo>
                <a:lnTo>
                  <a:pt x="49441" y="245922"/>
                </a:lnTo>
                <a:lnTo>
                  <a:pt x="49441" y="246430"/>
                </a:lnTo>
                <a:lnTo>
                  <a:pt x="50076" y="247065"/>
                </a:lnTo>
                <a:lnTo>
                  <a:pt x="52806" y="247065"/>
                </a:lnTo>
                <a:lnTo>
                  <a:pt x="53543" y="246430"/>
                </a:lnTo>
                <a:close/>
              </a:path>
              <a:path w="9144000" h="398779">
                <a:moveTo>
                  <a:pt x="54178" y="350774"/>
                </a:moveTo>
                <a:lnTo>
                  <a:pt x="51447" y="350266"/>
                </a:lnTo>
                <a:lnTo>
                  <a:pt x="49441" y="350774"/>
                </a:lnTo>
                <a:lnTo>
                  <a:pt x="48717" y="352425"/>
                </a:lnTo>
                <a:lnTo>
                  <a:pt x="49441" y="353060"/>
                </a:lnTo>
                <a:lnTo>
                  <a:pt x="52171" y="353568"/>
                </a:lnTo>
                <a:lnTo>
                  <a:pt x="54178" y="352425"/>
                </a:lnTo>
                <a:lnTo>
                  <a:pt x="52171" y="351282"/>
                </a:lnTo>
                <a:lnTo>
                  <a:pt x="54178" y="350774"/>
                </a:lnTo>
                <a:close/>
              </a:path>
              <a:path w="9144000" h="398779">
                <a:moveTo>
                  <a:pt x="54178" y="332282"/>
                </a:moveTo>
                <a:lnTo>
                  <a:pt x="50076" y="332282"/>
                </a:lnTo>
                <a:lnTo>
                  <a:pt x="50812" y="333933"/>
                </a:lnTo>
                <a:lnTo>
                  <a:pt x="54178" y="333933"/>
                </a:lnTo>
                <a:lnTo>
                  <a:pt x="54178" y="332282"/>
                </a:lnTo>
                <a:close/>
              </a:path>
              <a:path w="9144000" h="398779">
                <a:moveTo>
                  <a:pt x="54178" y="252653"/>
                </a:moveTo>
                <a:lnTo>
                  <a:pt x="52171" y="252018"/>
                </a:lnTo>
                <a:lnTo>
                  <a:pt x="49441" y="252018"/>
                </a:lnTo>
                <a:lnTo>
                  <a:pt x="48082" y="253161"/>
                </a:lnTo>
                <a:lnTo>
                  <a:pt x="50076" y="253161"/>
                </a:lnTo>
                <a:lnTo>
                  <a:pt x="49441" y="254304"/>
                </a:lnTo>
                <a:lnTo>
                  <a:pt x="52171" y="254304"/>
                </a:lnTo>
                <a:lnTo>
                  <a:pt x="53543" y="253796"/>
                </a:lnTo>
                <a:lnTo>
                  <a:pt x="54178" y="252653"/>
                </a:lnTo>
                <a:close/>
              </a:path>
              <a:path w="9144000" h="398779">
                <a:moveTo>
                  <a:pt x="54902" y="314375"/>
                </a:moveTo>
                <a:lnTo>
                  <a:pt x="51447" y="313740"/>
                </a:lnTo>
                <a:lnTo>
                  <a:pt x="48082" y="314375"/>
                </a:lnTo>
                <a:lnTo>
                  <a:pt x="46786" y="315391"/>
                </a:lnTo>
                <a:lnTo>
                  <a:pt x="51447" y="315391"/>
                </a:lnTo>
                <a:lnTo>
                  <a:pt x="52806" y="315391"/>
                </a:lnTo>
                <a:lnTo>
                  <a:pt x="54902" y="315391"/>
                </a:lnTo>
                <a:lnTo>
                  <a:pt x="54178" y="314883"/>
                </a:lnTo>
                <a:lnTo>
                  <a:pt x="54902" y="314375"/>
                </a:lnTo>
                <a:close/>
              </a:path>
              <a:path w="9144000" h="398779">
                <a:moveTo>
                  <a:pt x="54902" y="301929"/>
                </a:moveTo>
                <a:lnTo>
                  <a:pt x="52171" y="301929"/>
                </a:lnTo>
                <a:lnTo>
                  <a:pt x="52171" y="303072"/>
                </a:lnTo>
                <a:lnTo>
                  <a:pt x="51447" y="303707"/>
                </a:lnTo>
                <a:lnTo>
                  <a:pt x="53543" y="303707"/>
                </a:lnTo>
                <a:lnTo>
                  <a:pt x="54902" y="302564"/>
                </a:lnTo>
                <a:lnTo>
                  <a:pt x="54902" y="301929"/>
                </a:lnTo>
                <a:close/>
              </a:path>
              <a:path w="9144000" h="398779">
                <a:moveTo>
                  <a:pt x="56273" y="75336"/>
                </a:moveTo>
                <a:lnTo>
                  <a:pt x="53924" y="74853"/>
                </a:lnTo>
                <a:lnTo>
                  <a:pt x="53924" y="75438"/>
                </a:lnTo>
                <a:lnTo>
                  <a:pt x="51447" y="76479"/>
                </a:lnTo>
                <a:lnTo>
                  <a:pt x="51447" y="74828"/>
                </a:lnTo>
                <a:lnTo>
                  <a:pt x="52806" y="74828"/>
                </a:lnTo>
                <a:lnTo>
                  <a:pt x="53746" y="75336"/>
                </a:lnTo>
                <a:lnTo>
                  <a:pt x="53924" y="75438"/>
                </a:lnTo>
                <a:lnTo>
                  <a:pt x="53924" y="74853"/>
                </a:lnTo>
                <a:lnTo>
                  <a:pt x="50812" y="74193"/>
                </a:lnTo>
                <a:lnTo>
                  <a:pt x="52171" y="71399"/>
                </a:lnTo>
                <a:lnTo>
                  <a:pt x="48082" y="70256"/>
                </a:lnTo>
                <a:lnTo>
                  <a:pt x="44615" y="70891"/>
                </a:lnTo>
                <a:lnTo>
                  <a:pt x="44615" y="71399"/>
                </a:lnTo>
                <a:lnTo>
                  <a:pt x="42621" y="72542"/>
                </a:lnTo>
                <a:lnTo>
                  <a:pt x="39154" y="72542"/>
                </a:lnTo>
                <a:lnTo>
                  <a:pt x="39878" y="69240"/>
                </a:lnTo>
                <a:lnTo>
                  <a:pt x="36512" y="70853"/>
                </a:lnTo>
                <a:lnTo>
                  <a:pt x="36474" y="71005"/>
                </a:lnTo>
                <a:lnTo>
                  <a:pt x="37122" y="72542"/>
                </a:lnTo>
                <a:lnTo>
                  <a:pt x="37820" y="74193"/>
                </a:lnTo>
                <a:lnTo>
                  <a:pt x="37820" y="74828"/>
                </a:lnTo>
                <a:lnTo>
                  <a:pt x="37807" y="77368"/>
                </a:lnTo>
                <a:lnTo>
                  <a:pt x="39344" y="80289"/>
                </a:lnTo>
                <a:lnTo>
                  <a:pt x="45351" y="82702"/>
                </a:lnTo>
                <a:lnTo>
                  <a:pt x="48082" y="80416"/>
                </a:lnTo>
                <a:lnTo>
                  <a:pt x="48717" y="78765"/>
                </a:lnTo>
                <a:lnTo>
                  <a:pt x="49441" y="76479"/>
                </a:lnTo>
                <a:lnTo>
                  <a:pt x="51447" y="76987"/>
                </a:lnTo>
                <a:lnTo>
                  <a:pt x="52806" y="77622"/>
                </a:lnTo>
                <a:lnTo>
                  <a:pt x="54178" y="76987"/>
                </a:lnTo>
                <a:lnTo>
                  <a:pt x="54178" y="75577"/>
                </a:lnTo>
                <a:lnTo>
                  <a:pt x="54902" y="75971"/>
                </a:lnTo>
                <a:lnTo>
                  <a:pt x="56273" y="75336"/>
                </a:lnTo>
                <a:close/>
              </a:path>
              <a:path w="9144000" h="398779">
                <a:moveTo>
                  <a:pt x="57632" y="258749"/>
                </a:moveTo>
                <a:lnTo>
                  <a:pt x="54902" y="258749"/>
                </a:lnTo>
                <a:lnTo>
                  <a:pt x="54902" y="259384"/>
                </a:lnTo>
                <a:lnTo>
                  <a:pt x="54178" y="259384"/>
                </a:lnTo>
                <a:lnTo>
                  <a:pt x="53543" y="259892"/>
                </a:lnTo>
                <a:lnTo>
                  <a:pt x="55537" y="260527"/>
                </a:lnTo>
                <a:lnTo>
                  <a:pt x="57632" y="258749"/>
                </a:lnTo>
                <a:close/>
              </a:path>
              <a:path w="9144000" h="398779">
                <a:moveTo>
                  <a:pt x="57632" y="226872"/>
                </a:moveTo>
                <a:lnTo>
                  <a:pt x="54902" y="226872"/>
                </a:lnTo>
                <a:lnTo>
                  <a:pt x="55537" y="225742"/>
                </a:lnTo>
                <a:lnTo>
                  <a:pt x="53543" y="225183"/>
                </a:lnTo>
                <a:lnTo>
                  <a:pt x="53543" y="228561"/>
                </a:lnTo>
                <a:lnTo>
                  <a:pt x="56908" y="228561"/>
                </a:lnTo>
                <a:lnTo>
                  <a:pt x="57632" y="227990"/>
                </a:lnTo>
                <a:lnTo>
                  <a:pt x="57632" y="226872"/>
                </a:lnTo>
                <a:close/>
              </a:path>
              <a:path w="9144000" h="398779">
                <a:moveTo>
                  <a:pt x="57632" y="81559"/>
                </a:moveTo>
                <a:lnTo>
                  <a:pt x="53543" y="79273"/>
                </a:lnTo>
                <a:lnTo>
                  <a:pt x="51447" y="80416"/>
                </a:lnTo>
                <a:lnTo>
                  <a:pt x="55537" y="80924"/>
                </a:lnTo>
                <a:lnTo>
                  <a:pt x="50076" y="82067"/>
                </a:lnTo>
                <a:lnTo>
                  <a:pt x="50076" y="83210"/>
                </a:lnTo>
                <a:lnTo>
                  <a:pt x="52806" y="84861"/>
                </a:lnTo>
                <a:lnTo>
                  <a:pt x="52806" y="82067"/>
                </a:lnTo>
                <a:lnTo>
                  <a:pt x="55537" y="83210"/>
                </a:lnTo>
                <a:lnTo>
                  <a:pt x="57632" y="81559"/>
                </a:lnTo>
                <a:close/>
              </a:path>
              <a:path w="9144000" h="398779">
                <a:moveTo>
                  <a:pt x="57696" y="325945"/>
                </a:moveTo>
                <a:lnTo>
                  <a:pt x="55537" y="325551"/>
                </a:lnTo>
                <a:lnTo>
                  <a:pt x="54178" y="325551"/>
                </a:lnTo>
                <a:lnTo>
                  <a:pt x="56273" y="326059"/>
                </a:lnTo>
                <a:lnTo>
                  <a:pt x="55537" y="326694"/>
                </a:lnTo>
                <a:lnTo>
                  <a:pt x="57632" y="326694"/>
                </a:lnTo>
                <a:lnTo>
                  <a:pt x="57696" y="325945"/>
                </a:lnTo>
                <a:close/>
              </a:path>
              <a:path w="9144000" h="398779">
                <a:moveTo>
                  <a:pt x="59004" y="370967"/>
                </a:moveTo>
                <a:lnTo>
                  <a:pt x="56273" y="371475"/>
                </a:lnTo>
                <a:lnTo>
                  <a:pt x="56908" y="370459"/>
                </a:lnTo>
                <a:lnTo>
                  <a:pt x="54902" y="370459"/>
                </a:lnTo>
                <a:lnTo>
                  <a:pt x="53543" y="371475"/>
                </a:lnTo>
                <a:lnTo>
                  <a:pt x="59004" y="372618"/>
                </a:lnTo>
                <a:lnTo>
                  <a:pt x="59004" y="370967"/>
                </a:lnTo>
                <a:close/>
              </a:path>
              <a:path w="9144000" h="398779">
                <a:moveTo>
                  <a:pt x="59004" y="267258"/>
                </a:moveTo>
                <a:lnTo>
                  <a:pt x="57632" y="266623"/>
                </a:lnTo>
                <a:lnTo>
                  <a:pt x="55537" y="266623"/>
                </a:lnTo>
                <a:lnTo>
                  <a:pt x="55537" y="266115"/>
                </a:lnTo>
                <a:lnTo>
                  <a:pt x="54902" y="266115"/>
                </a:lnTo>
                <a:lnTo>
                  <a:pt x="54902" y="265480"/>
                </a:lnTo>
                <a:lnTo>
                  <a:pt x="55537" y="264972"/>
                </a:lnTo>
                <a:lnTo>
                  <a:pt x="53543" y="264972"/>
                </a:lnTo>
                <a:lnTo>
                  <a:pt x="51447" y="266115"/>
                </a:lnTo>
                <a:lnTo>
                  <a:pt x="51447" y="266623"/>
                </a:lnTo>
                <a:lnTo>
                  <a:pt x="48717" y="270052"/>
                </a:lnTo>
                <a:lnTo>
                  <a:pt x="49225" y="270103"/>
                </a:lnTo>
                <a:lnTo>
                  <a:pt x="45351" y="271068"/>
                </a:lnTo>
                <a:lnTo>
                  <a:pt x="45986" y="273862"/>
                </a:lnTo>
                <a:lnTo>
                  <a:pt x="41249" y="273354"/>
                </a:lnTo>
                <a:lnTo>
                  <a:pt x="39154" y="274497"/>
                </a:lnTo>
                <a:lnTo>
                  <a:pt x="41249" y="275005"/>
                </a:lnTo>
                <a:lnTo>
                  <a:pt x="47345" y="275005"/>
                </a:lnTo>
                <a:lnTo>
                  <a:pt x="48082" y="275640"/>
                </a:lnTo>
                <a:lnTo>
                  <a:pt x="48717" y="275640"/>
                </a:lnTo>
                <a:lnTo>
                  <a:pt x="49441" y="276148"/>
                </a:lnTo>
                <a:lnTo>
                  <a:pt x="49441" y="277291"/>
                </a:lnTo>
                <a:lnTo>
                  <a:pt x="52171" y="277291"/>
                </a:lnTo>
                <a:lnTo>
                  <a:pt x="53543" y="278434"/>
                </a:lnTo>
                <a:lnTo>
                  <a:pt x="54178" y="276783"/>
                </a:lnTo>
                <a:lnTo>
                  <a:pt x="53543" y="276783"/>
                </a:lnTo>
                <a:lnTo>
                  <a:pt x="52171" y="276148"/>
                </a:lnTo>
                <a:lnTo>
                  <a:pt x="51447" y="276148"/>
                </a:lnTo>
                <a:lnTo>
                  <a:pt x="52806" y="275005"/>
                </a:lnTo>
                <a:lnTo>
                  <a:pt x="52171" y="274497"/>
                </a:lnTo>
                <a:lnTo>
                  <a:pt x="51447" y="273862"/>
                </a:lnTo>
                <a:lnTo>
                  <a:pt x="52806" y="273862"/>
                </a:lnTo>
                <a:lnTo>
                  <a:pt x="53543" y="272846"/>
                </a:lnTo>
                <a:lnTo>
                  <a:pt x="52806" y="272211"/>
                </a:lnTo>
                <a:lnTo>
                  <a:pt x="49441" y="273862"/>
                </a:lnTo>
                <a:lnTo>
                  <a:pt x="49441" y="270129"/>
                </a:lnTo>
                <a:lnTo>
                  <a:pt x="53543" y="270560"/>
                </a:lnTo>
                <a:lnTo>
                  <a:pt x="56273" y="270052"/>
                </a:lnTo>
                <a:lnTo>
                  <a:pt x="57632" y="268274"/>
                </a:lnTo>
                <a:lnTo>
                  <a:pt x="59004" y="267258"/>
                </a:lnTo>
                <a:close/>
              </a:path>
              <a:path w="9144000" h="398779">
                <a:moveTo>
                  <a:pt x="59639" y="344093"/>
                </a:moveTo>
                <a:lnTo>
                  <a:pt x="58267" y="344601"/>
                </a:lnTo>
                <a:lnTo>
                  <a:pt x="57632" y="344093"/>
                </a:lnTo>
                <a:lnTo>
                  <a:pt x="55537" y="344093"/>
                </a:lnTo>
                <a:lnTo>
                  <a:pt x="55537" y="344601"/>
                </a:lnTo>
                <a:lnTo>
                  <a:pt x="55537" y="345109"/>
                </a:lnTo>
                <a:lnTo>
                  <a:pt x="59639" y="345109"/>
                </a:lnTo>
                <a:lnTo>
                  <a:pt x="59639" y="344093"/>
                </a:lnTo>
                <a:close/>
              </a:path>
              <a:path w="9144000" h="398779">
                <a:moveTo>
                  <a:pt x="59639" y="130949"/>
                </a:moveTo>
                <a:lnTo>
                  <a:pt x="56273" y="130390"/>
                </a:lnTo>
                <a:lnTo>
                  <a:pt x="57632" y="128714"/>
                </a:lnTo>
                <a:lnTo>
                  <a:pt x="54178" y="128714"/>
                </a:lnTo>
                <a:lnTo>
                  <a:pt x="51447" y="128155"/>
                </a:lnTo>
                <a:lnTo>
                  <a:pt x="49441" y="129832"/>
                </a:lnTo>
                <a:lnTo>
                  <a:pt x="48717" y="130390"/>
                </a:lnTo>
                <a:lnTo>
                  <a:pt x="48717" y="131508"/>
                </a:lnTo>
                <a:lnTo>
                  <a:pt x="45351" y="132080"/>
                </a:lnTo>
                <a:lnTo>
                  <a:pt x="47345" y="134327"/>
                </a:lnTo>
                <a:lnTo>
                  <a:pt x="48717" y="136004"/>
                </a:lnTo>
                <a:lnTo>
                  <a:pt x="50812" y="135445"/>
                </a:lnTo>
                <a:lnTo>
                  <a:pt x="52171" y="135445"/>
                </a:lnTo>
                <a:lnTo>
                  <a:pt x="54178" y="134886"/>
                </a:lnTo>
                <a:lnTo>
                  <a:pt x="53543" y="134327"/>
                </a:lnTo>
                <a:lnTo>
                  <a:pt x="53543" y="133756"/>
                </a:lnTo>
                <a:lnTo>
                  <a:pt x="52806" y="133197"/>
                </a:lnTo>
                <a:lnTo>
                  <a:pt x="55537" y="133197"/>
                </a:lnTo>
                <a:lnTo>
                  <a:pt x="56273" y="132638"/>
                </a:lnTo>
                <a:lnTo>
                  <a:pt x="59639" y="130949"/>
                </a:lnTo>
                <a:close/>
              </a:path>
              <a:path w="9144000" h="398779">
                <a:moveTo>
                  <a:pt x="60363" y="381635"/>
                </a:moveTo>
                <a:lnTo>
                  <a:pt x="59004" y="381000"/>
                </a:lnTo>
                <a:lnTo>
                  <a:pt x="55537" y="381000"/>
                </a:lnTo>
                <a:lnTo>
                  <a:pt x="54902" y="381635"/>
                </a:lnTo>
                <a:lnTo>
                  <a:pt x="54178" y="382143"/>
                </a:lnTo>
                <a:lnTo>
                  <a:pt x="53543" y="382143"/>
                </a:lnTo>
                <a:lnTo>
                  <a:pt x="53543" y="382778"/>
                </a:lnTo>
                <a:lnTo>
                  <a:pt x="52806" y="382778"/>
                </a:lnTo>
                <a:lnTo>
                  <a:pt x="52171" y="382143"/>
                </a:lnTo>
                <a:lnTo>
                  <a:pt x="52171" y="382778"/>
                </a:lnTo>
                <a:lnTo>
                  <a:pt x="52171" y="383286"/>
                </a:lnTo>
                <a:lnTo>
                  <a:pt x="46710" y="384937"/>
                </a:lnTo>
                <a:lnTo>
                  <a:pt x="39154" y="383286"/>
                </a:lnTo>
                <a:lnTo>
                  <a:pt x="33058" y="383921"/>
                </a:lnTo>
                <a:lnTo>
                  <a:pt x="35280" y="384937"/>
                </a:lnTo>
                <a:lnTo>
                  <a:pt x="37795" y="386080"/>
                </a:lnTo>
                <a:lnTo>
                  <a:pt x="38519" y="386715"/>
                </a:lnTo>
                <a:lnTo>
                  <a:pt x="43980" y="388366"/>
                </a:lnTo>
                <a:lnTo>
                  <a:pt x="42621" y="388874"/>
                </a:lnTo>
                <a:lnTo>
                  <a:pt x="43256" y="390017"/>
                </a:lnTo>
                <a:lnTo>
                  <a:pt x="43980" y="391160"/>
                </a:lnTo>
                <a:lnTo>
                  <a:pt x="47345" y="391668"/>
                </a:lnTo>
                <a:lnTo>
                  <a:pt x="50812" y="391160"/>
                </a:lnTo>
                <a:lnTo>
                  <a:pt x="50076" y="389509"/>
                </a:lnTo>
                <a:lnTo>
                  <a:pt x="58267" y="387223"/>
                </a:lnTo>
                <a:lnTo>
                  <a:pt x="55537" y="384937"/>
                </a:lnTo>
                <a:lnTo>
                  <a:pt x="60363" y="381635"/>
                </a:lnTo>
                <a:close/>
              </a:path>
              <a:path w="9144000" h="398779">
                <a:moveTo>
                  <a:pt x="60363" y="213969"/>
                </a:moveTo>
                <a:lnTo>
                  <a:pt x="59004" y="213410"/>
                </a:lnTo>
                <a:lnTo>
                  <a:pt x="58267" y="212852"/>
                </a:lnTo>
                <a:lnTo>
                  <a:pt x="56908" y="213410"/>
                </a:lnTo>
                <a:lnTo>
                  <a:pt x="56908" y="215087"/>
                </a:lnTo>
                <a:lnTo>
                  <a:pt x="59639" y="215087"/>
                </a:lnTo>
                <a:lnTo>
                  <a:pt x="60363" y="213969"/>
                </a:lnTo>
                <a:close/>
              </a:path>
              <a:path w="9144000" h="398779">
                <a:moveTo>
                  <a:pt x="60998" y="361442"/>
                </a:moveTo>
                <a:lnTo>
                  <a:pt x="60363" y="360934"/>
                </a:lnTo>
                <a:lnTo>
                  <a:pt x="56908" y="361442"/>
                </a:lnTo>
                <a:lnTo>
                  <a:pt x="56273" y="360299"/>
                </a:lnTo>
                <a:lnTo>
                  <a:pt x="56273" y="358648"/>
                </a:lnTo>
                <a:lnTo>
                  <a:pt x="55537" y="358648"/>
                </a:lnTo>
                <a:lnTo>
                  <a:pt x="56908" y="357505"/>
                </a:lnTo>
                <a:lnTo>
                  <a:pt x="54178" y="356997"/>
                </a:lnTo>
                <a:lnTo>
                  <a:pt x="52171" y="356362"/>
                </a:lnTo>
                <a:lnTo>
                  <a:pt x="48082" y="356362"/>
                </a:lnTo>
                <a:lnTo>
                  <a:pt x="45351" y="359156"/>
                </a:lnTo>
                <a:lnTo>
                  <a:pt x="46926" y="361442"/>
                </a:lnTo>
                <a:lnTo>
                  <a:pt x="47282" y="361950"/>
                </a:lnTo>
                <a:lnTo>
                  <a:pt x="48082" y="363093"/>
                </a:lnTo>
                <a:lnTo>
                  <a:pt x="54178" y="361950"/>
                </a:lnTo>
                <a:lnTo>
                  <a:pt x="53543" y="363093"/>
                </a:lnTo>
                <a:lnTo>
                  <a:pt x="54902" y="364236"/>
                </a:lnTo>
                <a:lnTo>
                  <a:pt x="56273" y="364744"/>
                </a:lnTo>
                <a:lnTo>
                  <a:pt x="59004" y="364236"/>
                </a:lnTo>
                <a:lnTo>
                  <a:pt x="59639" y="362585"/>
                </a:lnTo>
                <a:lnTo>
                  <a:pt x="60998" y="361442"/>
                </a:lnTo>
                <a:close/>
              </a:path>
              <a:path w="9144000" h="398779">
                <a:moveTo>
                  <a:pt x="61734" y="219583"/>
                </a:moveTo>
                <a:lnTo>
                  <a:pt x="58267" y="219024"/>
                </a:lnTo>
                <a:lnTo>
                  <a:pt x="58267" y="219583"/>
                </a:lnTo>
                <a:lnTo>
                  <a:pt x="56908" y="219583"/>
                </a:lnTo>
                <a:lnTo>
                  <a:pt x="56273" y="220700"/>
                </a:lnTo>
                <a:lnTo>
                  <a:pt x="59004" y="221259"/>
                </a:lnTo>
                <a:lnTo>
                  <a:pt x="61734" y="219583"/>
                </a:lnTo>
                <a:close/>
              </a:path>
              <a:path w="9144000" h="398779">
                <a:moveTo>
                  <a:pt x="62369" y="297992"/>
                </a:moveTo>
                <a:lnTo>
                  <a:pt x="61734" y="296976"/>
                </a:lnTo>
                <a:lnTo>
                  <a:pt x="59004" y="296976"/>
                </a:lnTo>
                <a:lnTo>
                  <a:pt x="58267" y="299135"/>
                </a:lnTo>
                <a:lnTo>
                  <a:pt x="60363" y="299135"/>
                </a:lnTo>
                <a:lnTo>
                  <a:pt x="60998" y="298627"/>
                </a:lnTo>
                <a:lnTo>
                  <a:pt x="62369" y="297992"/>
                </a:lnTo>
                <a:close/>
              </a:path>
              <a:path w="9144000" h="398779">
                <a:moveTo>
                  <a:pt x="64465" y="96164"/>
                </a:moveTo>
                <a:lnTo>
                  <a:pt x="60363" y="95021"/>
                </a:lnTo>
                <a:lnTo>
                  <a:pt x="59004" y="93370"/>
                </a:lnTo>
                <a:lnTo>
                  <a:pt x="51447" y="93878"/>
                </a:lnTo>
                <a:lnTo>
                  <a:pt x="55537" y="97180"/>
                </a:lnTo>
                <a:lnTo>
                  <a:pt x="59639" y="97815"/>
                </a:lnTo>
                <a:lnTo>
                  <a:pt x="64465" y="96164"/>
                </a:lnTo>
                <a:close/>
              </a:path>
              <a:path w="9144000" h="398779">
                <a:moveTo>
                  <a:pt x="65100" y="319328"/>
                </a:moveTo>
                <a:lnTo>
                  <a:pt x="52806" y="319328"/>
                </a:lnTo>
                <a:lnTo>
                  <a:pt x="51663" y="316026"/>
                </a:lnTo>
                <a:lnTo>
                  <a:pt x="45986" y="316026"/>
                </a:lnTo>
                <a:lnTo>
                  <a:pt x="45351" y="314883"/>
                </a:lnTo>
                <a:lnTo>
                  <a:pt x="43980" y="314375"/>
                </a:lnTo>
                <a:lnTo>
                  <a:pt x="44615" y="313232"/>
                </a:lnTo>
                <a:lnTo>
                  <a:pt x="44615" y="312597"/>
                </a:lnTo>
                <a:lnTo>
                  <a:pt x="48717" y="311454"/>
                </a:lnTo>
                <a:lnTo>
                  <a:pt x="45986" y="310438"/>
                </a:lnTo>
                <a:lnTo>
                  <a:pt x="41884" y="311454"/>
                </a:lnTo>
                <a:lnTo>
                  <a:pt x="37147" y="314375"/>
                </a:lnTo>
                <a:lnTo>
                  <a:pt x="36347" y="316026"/>
                </a:lnTo>
                <a:lnTo>
                  <a:pt x="35788" y="317169"/>
                </a:lnTo>
                <a:lnTo>
                  <a:pt x="39878" y="318185"/>
                </a:lnTo>
                <a:lnTo>
                  <a:pt x="43256" y="318185"/>
                </a:lnTo>
                <a:lnTo>
                  <a:pt x="42621" y="318820"/>
                </a:lnTo>
                <a:lnTo>
                  <a:pt x="41884" y="319963"/>
                </a:lnTo>
                <a:lnTo>
                  <a:pt x="41884" y="320471"/>
                </a:lnTo>
                <a:lnTo>
                  <a:pt x="43980" y="320979"/>
                </a:lnTo>
                <a:lnTo>
                  <a:pt x="42621" y="322122"/>
                </a:lnTo>
                <a:lnTo>
                  <a:pt x="47345" y="322122"/>
                </a:lnTo>
                <a:lnTo>
                  <a:pt x="49441" y="321614"/>
                </a:lnTo>
                <a:lnTo>
                  <a:pt x="51447" y="322122"/>
                </a:lnTo>
                <a:lnTo>
                  <a:pt x="52171" y="324916"/>
                </a:lnTo>
                <a:lnTo>
                  <a:pt x="55537" y="325551"/>
                </a:lnTo>
                <a:lnTo>
                  <a:pt x="57696" y="325945"/>
                </a:lnTo>
                <a:lnTo>
                  <a:pt x="58267" y="326059"/>
                </a:lnTo>
                <a:lnTo>
                  <a:pt x="63093" y="324408"/>
                </a:lnTo>
                <a:lnTo>
                  <a:pt x="63995" y="322122"/>
                </a:lnTo>
                <a:lnTo>
                  <a:pt x="64465" y="322122"/>
                </a:lnTo>
                <a:lnTo>
                  <a:pt x="64465" y="321614"/>
                </a:lnTo>
                <a:lnTo>
                  <a:pt x="65100" y="321614"/>
                </a:lnTo>
                <a:lnTo>
                  <a:pt x="65100" y="320979"/>
                </a:lnTo>
                <a:lnTo>
                  <a:pt x="64452" y="320979"/>
                </a:lnTo>
                <a:lnTo>
                  <a:pt x="65100" y="319328"/>
                </a:lnTo>
                <a:close/>
              </a:path>
              <a:path w="9144000" h="398779">
                <a:moveTo>
                  <a:pt x="65151" y="270129"/>
                </a:moveTo>
                <a:lnTo>
                  <a:pt x="65100" y="270560"/>
                </a:lnTo>
                <a:lnTo>
                  <a:pt x="65151" y="270129"/>
                </a:lnTo>
                <a:close/>
              </a:path>
              <a:path w="9144000" h="398779">
                <a:moveTo>
                  <a:pt x="65824" y="332282"/>
                </a:moveTo>
                <a:lnTo>
                  <a:pt x="64465" y="332282"/>
                </a:lnTo>
                <a:lnTo>
                  <a:pt x="64465" y="331647"/>
                </a:lnTo>
                <a:lnTo>
                  <a:pt x="62369" y="332282"/>
                </a:lnTo>
                <a:lnTo>
                  <a:pt x="63093" y="332790"/>
                </a:lnTo>
                <a:lnTo>
                  <a:pt x="62369" y="333933"/>
                </a:lnTo>
                <a:lnTo>
                  <a:pt x="63728" y="333425"/>
                </a:lnTo>
                <a:lnTo>
                  <a:pt x="63728" y="332790"/>
                </a:lnTo>
                <a:lnTo>
                  <a:pt x="65824" y="332790"/>
                </a:lnTo>
                <a:lnTo>
                  <a:pt x="65824" y="332282"/>
                </a:lnTo>
                <a:close/>
              </a:path>
              <a:path w="9144000" h="398779">
                <a:moveTo>
                  <a:pt x="65824" y="273354"/>
                </a:moveTo>
                <a:lnTo>
                  <a:pt x="63728" y="272846"/>
                </a:lnTo>
                <a:lnTo>
                  <a:pt x="61734" y="273862"/>
                </a:lnTo>
                <a:lnTo>
                  <a:pt x="62369" y="272211"/>
                </a:lnTo>
                <a:lnTo>
                  <a:pt x="60998" y="271703"/>
                </a:lnTo>
                <a:lnTo>
                  <a:pt x="62369" y="270052"/>
                </a:lnTo>
                <a:lnTo>
                  <a:pt x="59004" y="270052"/>
                </a:lnTo>
                <a:lnTo>
                  <a:pt x="56908" y="269417"/>
                </a:lnTo>
                <a:lnTo>
                  <a:pt x="57632" y="270052"/>
                </a:lnTo>
                <a:lnTo>
                  <a:pt x="58267" y="271068"/>
                </a:lnTo>
                <a:lnTo>
                  <a:pt x="60363" y="271068"/>
                </a:lnTo>
                <a:lnTo>
                  <a:pt x="55537" y="272211"/>
                </a:lnTo>
                <a:lnTo>
                  <a:pt x="52171" y="274497"/>
                </a:lnTo>
                <a:lnTo>
                  <a:pt x="56273" y="276148"/>
                </a:lnTo>
                <a:lnTo>
                  <a:pt x="59639" y="276783"/>
                </a:lnTo>
                <a:lnTo>
                  <a:pt x="60363" y="273862"/>
                </a:lnTo>
                <a:lnTo>
                  <a:pt x="63728" y="274497"/>
                </a:lnTo>
                <a:lnTo>
                  <a:pt x="65824" y="273354"/>
                </a:lnTo>
                <a:close/>
              </a:path>
              <a:path w="9144000" h="398779">
                <a:moveTo>
                  <a:pt x="65824" y="27711"/>
                </a:moveTo>
                <a:lnTo>
                  <a:pt x="62369" y="28854"/>
                </a:lnTo>
                <a:lnTo>
                  <a:pt x="61734" y="27711"/>
                </a:lnTo>
                <a:lnTo>
                  <a:pt x="60363" y="27711"/>
                </a:lnTo>
                <a:lnTo>
                  <a:pt x="59639" y="28219"/>
                </a:lnTo>
                <a:lnTo>
                  <a:pt x="59639" y="28854"/>
                </a:lnTo>
                <a:lnTo>
                  <a:pt x="58267" y="28854"/>
                </a:lnTo>
                <a:lnTo>
                  <a:pt x="58267" y="29362"/>
                </a:lnTo>
                <a:lnTo>
                  <a:pt x="63093" y="29362"/>
                </a:lnTo>
                <a:lnTo>
                  <a:pt x="56908" y="32156"/>
                </a:lnTo>
                <a:lnTo>
                  <a:pt x="60998" y="32156"/>
                </a:lnTo>
                <a:lnTo>
                  <a:pt x="62369" y="31648"/>
                </a:lnTo>
                <a:lnTo>
                  <a:pt x="64465" y="31648"/>
                </a:lnTo>
                <a:lnTo>
                  <a:pt x="65824" y="30505"/>
                </a:lnTo>
                <a:lnTo>
                  <a:pt x="65824" y="27711"/>
                </a:lnTo>
                <a:close/>
              </a:path>
              <a:path w="9144000" h="398779">
                <a:moveTo>
                  <a:pt x="66459" y="278434"/>
                </a:moveTo>
                <a:lnTo>
                  <a:pt x="64465" y="280085"/>
                </a:lnTo>
                <a:lnTo>
                  <a:pt x="60998" y="281736"/>
                </a:lnTo>
                <a:lnTo>
                  <a:pt x="59639" y="283514"/>
                </a:lnTo>
                <a:lnTo>
                  <a:pt x="66459" y="285165"/>
                </a:lnTo>
                <a:lnTo>
                  <a:pt x="65239" y="280593"/>
                </a:lnTo>
                <a:lnTo>
                  <a:pt x="65176" y="279984"/>
                </a:lnTo>
                <a:lnTo>
                  <a:pt x="66459" y="278434"/>
                </a:lnTo>
                <a:close/>
              </a:path>
              <a:path w="9144000" h="398779">
                <a:moveTo>
                  <a:pt x="66459" y="258241"/>
                </a:moveTo>
                <a:lnTo>
                  <a:pt x="65824" y="257606"/>
                </a:lnTo>
                <a:lnTo>
                  <a:pt x="62369" y="257098"/>
                </a:lnTo>
                <a:lnTo>
                  <a:pt x="62369" y="259384"/>
                </a:lnTo>
                <a:lnTo>
                  <a:pt x="65100" y="259384"/>
                </a:lnTo>
                <a:lnTo>
                  <a:pt x="65824" y="258749"/>
                </a:lnTo>
                <a:lnTo>
                  <a:pt x="66459" y="258241"/>
                </a:lnTo>
                <a:close/>
              </a:path>
              <a:path w="9144000" h="398779">
                <a:moveTo>
                  <a:pt x="66459" y="50698"/>
                </a:moveTo>
                <a:lnTo>
                  <a:pt x="63093" y="46761"/>
                </a:lnTo>
                <a:lnTo>
                  <a:pt x="59004" y="48412"/>
                </a:lnTo>
                <a:lnTo>
                  <a:pt x="58267" y="46761"/>
                </a:lnTo>
                <a:lnTo>
                  <a:pt x="57632" y="45618"/>
                </a:lnTo>
                <a:lnTo>
                  <a:pt x="57632" y="50063"/>
                </a:lnTo>
                <a:lnTo>
                  <a:pt x="54965" y="51803"/>
                </a:lnTo>
                <a:lnTo>
                  <a:pt x="50812" y="50063"/>
                </a:lnTo>
                <a:lnTo>
                  <a:pt x="55537" y="49555"/>
                </a:lnTo>
                <a:lnTo>
                  <a:pt x="57632" y="50063"/>
                </a:lnTo>
                <a:lnTo>
                  <a:pt x="57632" y="45618"/>
                </a:lnTo>
                <a:lnTo>
                  <a:pt x="59639" y="43967"/>
                </a:lnTo>
                <a:lnTo>
                  <a:pt x="55537" y="43967"/>
                </a:lnTo>
                <a:lnTo>
                  <a:pt x="53543" y="42824"/>
                </a:lnTo>
                <a:lnTo>
                  <a:pt x="51447" y="41681"/>
                </a:lnTo>
                <a:lnTo>
                  <a:pt x="52171" y="40538"/>
                </a:lnTo>
                <a:lnTo>
                  <a:pt x="50812" y="39395"/>
                </a:lnTo>
                <a:lnTo>
                  <a:pt x="50076" y="37744"/>
                </a:lnTo>
                <a:lnTo>
                  <a:pt x="43256" y="38887"/>
                </a:lnTo>
                <a:lnTo>
                  <a:pt x="44615" y="41173"/>
                </a:lnTo>
                <a:lnTo>
                  <a:pt x="48082" y="42316"/>
                </a:lnTo>
                <a:lnTo>
                  <a:pt x="48082" y="42824"/>
                </a:lnTo>
                <a:lnTo>
                  <a:pt x="45351" y="42824"/>
                </a:lnTo>
                <a:lnTo>
                  <a:pt x="43980" y="43332"/>
                </a:lnTo>
                <a:lnTo>
                  <a:pt x="43256" y="42824"/>
                </a:lnTo>
                <a:lnTo>
                  <a:pt x="42621" y="42824"/>
                </a:lnTo>
                <a:lnTo>
                  <a:pt x="42621" y="43332"/>
                </a:lnTo>
                <a:lnTo>
                  <a:pt x="42735" y="44475"/>
                </a:lnTo>
                <a:lnTo>
                  <a:pt x="43256" y="46761"/>
                </a:lnTo>
                <a:lnTo>
                  <a:pt x="39217" y="48412"/>
                </a:lnTo>
                <a:lnTo>
                  <a:pt x="36423" y="49555"/>
                </a:lnTo>
                <a:lnTo>
                  <a:pt x="37236" y="51206"/>
                </a:lnTo>
                <a:lnTo>
                  <a:pt x="37795" y="52349"/>
                </a:lnTo>
                <a:lnTo>
                  <a:pt x="41249" y="53492"/>
                </a:lnTo>
                <a:lnTo>
                  <a:pt x="42621" y="51206"/>
                </a:lnTo>
                <a:lnTo>
                  <a:pt x="44615" y="51206"/>
                </a:lnTo>
                <a:lnTo>
                  <a:pt x="46710" y="52349"/>
                </a:lnTo>
                <a:lnTo>
                  <a:pt x="45351" y="53492"/>
                </a:lnTo>
                <a:lnTo>
                  <a:pt x="45948" y="54000"/>
                </a:lnTo>
                <a:lnTo>
                  <a:pt x="46710" y="54635"/>
                </a:lnTo>
                <a:lnTo>
                  <a:pt x="45986" y="54635"/>
                </a:lnTo>
                <a:lnTo>
                  <a:pt x="45986" y="56286"/>
                </a:lnTo>
                <a:lnTo>
                  <a:pt x="48082" y="56286"/>
                </a:lnTo>
                <a:lnTo>
                  <a:pt x="48717" y="56794"/>
                </a:lnTo>
                <a:lnTo>
                  <a:pt x="45986" y="56794"/>
                </a:lnTo>
                <a:lnTo>
                  <a:pt x="45351" y="56286"/>
                </a:lnTo>
                <a:lnTo>
                  <a:pt x="43980" y="56794"/>
                </a:lnTo>
                <a:lnTo>
                  <a:pt x="45986" y="57429"/>
                </a:lnTo>
                <a:lnTo>
                  <a:pt x="48717" y="57937"/>
                </a:lnTo>
                <a:lnTo>
                  <a:pt x="48717" y="59080"/>
                </a:lnTo>
                <a:lnTo>
                  <a:pt x="50812" y="59588"/>
                </a:lnTo>
                <a:lnTo>
                  <a:pt x="52806" y="59080"/>
                </a:lnTo>
                <a:lnTo>
                  <a:pt x="54178" y="57937"/>
                </a:lnTo>
                <a:lnTo>
                  <a:pt x="52806" y="57429"/>
                </a:lnTo>
                <a:lnTo>
                  <a:pt x="52806" y="56794"/>
                </a:lnTo>
                <a:lnTo>
                  <a:pt x="53543" y="56794"/>
                </a:lnTo>
                <a:lnTo>
                  <a:pt x="54178" y="56286"/>
                </a:lnTo>
                <a:lnTo>
                  <a:pt x="54178" y="55143"/>
                </a:lnTo>
                <a:lnTo>
                  <a:pt x="52171" y="53492"/>
                </a:lnTo>
                <a:lnTo>
                  <a:pt x="51447" y="53492"/>
                </a:lnTo>
                <a:lnTo>
                  <a:pt x="50076" y="54000"/>
                </a:lnTo>
                <a:lnTo>
                  <a:pt x="48717" y="54000"/>
                </a:lnTo>
                <a:lnTo>
                  <a:pt x="48717" y="52857"/>
                </a:lnTo>
                <a:lnTo>
                  <a:pt x="50076" y="52349"/>
                </a:lnTo>
                <a:lnTo>
                  <a:pt x="50812" y="52857"/>
                </a:lnTo>
                <a:lnTo>
                  <a:pt x="52171" y="53492"/>
                </a:lnTo>
                <a:lnTo>
                  <a:pt x="54902" y="54000"/>
                </a:lnTo>
                <a:lnTo>
                  <a:pt x="56273" y="52349"/>
                </a:lnTo>
                <a:lnTo>
                  <a:pt x="55181" y="51892"/>
                </a:lnTo>
                <a:lnTo>
                  <a:pt x="57632" y="52349"/>
                </a:lnTo>
                <a:lnTo>
                  <a:pt x="58204" y="51892"/>
                </a:lnTo>
                <a:lnTo>
                  <a:pt x="59004" y="50698"/>
                </a:lnTo>
                <a:lnTo>
                  <a:pt x="59639" y="51206"/>
                </a:lnTo>
                <a:lnTo>
                  <a:pt x="60998" y="50698"/>
                </a:lnTo>
                <a:lnTo>
                  <a:pt x="61734" y="51206"/>
                </a:lnTo>
                <a:lnTo>
                  <a:pt x="62369" y="51206"/>
                </a:lnTo>
                <a:lnTo>
                  <a:pt x="66459" y="50698"/>
                </a:lnTo>
                <a:close/>
              </a:path>
              <a:path w="9144000" h="398779">
                <a:moveTo>
                  <a:pt x="67195" y="64668"/>
                </a:moveTo>
                <a:lnTo>
                  <a:pt x="65824" y="63525"/>
                </a:lnTo>
                <a:lnTo>
                  <a:pt x="60998" y="63017"/>
                </a:lnTo>
                <a:lnTo>
                  <a:pt x="56273" y="64160"/>
                </a:lnTo>
                <a:lnTo>
                  <a:pt x="54178" y="66954"/>
                </a:lnTo>
                <a:lnTo>
                  <a:pt x="54470" y="68097"/>
                </a:lnTo>
                <a:lnTo>
                  <a:pt x="54610" y="68605"/>
                </a:lnTo>
                <a:lnTo>
                  <a:pt x="54902" y="69748"/>
                </a:lnTo>
                <a:lnTo>
                  <a:pt x="58267" y="68605"/>
                </a:lnTo>
                <a:lnTo>
                  <a:pt x="56908" y="71399"/>
                </a:lnTo>
                <a:lnTo>
                  <a:pt x="59639" y="71399"/>
                </a:lnTo>
                <a:lnTo>
                  <a:pt x="60363" y="68097"/>
                </a:lnTo>
                <a:lnTo>
                  <a:pt x="62369" y="68605"/>
                </a:lnTo>
                <a:lnTo>
                  <a:pt x="66459" y="66319"/>
                </a:lnTo>
                <a:lnTo>
                  <a:pt x="67195" y="64668"/>
                </a:lnTo>
                <a:close/>
              </a:path>
              <a:path w="9144000" h="398779">
                <a:moveTo>
                  <a:pt x="67830" y="293547"/>
                </a:moveTo>
                <a:lnTo>
                  <a:pt x="66459" y="293547"/>
                </a:lnTo>
                <a:lnTo>
                  <a:pt x="66459" y="292404"/>
                </a:lnTo>
                <a:lnTo>
                  <a:pt x="64465" y="292404"/>
                </a:lnTo>
                <a:lnTo>
                  <a:pt x="63728" y="293039"/>
                </a:lnTo>
                <a:lnTo>
                  <a:pt x="63728" y="291896"/>
                </a:lnTo>
                <a:lnTo>
                  <a:pt x="61734" y="291896"/>
                </a:lnTo>
                <a:lnTo>
                  <a:pt x="59639" y="292404"/>
                </a:lnTo>
                <a:lnTo>
                  <a:pt x="60363" y="294182"/>
                </a:lnTo>
                <a:lnTo>
                  <a:pt x="63093" y="294182"/>
                </a:lnTo>
                <a:lnTo>
                  <a:pt x="65100" y="294690"/>
                </a:lnTo>
                <a:lnTo>
                  <a:pt x="65100" y="294182"/>
                </a:lnTo>
                <a:lnTo>
                  <a:pt x="67195" y="294690"/>
                </a:lnTo>
                <a:lnTo>
                  <a:pt x="67830" y="293547"/>
                </a:lnTo>
                <a:close/>
              </a:path>
              <a:path w="9144000" h="398779">
                <a:moveTo>
                  <a:pt x="68554" y="335076"/>
                </a:moveTo>
                <a:lnTo>
                  <a:pt x="67195" y="334568"/>
                </a:lnTo>
                <a:lnTo>
                  <a:pt x="67830" y="333933"/>
                </a:lnTo>
                <a:lnTo>
                  <a:pt x="65824" y="333933"/>
                </a:lnTo>
                <a:lnTo>
                  <a:pt x="65824" y="334568"/>
                </a:lnTo>
                <a:lnTo>
                  <a:pt x="64465" y="333933"/>
                </a:lnTo>
                <a:lnTo>
                  <a:pt x="63728" y="334568"/>
                </a:lnTo>
                <a:lnTo>
                  <a:pt x="65100" y="334568"/>
                </a:lnTo>
                <a:lnTo>
                  <a:pt x="65100" y="335584"/>
                </a:lnTo>
                <a:lnTo>
                  <a:pt x="66459" y="335584"/>
                </a:lnTo>
                <a:lnTo>
                  <a:pt x="67830" y="335076"/>
                </a:lnTo>
                <a:lnTo>
                  <a:pt x="68554" y="335076"/>
                </a:lnTo>
                <a:close/>
              </a:path>
              <a:path w="9144000" h="398779">
                <a:moveTo>
                  <a:pt x="69202" y="250875"/>
                </a:moveTo>
                <a:lnTo>
                  <a:pt x="66459" y="250367"/>
                </a:lnTo>
                <a:lnTo>
                  <a:pt x="64465" y="250875"/>
                </a:lnTo>
                <a:lnTo>
                  <a:pt x="63728" y="251510"/>
                </a:lnTo>
                <a:lnTo>
                  <a:pt x="65100" y="251510"/>
                </a:lnTo>
                <a:lnTo>
                  <a:pt x="67195" y="252018"/>
                </a:lnTo>
                <a:lnTo>
                  <a:pt x="69202" y="252018"/>
                </a:lnTo>
                <a:lnTo>
                  <a:pt x="69202" y="250875"/>
                </a:lnTo>
                <a:close/>
              </a:path>
              <a:path w="9144000" h="398779">
                <a:moveTo>
                  <a:pt x="69926" y="285673"/>
                </a:moveTo>
                <a:lnTo>
                  <a:pt x="65100" y="286816"/>
                </a:lnTo>
                <a:lnTo>
                  <a:pt x="66459" y="287959"/>
                </a:lnTo>
                <a:lnTo>
                  <a:pt x="69202" y="287959"/>
                </a:lnTo>
                <a:lnTo>
                  <a:pt x="69926" y="286816"/>
                </a:lnTo>
                <a:lnTo>
                  <a:pt x="69926" y="285673"/>
                </a:lnTo>
                <a:close/>
              </a:path>
              <a:path w="9144000" h="398779">
                <a:moveTo>
                  <a:pt x="70561" y="232473"/>
                </a:moveTo>
                <a:lnTo>
                  <a:pt x="67195" y="232473"/>
                </a:lnTo>
                <a:lnTo>
                  <a:pt x="67830" y="230797"/>
                </a:lnTo>
                <a:lnTo>
                  <a:pt x="65824" y="231355"/>
                </a:lnTo>
                <a:lnTo>
                  <a:pt x="65824" y="232473"/>
                </a:lnTo>
                <a:lnTo>
                  <a:pt x="65100" y="233603"/>
                </a:lnTo>
                <a:lnTo>
                  <a:pt x="65100" y="234162"/>
                </a:lnTo>
                <a:lnTo>
                  <a:pt x="66459" y="234162"/>
                </a:lnTo>
                <a:lnTo>
                  <a:pt x="67830" y="234721"/>
                </a:lnTo>
                <a:lnTo>
                  <a:pt x="69202" y="234721"/>
                </a:lnTo>
                <a:lnTo>
                  <a:pt x="69926" y="234162"/>
                </a:lnTo>
                <a:lnTo>
                  <a:pt x="70561" y="233603"/>
                </a:lnTo>
                <a:lnTo>
                  <a:pt x="70561" y="232473"/>
                </a:lnTo>
                <a:close/>
              </a:path>
              <a:path w="9144000" h="398779">
                <a:moveTo>
                  <a:pt x="71285" y="341807"/>
                </a:moveTo>
                <a:lnTo>
                  <a:pt x="69926" y="340664"/>
                </a:lnTo>
                <a:lnTo>
                  <a:pt x="67830" y="341299"/>
                </a:lnTo>
                <a:lnTo>
                  <a:pt x="65100" y="341299"/>
                </a:lnTo>
                <a:lnTo>
                  <a:pt x="65100" y="342950"/>
                </a:lnTo>
                <a:lnTo>
                  <a:pt x="63093" y="342315"/>
                </a:lnTo>
                <a:lnTo>
                  <a:pt x="63449" y="342950"/>
                </a:lnTo>
                <a:lnTo>
                  <a:pt x="63728" y="343458"/>
                </a:lnTo>
                <a:lnTo>
                  <a:pt x="65824" y="344093"/>
                </a:lnTo>
                <a:lnTo>
                  <a:pt x="65824" y="344601"/>
                </a:lnTo>
                <a:lnTo>
                  <a:pt x="67195" y="344601"/>
                </a:lnTo>
                <a:lnTo>
                  <a:pt x="68554" y="344093"/>
                </a:lnTo>
                <a:lnTo>
                  <a:pt x="70561" y="343458"/>
                </a:lnTo>
                <a:lnTo>
                  <a:pt x="71285" y="341807"/>
                </a:lnTo>
                <a:close/>
              </a:path>
              <a:path w="9144000" h="398779">
                <a:moveTo>
                  <a:pt x="71932" y="375412"/>
                </a:moveTo>
                <a:lnTo>
                  <a:pt x="65824" y="372110"/>
                </a:lnTo>
                <a:lnTo>
                  <a:pt x="54178" y="373761"/>
                </a:lnTo>
                <a:lnTo>
                  <a:pt x="55537" y="377190"/>
                </a:lnTo>
                <a:lnTo>
                  <a:pt x="59639" y="379349"/>
                </a:lnTo>
                <a:lnTo>
                  <a:pt x="65824" y="379984"/>
                </a:lnTo>
                <a:lnTo>
                  <a:pt x="69202" y="378841"/>
                </a:lnTo>
                <a:lnTo>
                  <a:pt x="69926" y="377698"/>
                </a:lnTo>
                <a:lnTo>
                  <a:pt x="70561" y="376555"/>
                </a:lnTo>
                <a:lnTo>
                  <a:pt x="71932" y="375412"/>
                </a:lnTo>
                <a:close/>
              </a:path>
              <a:path w="9144000" h="398779">
                <a:moveTo>
                  <a:pt x="71932" y="270560"/>
                </a:moveTo>
                <a:lnTo>
                  <a:pt x="68554" y="270560"/>
                </a:lnTo>
                <a:lnTo>
                  <a:pt x="68554" y="270052"/>
                </a:lnTo>
                <a:lnTo>
                  <a:pt x="65824" y="270560"/>
                </a:lnTo>
                <a:lnTo>
                  <a:pt x="65824" y="270052"/>
                </a:lnTo>
                <a:lnTo>
                  <a:pt x="67195" y="269417"/>
                </a:lnTo>
                <a:lnTo>
                  <a:pt x="65824" y="268909"/>
                </a:lnTo>
                <a:lnTo>
                  <a:pt x="65239" y="270243"/>
                </a:lnTo>
                <a:lnTo>
                  <a:pt x="65824" y="271068"/>
                </a:lnTo>
                <a:lnTo>
                  <a:pt x="67830" y="271068"/>
                </a:lnTo>
                <a:lnTo>
                  <a:pt x="70561" y="272211"/>
                </a:lnTo>
                <a:lnTo>
                  <a:pt x="71932" y="270560"/>
                </a:lnTo>
                <a:close/>
              </a:path>
              <a:path w="9144000" h="398779">
                <a:moveTo>
                  <a:pt x="71932" y="185928"/>
                </a:moveTo>
                <a:lnTo>
                  <a:pt x="68554" y="183121"/>
                </a:lnTo>
                <a:lnTo>
                  <a:pt x="66459" y="180314"/>
                </a:lnTo>
                <a:lnTo>
                  <a:pt x="63728" y="182003"/>
                </a:lnTo>
                <a:lnTo>
                  <a:pt x="67195" y="184797"/>
                </a:lnTo>
                <a:lnTo>
                  <a:pt x="68554" y="187604"/>
                </a:lnTo>
                <a:lnTo>
                  <a:pt x="71932" y="185928"/>
                </a:lnTo>
                <a:close/>
              </a:path>
              <a:path w="9144000" h="398779">
                <a:moveTo>
                  <a:pt x="72656" y="44475"/>
                </a:moveTo>
                <a:lnTo>
                  <a:pt x="71932" y="43332"/>
                </a:lnTo>
                <a:lnTo>
                  <a:pt x="68554" y="42824"/>
                </a:lnTo>
                <a:lnTo>
                  <a:pt x="66459" y="44475"/>
                </a:lnTo>
                <a:lnTo>
                  <a:pt x="69926" y="45110"/>
                </a:lnTo>
                <a:lnTo>
                  <a:pt x="70561" y="46126"/>
                </a:lnTo>
                <a:lnTo>
                  <a:pt x="72656" y="44475"/>
                </a:lnTo>
                <a:close/>
              </a:path>
              <a:path w="9144000" h="398779">
                <a:moveTo>
                  <a:pt x="73291" y="366522"/>
                </a:moveTo>
                <a:lnTo>
                  <a:pt x="70561" y="365887"/>
                </a:lnTo>
                <a:lnTo>
                  <a:pt x="69926" y="365379"/>
                </a:lnTo>
                <a:lnTo>
                  <a:pt x="69202" y="364744"/>
                </a:lnTo>
                <a:lnTo>
                  <a:pt x="65824" y="365379"/>
                </a:lnTo>
                <a:lnTo>
                  <a:pt x="64223" y="367030"/>
                </a:lnTo>
                <a:lnTo>
                  <a:pt x="63728" y="367538"/>
                </a:lnTo>
                <a:lnTo>
                  <a:pt x="67830" y="368173"/>
                </a:lnTo>
                <a:lnTo>
                  <a:pt x="68554" y="367030"/>
                </a:lnTo>
                <a:lnTo>
                  <a:pt x="72656" y="368173"/>
                </a:lnTo>
                <a:lnTo>
                  <a:pt x="73291" y="366522"/>
                </a:lnTo>
                <a:close/>
              </a:path>
              <a:path w="9144000" h="398779">
                <a:moveTo>
                  <a:pt x="73291" y="51841"/>
                </a:moveTo>
                <a:lnTo>
                  <a:pt x="72656" y="50698"/>
                </a:lnTo>
                <a:lnTo>
                  <a:pt x="71932" y="50063"/>
                </a:lnTo>
                <a:lnTo>
                  <a:pt x="71285" y="49047"/>
                </a:lnTo>
                <a:lnTo>
                  <a:pt x="68554" y="49555"/>
                </a:lnTo>
                <a:lnTo>
                  <a:pt x="67830" y="50063"/>
                </a:lnTo>
                <a:lnTo>
                  <a:pt x="66459" y="50698"/>
                </a:lnTo>
                <a:lnTo>
                  <a:pt x="68554" y="51206"/>
                </a:lnTo>
                <a:lnTo>
                  <a:pt x="69926" y="52349"/>
                </a:lnTo>
                <a:lnTo>
                  <a:pt x="73291" y="51841"/>
                </a:lnTo>
                <a:close/>
              </a:path>
              <a:path w="9144000" h="398779">
                <a:moveTo>
                  <a:pt x="74015" y="347980"/>
                </a:moveTo>
                <a:lnTo>
                  <a:pt x="73291" y="347980"/>
                </a:lnTo>
                <a:lnTo>
                  <a:pt x="71932" y="347472"/>
                </a:lnTo>
                <a:lnTo>
                  <a:pt x="70561" y="347472"/>
                </a:lnTo>
                <a:lnTo>
                  <a:pt x="69926" y="347980"/>
                </a:lnTo>
                <a:lnTo>
                  <a:pt x="69926" y="349123"/>
                </a:lnTo>
                <a:lnTo>
                  <a:pt x="71932" y="349123"/>
                </a:lnTo>
                <a:lnTo>
                  <a:pt x="74015" y="349631"/>
                </a:lnTo>
                <a:lnTo>
                  <a:pt x="74015" y="347980"/>
                </a:lnTo>
                <a:close/>
              </a:path>
              <a:path w="9144000" h="398779">
                <a:moveTo>
                  <a:pt x="74015" y="297992"/>
                </a:moveTo>
                <a:lnTo>
                  <a:pt x="71285" y="297992"/>
                </a:lnTo>
                <a:lnTo>
                  <a:pt x="70561" y="298627"/>
                </a:lnTo>
                <a:lnTo>
                  <a:pt x="69202" y="300278"/>
                </a:lnTo>
                <a:lnTo>
                  <a:pt x="71932" y="300278"/>
                </a:lnTo>
                <a:lnTo>
                  <a:pt x="73291" y="299770"/>
                </a:lnTo>
                <a:lnTo>
                  <a:pt x="74015" y="297992"/>
                </a:lnTo>
                <a:close/>
              </a:path>
              <a:path w="9144000" h="398779">
                <a:moveTo>
                  <a:pt x="74663" y="396240"/>
                </a:moveTo>
                <a:lnTo>
                  <a:pt x="67830" y="392811"/>
                </a:lnTo>
                <a:lnTo>
                  <a:pt x="61734" y="395605"/>
                </a:lnTo>
                <a:lnTo>
                  <a:pt x="65671" y="398526"/>
                </a:lnTo>
                <a:lnTo>
                  <a:pt x="74358" y="398526"/>
                </a:lnTo>
                <a:lnTo>
                  <a:pt x="74663" y="396240"/>
                </a:lnTo>
                <a:close/>
              </a:path>
              <a:path w="9144000" h="398779">
                <a:moveTo>
                  <a:pt x="74663" y="300913"/>
                </a:moveTo>
                <a:lnTo>
                  <a:pt x="71932" y="300913"/>
                </a:lnTo>
                <a:lnTo>
                  <a:pt x="68554" y="301929"/>
                </a:lnTo>
                <a:lnTo>
                  <a:pt x="67830" y="303072"/>
                </a:lnTo>
                <a:lnTo>
                  <a:pt x="67195" y="303072"/>
                </a:lnTo>
                <a:lnTo>
                  <a:pt x="66459" y="302564"/>
                </a:lnTo>
                <a:lnTo>
                  <a:pt x="65100" y="301929"/>
                </a:lnTo>
                <a:lnTo>
                  <a:pt x="63093" y="302564"/>
                </a:lnTo>
                <a:lnTo>
                  <a:pt x="60363" y="303072"/>
                </a:lnTo>
                <a:lnTo>
                  <a:pt x="59639" y="304215"/>
                </a:lnTo>
                <a:lnTo>
                  <a:pt x="57632" y="304215"/>
                </a:lnTo>
                <a:lnTo>
                  <a:pt x="58267" y="303707"/>
                </a:lnTo>
                <a:lnTo>
                  <a:pt x="59639" y="303072"/>
                </a:lnTo>
                <a:lnTo>
                  <a:pt x="60363" y="301929"/>
                </a:lnTo>
                <a:lnTo>
                  <a:pt x="57632" y="301929"/>
                </a:lnTo>
                <a:lnTo>
                  <a:pt x="54902" y="303707"/>
                </a:lnTo>
                <a:lnTo>
                  <a:pt x="55537" y="304215"/>
                </a:lnTo>
                <a:lnTo>
                  <a:pt x="56273" y="303707"/>
                </a:lnTo>
                <a:lnTo>
                  <a:pt x="56908" y="304215"/>
                </a:lnTo>
                <a:lnTo>
                  <a:pt x="55537" y="304723"/>
                </a:lnTo>
                <a:lnTo>
                  <a:pt x="54902" y="304723"/>
                </a:lnTo>
                <a:lnTo>
                  <a:pt x="54178" y="307009"/>
                </a:lnTo>
                <a:lnTo>
                  <a:pt x="58267" y="307644"/>
                </a:lnTo>
                <a:lnTo>
                  <a:pt x="56273" y="310946"/>
                </a:lnTo>
                <a:lnTo>
                  <a:pt x="51447" y="310946"/>
                </a:lnTo>
                <a:lnTo>
                  <a:pt x="50812" y="312089"/>
                </a:lnTo>
                <a:lnTo>
                  <a:pt x="54178" y="312089"/>
                </a:lnTo>
                <a:lnTo>
                  <a:pt x="54178" y="312597"/>
                </a:lnTo>
                <a:lnTo>
                  <a:pt x="54902" y="313232"/>
                </a:lnTo>
                <a:lnTo>
                  <a:pt x="54902" y="314375"/>
                </a:lnTo>
                <a:lnTo>
                  <a:pt x="56908" y="314375"/>
                </a:lnTo>
                <a:lnTo>
                  <a:pt x="56908" y="313740"/>
                </a:lnTo>
                <a:lnTo>
                  <a:pt x="63093" y="312597"/>
                </a:lnTo>
                <a:lnTo>
                  <a:pt x="64465" y="310946"/>
                </a:lnTo>
                <a:lnTo>
                  <a:pt x="61734" y="309803"/>
                </a:lnTo>
                <a:lnTo>
                  <a:pt x="63728" y="309295"/>
                </a:lnTo>
                <a:lnTo>
                  <a:pt x="60363" y="308152"/>
                </a:lnTo>
                <a:lnTo>
                  <a:pt x="60998" y="307644"/>
                </a:lnTo>
                <a:lnTo>
                  <a:pt x="63728" y="306501"/>
                </a:lnTo>
                <a:lnTo>
                  <a:pt x="64465" y="306501"/>
                </a:lnTo>
                <a:lnTo>
                  <a:pt x="65824" y="305358"/>
                </a:lnTo>
                <a:lnTo>
                  <a:pt x="67195" y="304723"/>
                </a:lnTo>
                <a:lnTo>
                  <a:pt x="67830" y="304215"/>
                </a:lnTo>
                <a:lnTo>
                  <a:pt x="68554" y="304723"/>
                </a:lnTo>
                <a:lnTo>
                  <a:pt x="69202" y="304723"/>
                </a:lnTo>
                <a:lnTo>
                  <a:pt x="71285" y="303707"/>
                </a:lnTo>
                <a:lnTo>
                  <a:pt x="71285" y="301929"/>
                </a:lnTo>
                <a:lnTo>
                  <a:pt x="74663" y="303072"/>
                </a:lnTo>
                <a:lnTo>
                  <a:pt x="74015" y="301929"/>
                </a:lnTo>
                <a:lnTo>
                  <a:pt x="74015" y="301421"/>
                </a:lnTo>
                <a:lnTo>
                  <a:pt x="74663" y="300913"/>
                </a:lnTo>
                <a:close/>
              </a:path>
              <a:path w="9144000" h="398779">
                <a:moveTo>
                  <a:pt x="74701" y="292404"/>
                </a:moveTo>
                <a:close/>
              </a:path>
              <a:path w="9144000" h="398779">
                <a:moveTo>
                  <a:pt x="76022" y="364744"/>
                </a:moveTo>
                <a:lnTo>
                  <a:pt x="75387" y="364236"/>
                </a:lnTo>
                <a:lnTo>
                  <a:pt x="74663" y="363728"/>
                </a:lnTo>
                <a:lnTo>
                  <a:pt x="73291" y="363728"/>
                </a:lnTo>
                <a:lnTo>
                  <a:pt x="72656" y="364744"/>
                </a:lnTo>
                <a:lnTo>
                  <a:pt x="73291" y="365379"/>
                </a:lnTo>
                <a:lnTo>
                  <a:pt x="75387" y="365887"/>
                </a:lnTo>
                <a:lnTo>
                  <a:pt x="75387" y="365379"/>
                </a:lnTo>
                <a:lnTo>
                  <a:pt x="76022" y="365379"/>
                </a:lnTo>
                <a:lnTo>
                  <a:pt x="76022" y="364744"/>
                </a:lnTo>
                <a:close/>
              </a:path>
              <a:path w="9144000" h="398779">
                <a:moveTo>
                  <a:pt x="76022" y="337870"/>
                </a:moveTo>
                <a:lnTo>
                  <a:pt x="70561" y="337870"/>
                </a:lnTo>
                <a:lnTo>
                  <a:pt x="71285" y="337362"/>
                </a:lnTo>
                <a:lnTo>
                  <a:pt x="68554" y="338378"/>
                </a:lnTo>
                <a:lnTo>
                  <a:pt x="71285" y="339521"/>
                </a:lnTo>
                <a:lnTo>
                  <a:pt x="71932" y="338378"/>
                </a:lnTo>
                <a:lnTo>
                  <a:pt x="74663" y="339521"/>
                </a:lnTo>
                <a:lnTo>
                  <a:pt x="74663" y="339013"/>
                </a:lnTo>
                <a:lnTo>
                  <a:pt x="76022" y="338378"/>
                </a:lnTo>
                <a:lnTo>
                  <a:pt x="76022" y="337870"/>
                </a:lnTo>
                <a:close/>
              </a:path>
              <a:path w="9144000" h="398779">
                <a:moveTo>
                  <a:pt x="76022" y="294690"/>
                </a:moveTo>
                <a:lnTo>
                  <a:pt x="74676" y="292430"/>
                </a:lnTo>
                <a:lnTo>
                  <a:pt x="72656" y="294182"/>
                </a:lnTo>
                <a:lnTo>
                  <a:pt x="76022" y="294690"/>
                </a:lnTo>
                <a:close/>
              </a:path>
              <a:path w="9144000" h="398779">
                <a:moveTo>
                  <a:pt x="76022" y="236410"/>
                </a:moveTo>
                <a:lnTo>
                  <a:pt x="74663" y="235292"/>
                </a:lnTo>
                <a:lnTo>
                  <a:pt x="63093" y="234721"/>
                </a:lnTo>
                <a:lnTo>
                  <a:pt x="62369" y="236969"/>
                </a:lnTo>
                <a:lnTo>
                  <a:pt x="63093" y="237528"/>
                </a:lnTo>
                <a:lnTo>
                  <a:pt x="65100" y="238086"/>
                </a:lnTo>
                <a:lnTo>
                  <a:pt x="67830" y="238086"/>
                </a:lnTo>
                <a:lnTo>
                  <a:pt x="67830" y="239204"/>
                </a:lnTo>
                <a:lnTo>
                  <a:pt x="69926" y="239204"/>
                </a:lnTo>
                <a:lnTo>
                  <a:pt x="69926" y="238645"/>
                </a:lnTo>
                <a:lnTo>
                  <a:pt x="70561" y="238086"/>
                </a:lnTo>
                <a:lnTo>
                  <a:pt x="73291" y="238086"/>
                </a:lnTo>
                <a:lnTo>
                  <a:pt x="75387" y="237528"/>
                </a:lnTo>
                <a:lnTo>
                  <a:pt x="76022" y="236410"/>
                </a:lnTo>
                <a:close/>
              </a:path>
              <a:path w="9144000" h="398779">
                <a:moveTo>
                  <a:pt x="77393" y="325551"/>
                </a:moveTo>
                <a:lnTo>
                  <a:pt x="75387" y="325551"/>
                </a:lnTo>
                <a:lnTo>
                  <a:pt x="74663" y="326059"/>
                </a:lnTo>
                <a:lnTo>
                  <a:pt x="75387" y="326059"/>
                </a:lnTo>
                <a:lnTo>
                  <a:pt x="76022" y="326694"/>
                </a:lnTo>
                <a:lnTo>
                  <a:pt x="77393" y="326059"/>
                </a:lnTo>
                <a:lnTo>
                  <a:pt x="77393" y="325551"/>
                </a:lnTo>
                <a:close/>
              </a:path>
              <a:path w="9144000" h="398779">
                <a:moveTo>
                  <a:pt x="77393" y="312089"/>
                </a:moveTo>
                <a:lnTo>
                  <a:pt x="70561" y="310946"/>
                </a:lnTo>
                <a:lnTo>
                  <a:pt x="68554" y="310946"/>
                </a:lnTo>
                <a:lnTo>
                  <a:pt x="67830" y="311454"/>
                </a:lnTo>
                <a:lnTo>
                  <a:pt x="66459" y="312089"/>
                </a:lnTo>
                <a:lnTo>
                  <a:pt x="66459" y="315391"/>
                </a:lnTo>
                <a:lnTo>
                  <a:pt x="77393" y="312089"/>
                </a:lnTo>
                <a:close/>
              </a:path>
              <a:path w="9144000" h="398779">
                <a:moveTo>
                  <a:pt x="78117" y="56794"/>
                </a:moveTo>
                <a:lnTo>
                  <a:pt x="71932" y="55143"/>
                </a:lnTo>
                <a:lnTo>
                  <a:pt x="69926" y="57429"/>
                </a:lnTo>
                <a:lnTo>
                  <a:pt x="69202" y="59080"/>
                </a:lnTo>
                <a:lnTo>
                  <a:pt x="71285" y="60223"/>
                </a:lnTo>
                <a:lnTo>
                  <a:pt x="73291" y="59080"/>
                </a:lnTo>
                <a:lnTo>
                  <a:pt x="76022" y="57937"/>
                </a:lnTo>
                <a:lnTo>
                  <a:pt x="78117" y="56794"/>
                </a:lnTo>
                <a:close/>
              </a:path>
              <a:path w="9144000" h="398779">
                <a:moveTo>
                  <a:pt x="78778" y="340995"/>
                </a:moveTo>
                <a:lnTo>
                  <a:pt x="78130" y="340995"/>
                </a:lnTo>
                <a:lnTo>
                  <a:pt x="78130" y="342265"/>
                </a:lnTo>
                <a:lnTo>
                  <a:pt x="78778" y="340995"/>
                </a:lnTo>
                <a:close/>
              </a:path>
              <a:path w="9144000" h="398779">
                <a:moveTo>
                  <a:pt x="80060" y="361315"/>
                </a:moveTo>
                <a:lnTo>
                  <a:pt x="76187" y="361315"/>
                </a:lnTo>
                <a:lnTo>
                  <a:pt x="77482" y="362585"/>
                </a:lnTo>
                <a:lnTo>
                  <a:pt x="80060" y="362585"/>
                </a:lnTo>
                <a:lnTo>
                  <a:pt x="80060" y="361315"/>
                </a:lnTo>
                <a:close/>
              </a:path>
              <a:path w="9144000" h="398779">
                <a:moveTo>
                  <a:pt x="80124" y="219024"/>
                </a:moveTo>
                <a:lnTo>
                  <a:pt x="76746" y="217335"/>
                </a:lnTo>
                <a:lnTo>
                  <a:pt x="74663" y="220141"/>
                </a:lnTo>
                <a:lnTo>
                  <a:pt x="69926" y="222948"/>
                </a:lnTo>
                <a:lnTo>
                  <a:pt x="74015" y="224066"/>
                </a:lnTo>
                <a:lnTo>
                  <a:pt x="76022" y="221818"/>
                </a:lnTo>
                <a:lnTo>
                  <a:pt x="80124" y="219024"/>
                </a:lnTo>
                <a:close/>
              </a:path>
              <a:path w="9144000" h="398779">
                <a:moveTo>
                  <a:pt x="80708" y="59867"/>
                </a:moveTo>
                <a:lnTo>
                  <a:pt x="80060" y="59169"/>
                </a:lnTo>
                <a:lnTo>
                  <a:pt x="79413" y="59169"/>
                </a:lnTo>
                <a:lnTo>
                  <a:pt x="79413" y="59867"/>
                </a:lnTo>
                <a:lnTo>
                  <a:pt x="80708" y="59867"/>
                </a:lnTo>
                <a:close/>
              </a:path>
              <a:path w="9144000" h="398779">
                <a:moveTo>
                  <a:pt x="80848" y="253796"/>
                </a:moveTo>
                <a:lnTo>
                  <a:pt x="74015" y="254812"/>
                </a:lnTo>
                <a:lnTo>
                  <a:pt x="74015" y="255955"/>
                </a:lnTo>
                <a:lnTo>
                  <a:pt x="71285" y="258241"/>
                </a:lnTo>
                <a:lnTo>
                  <a:pt x="74015" y="258241"/>
                </a:lnTo>
                <a:lnTo>
                  <a:pt x="74663" y="256590"/>
                </a:lnTo>
                <a:lnTo>
                  <a:pt x="77393" y="256590"/>
                </a:lnTo>
                <a:lnTo>
                  <a:pt x="80848" y="255447"/>
                </a:lnTo>
                <a:lnTo>
                  <a:pt x="80848" y="253796"/>
                </a:lnTo>
                <a:close/>
              </a:path>
              <a:path w="9144000" h="398779">
                <a:moveTo>
                  <a:pt x="81356" y="376555"/>
                </a:moveTo>
                <a:lnTo>
                  <a:pt x="80708" y="375285"/>
                </a:lnTo>
                <a:lnTo>
                  <a:pt x="80708" y="376555"/>
                </a:lnTo>
                <a:lnTo>
                  <a:pt x="80060" y="376555"/>
                </a:lnTo>
                <a:lnTo>
                  <a:pt x="80060" y="377825"/>
                </a:lnTo>
                <a:lnTo>
                  <a:pt x="81356" y="376555"/>
                </a:lnTo>
                <a:close/>
              </a:path>
              <a:path w="9144000" h="398779">
                <a:moveTo>
                  <a:pt x="82638" y="348615"/>
                </a:moveTo>
                <a:lnTo>
                  <a:pt x="81356" y="348615"/>
                </a:lnTo>
                <a:lnTo>
                  <a:pt x="80708" y="349885"/>
                </a:lnTo>
                <a:lnTo>
                  <a:pt x="82638" y="348615"/>
                </a:lnTo>
                <a:close/>
              </a:path>
              <a:path w="9144000" h="398779">
                <a:moveTo>
                  <a:pt x="83934" y="230505"/>
                </a:moveTo>
                <a:lnTo>
                  <a:pt x="80060" y="230505"/>
                </a:lnTo>
                <a:lnTo>
                  <a:pt x="78778" y="233045"/>
                </a:lnTo>
                <a:lnTo>
                  <a:pt x="83286" y="233045"/>
                </a:lnTo>
                <a:lnTo>
                  <a:pt x="83934" y="230505"/>
                </a:lnTo>
                <a:close/>
              </a:path>
              <a:path w="9144000" h="398779">
                <a:moveTo>
                  <a:pt x="84302" y="193624"/>
                </a:moveTo>
                <a:lnTo>
                  <a:pt x="84023" y="193332"/>
                </a:lnTo>
                <a:lnTo>
                  <a:pt x="83934" y="193675"/>
                </a:lnTo>
                <a:lnTo>
                  <a:pt x="84302" y="193624"/>
                </a:lnTo>
                <a:close/>
              </a:path>
              <a:path w="9144000" h="398779">
                <a:moveTo>
                  <a:pt x="84302" y="182562"/>
                </a:moveTo>
                <a:lnTo>
                  <a:pt x="78752" y="178625"/>
                </a:lnTo>
                <a:lnTo>
                  <a:pt x="75387" y="180314"/>
                </a:lnTo>
                <a:lnTo>
                  <a:pt x="75387" y="181444"/>
                </a:lnTo>
                <a:lnTo>
                  <a:pt x="75387" y="182003"/>
                </a:lnTo>
                <a:lnTo>
                  <a:pt x="78117" y="181444"/>
                </a:lnTo>
                <a:lnTo>
                  <a:pt x="78752" y="183121"/>
                </a:lnTo>
                <a:lnTo>
                  <a:pt x="84302" y="182562"/>
                </a:lnTo>
                <a:close/>
              </a:path>
              <a:path w="9144000" h="398779">
                <a:moveTo>
                  <a:pt x="84582" y="61925"/>
                </a:moveTo>
                <a:lnTo>
                  <a:pt x="82638" y="61925"/>
                </a:lnTo>
                <a:lnTo>
                  <a:pt x="82003" y="60553"/>
                </a:lnTo>
                <a:lnTo>
                  <a:pt x="80708" y="59867"/>
                </a:lnTo>
                <a:lnTo>
                  <a:pt x="80708" y="60553"/>
                </a:lnTo>
                <a:lnTo>
                  <a:pt x="80060" y="60553"/>
                </a:lnTo>
                <a:lnTo>
                  <a:pt x="79413" y="61239"/>
                </a:lnTo>
                <a:lnTo>
                  <a:pt x="80060" y="61925"/>
                </a:lnTo>
                <a:lnTo>
                  <a:pt x="80060" y="63982"/>
                </a:lnTo>
                <a:lnTo>
                  <a:pt x="82638" y="63982"/>
                </a:lnTo>
                <a:lnTo>
                  <a:pt x="84582" y="61925"/>
                </a:lnTo>
                <a:close/>
              </a:path>
              <a:path w="9144000" h="398779">
                <a:moveTo>
                  <a:pt x="85229" y="376555"/>
                </a:moveTo>
                <a:lnTo>
                  <a:pt x="84582" y="375285"/>
                </a:lnTo>
                <a:lnTo>
                  <a:pt x="83286" y="374015"/>
                </a:lnTo>
                <a:lnTo>
                  <a:pt x="81356" y="374015"/>
                </a:lnTo>
                <a:lnTo>
                  <a:pt x="81356" y="376555"/>
                </a:lnTo>
                <a:lnTo>
                  <a:pt x="83934" y="377825"/>
                </a:lnTo>
                <a:lnTo>
                  <a:pt x="83934" y="376555"/>
                </a:lnTo>
                <a:lnTo>
                  <a:pt x="85229" y="376555"/>
                </a:lnTo>
                <a:close/>
              </a:path>
              <a:path w="9144000" h="398779">
                <a:moveTo>
                  <a:pt x="85229" y="145859"/>
                </a:moveTo>
                <a:lnTo>
                  <a:pt x="82638" y="143103"/>
                </a:lnTo>
                <a:lnTo>
                  <a:pt x="83934" y="141732"/>
                </a:lnTo>
                <a:lnTo>
                  <a:pt x="83286" y="139661"/>
                </a:lnTo>
                <a:lnTo>
                  <a:pt x="82003" y="141732"/>
                </a:lnTo>
                <a:lnTo>
                  <a:pt x="77482" y="139661"/>
                </a:lnTo>
                <a:lnTo>
                  <a:pt x="76187" y="142417"/>
                </a:lnTo>
                <a:lnTo>
                  <a:pt x="77482" y="145173"/>
                </a:lnTo>
                <a:lnTo>
                  <a:pt x="81356" y="145859"/>
                </a:lnTo>
                <a:lnTo>
                  <a:pt x="85229" y="145859"/>
                </a:lnTo>
                <a:close/>
              </a:path>
              <a:path w="9144000" h="398779">
                <a:moveTo>
                  <a:pt x="85229" y="6883"/>
                </a:moveTo>
                <a:lnTo>
                  <a:pt x="84582" y="6197"/>
                </a:lnTo>
                <a:lnTo>
                  <a:pt x="83934" y="6197"/>
                </a:lnTo>
                <a:lnTo>
                  <a:pt x="83934" y="6883"/>
                </a:lnTo>
                <a:lnTo>
                  <a:pt x="84582" y="7569"/>
                </a:lnTo>
                <a:lnTo>
                  <a:pt x="84582" y="8255"/>
                </a:lnTo>
                <a:lnTo>
                  <a:pt x="85229" y="7569"/>
                </a:lnTo>
                <a:lnTo>
                  <a:pt x="85229" y="6883"/>
                </a:lnTo>
                <a:close/>
              </a:path>
              <a:path w="9144000" h="398779">
                <a:moveTo>
                  <a:pt x="86309" y="46761"/>
                </a:moveTo>
                <a:lnTo>
                  <a:pt x="84950" y="45110"/>
                </a:lnTo>
                <a:lnTo>
                  <a:pt x="83578" y="43967"/>
                </a:lnTo>
                <a:lnTo>
                  <a:pt x="80848" y="43967"/>
                </a:lnTo>
                <a:lnTo>
                  <a:pt x="76022" y="44475"/>
                </a:lnTo>
                <a:lnTo>
                  <a:pt x="78752" y="47904"/>
                </a:lnTo>
                <a:lnTo>
                  <a:pt x="81483" y="48412"/>
                </a:lnTo>
                <a:lnTo>
                  <a:pt x="82219" y="47904"/>
                </a:lnTo>
                <a:lnTo>
                  <a:pt x="83578" y="47269"/>
                </a:lnTo>
                <a:lnTo>
                  <a:pt x="86309" y="46761"/>
                </a:lnTo>
                <a:close/>
              </a:path>
              <a:path w="9144000" h="398779">
                <a:moveTo>
                  <a:pt x="86512" y="398360"/>
                </a:moveTo>
                <a:lnTo>
                  <a:pt x="85864" y="396976"/>
                </a:lnTo>
                <a:lnTo>
                  <a:pt x="85864" y="396290"/>
                </a:lnTo>
                <a:lnTo>
                  <a:pt x="83286" y="396290"/>
                </a:lnTo>
                <a:lnTo>
                  <a:pt x="82638" y="396976"/>
                </a:lnTo>
                <a:lnTo>
                  <a:pt x="82003" y="395605"/>
                </a:lnTo>
                <a:lnTo>
                  <a:pt x="80708" y="394919"/>
                </a:lnTo>
                <a:lnTo>
                  <a:pt x="80708" y="393534"/>
                </a:lnTo>
                <a:lnTo>
                  <a:pt x="78778" y="394919"/>
                </a:lnTo>
                <a:lnTo>
                  <a:pt x="79413" y="396976"/>
                </a:lnTo>
                <a:lnTo>
                  <a:pt x="80949" y="398614"/>
                </a:lnTo>
                <a:lnTo>
                  <a:pt x="83934" y="398614"/>
                </a:lnTo>
                <a:lnTo>
                  <a:pt x="83934" y="398360"/>
                </a:lnTo>
                <a:lnTo>
                  <a:pt x="86512" y="398360"/>
                </a:lnTo>
                <a:close/>
              </a:path>
              <a:path w="9144000" h="398779">
                <a:moveTo>
                  <a:pt x="86512" y="354965"/>
                </a:moveTo>
                <a:lnTo>
                  <a:pt x="82638" y="354965"/>
                </a:lnTo>
                <a:lnTo>
                  <a:pt x="82638" y="353695"/>
                </a:lnTo>
                <a:lnTo>
                  <a:pt x="80060" y="353695"/>
                </a:lnTo>
                <a:lnTo>
                  <a:pt x="79413" y="352425"/>
                </a:lnTo>
                <a:lnTo>
                  <a:pt x="80708" y="352425"/>
                </a:lnTo>
                <a:lnTo>
                  <a:pt x="80060" y="351155"/>
                </a:lnTo>
                <a:lnTo>
                  <a:pt x="79413" y="351155"/>
                </a:lnTo>
                <a:lnTo>
                  <a:pt x="78130" y="353695"/>
                </a:lnTo>
                <a:lnTo>
                  <a:pt x="81356" y="356235"/>
                </a:lnTo>
                <a:lnTo>
                  <a:pt x="83934" y="357505"/>
                </a:lnTo>
                <a:lnTo>
                  <a:pt x="85864" y="357505"/>
                </a:lnTo>
                <a:lnTo>
                  <a:pt x="83286" y="356235"/>
                </a:lnTo>
                <a:lnTo>
                  <a:pt x="86512" y="354965"/>
                </a:lnTo>
                <a:close/>
              </a:path>
              <a:path w="9144000" h="398779">
                <a:moveTo>
                  <a:pt x="86944" y="156870"/>
                </a:moveTo>
                <a:lnTo>
                  <a:pt x="86512" y="155486"/>
                </a:lnTo>
                <a:lnTo>
                  <a:pt x="84582" y="156184"/>
                </a:lnTo>
                <a:lnTo>
                  <a:pt x="84582" y="156870"/>
                </a:lnTo>
                <a:lnTo>
                  <a:pt x="86944" y="156870"/>
                </a:lnTo>
                <a:close/>
              </a:path>
              <a:path w="9144000" h="398779">
                <a:moveTo>
                  <a:pt x="87160" y="330835"/>
                </a:moveTo>
                <a:lnTo>
                  <a:pt x="86512" y="329565"/>
                </a:lnTo>
                <a:lnTo>
                  <a:pt x="85864" y="330835"/>
                </a:lnTo>
                <a:lnTo>
                  <a:pt x="87160" y="330835"/>
                </a:lnTo>
                <a:close/>
              </a:path>
              <a:path w="9144000" h="398779">
                <a:moveTo>
                  <a:pt x="87160" y="152057"/>
                </a:moveTo>
                <a:lnTo>
                  <a:pt x="80708" y="149987"/>
                </a:lnTo>
                <a:lnTo>
                  <a:pt x="79413" y="145859"/>
                </a:lnTo>
                <a:lnTo>
                  <a:pt x="76187" y="147332"/>
                </a:lnTo>
                <a:lnTo>
                  <a:pt x="76187" y="148793"/>
                </a:lnTo>
                <a:lnTo>
                  <a:pt x="80060" y="151358"/>
                </a:lnTo>
                <a:lnTo>
                  <a:pt x="81356" y="154114"/>
                </a:lnTo>
                <a:lnTo>
                  <a:pt x="87160" y="152057"/>
                </a:lnTo>
                <a:close/>
              </a:path>
              <a:path w="9144000" h="398779">
                <a:moveTo>
                  <a:pt x="87680" y="282371"/>
                </a:moveTo>
                <a:lnTo>
                  <a:pt x="87033" y="281736"/>
                </a:lnTo>
                <a:lnTo>
                  <a:pt x="83578" y="281736"/>
                </a:lnTo>
                <a:lnTo>
                  <a:pt x="83578" y="282371"/>
                </a:lnTo>
                <a:lnTo>
                  <a:pt x="82854" y="282879"/>
                </a:lnTo>
                <a:lnTo>
                  <a:pt x="84302" y="282879"/>
                </a:lnTo>
                <a:lnTo>
                  <a:pt x="84950" y="283514"/>
                </a:lnTo>
                <a:lnTo>
                  <a:pt x="87033" y="282879"/>
                </a:lnTo>
                <a:lnTo>
                  <a:pt x="87033" y="282371"/>
                </a:lnTo>
                <a:lnTo>
                  <a:pt x="87680" y="282371"/>
                </a:lnTo>
                <a:close/>
              </a:path>
              <a:path w="9144000" h="398779">
                <a:moveTo>
                  <a:pt x="87807" y="55727"/>
                </a:moveTo>
                <a:lnTo>
                  <a:pt x="86512" y="55727"/>
                </a:lnTo>
                <a:lnTo>
                  <a:pt x="85864" y="55041"/>
                </a:lnTo>
                <a:lnTo>
                  <a:pt x="85229" y="53670"/>
                </a:lnTo>
                <a:lnTo>
                  <a:pt x="79413" y="55041"/>
                </a:lnTo>
                <a:lnTo>
                  <a:pt x="83286" y="57111"/>
                </a:lnTo>
                <a:lnTo>
                  <a:pt x="85864" y="57797"/>
                </a:lnTo>
                <a:lnTo>
                  <a:pt x="87160" y="57797"/>
                </a:lnTo>
                <a:lnTo>
                  <a:pt x="86512" y="57111"/>
                </a:lnTo>
                <a:lnTo>
                  <a:pt x="85864" y="57111"/>
                </a:lnTo>
                <a:lnTo>
                  <a:pt x="85229" y="56413"/>
                </a:lnTo>
                <a:lnTo>
                  <a:pt x="86512" y="56413"/>
                </a:lnTo>
                <a:lnTo>
                  <a:pt x="87807" y="55727"/>
                </a:lnTo>
                <a:close/>
              </a:path>
              <a:path w="9144000" h="398779">
                <a:moveTo>
                  <a:pt x="88455" y="346075"/>
                </a:moveTo>
                <a:lnTo>
                  <a:pt x="87807" y="346075"/>
                </a:lnTo>
                <a:lnTo>
                  <a:pt x="86512" y="347345"/>
                </a:lnTo>
                <a:lnTo>
                  <a:pt x="87160" y="347345"/>
                </a:lnTo>
                <a:lnTo>
                  <a:pt x="88455" y="346075"/>
                </a:lnTo>
                <a:close/>
              </a:path>
              <a:path w="9144000" h="398779">
                <a:moveTo>
                  <a:pt x="88455" y="126593"/>
                </a:moveTo>
                <a:lnTo>
                  <a:pt x="82003" y="125222"/>
                </a:lnTo>
                <a:lnTo>
                  <a:pt x="80708" y="123850"/>
                </a:lnTo>
                <a:lnTo>
                  <a:pt x="77482" y="126593"/>
                </a:lnTo>
                <a:lnTo>
                  <a:pt x="83286" y="127977"/>
                </a:lnTo>
                <a:lnTo>
                  <a:pt x="85864" y="130035"/>
                </a:lnTo>
                <a:lnTo>
                  <a:pt x="88455" y="126593"/>
                </a:lnTo>
                <a:close/>
              </a:path>
              <a:path w="9144000" h="398779">
                <a:moveTo>
                  <a:pt x="89090" y="299085"/>
                </a:moveTo>
                <a:lnTo>
                  <a:pt x="82003" y="299085"/>
                </a:lnTo>
                <a:lnTo>
                  <a:pt x="80848" y="299135"/>
                </a:lnTo>
                <a:lnTo>
                  <a:pt x="80848" y="300913"/>
                </a:lnTo>
                <a:lnTo>
                  <a:pt x="80124" y="300913"/>
                </a:lnTo>
                <a:lnTo>
                  <a:pt x="79476" y="300913"/>
                </a:lnTo>
                <a:lnTo>
                  <a:pt x="80073" y="301015"/>
                </a:lnTo>
                <a:lnTo>
                  <a:pt x="79476" y="302564"/>
                </a:lnTo>
                <a:lnTo>
                  <a:pt x="80708" y="302564"/>
                </a:lnTo>
                <a:lnTo>
                  <a:pt x="80708" y="302895"/>
                </a:lnTo>
                <a:lnTo>
                  <a:pt x="83286" y="302895"/>
                </a:lnTo>
                <a:lnTo>
                  <a:pt x="85229" y="304165"/>
                </a:lnTo>
                <a:lnTo>
                  <a:pt x="86512" y="304165"/>
                </a:lnTo>
                <a:lnTo>
                  <a:pt x="87807" y="300355"/>
                </a:lnTo>
                <a:lnTo>
                  <a:pt x="89090" y="299085"/>
                </a:lnTo>
                <a:close/>
              </a:path>
              <a:path w="9144000" h="398779">
                <a:moveTo>
                  <a:pt x="89738" y="19964"/>
                </a:moveTo>
                <a:lnTo>
                  <a:pt x="86512" y="19964"/>
                </a:lnTo>
                <a:lnTo>
                  <a:pt x="87160" y="20650"/>
                </a:lnTo>
                <a:lnTo>
                  <a:pt x="88455" y="20650"/>
                </a:lnTo>
                <a:lnTo>
                  <a:pt x="89090" y="21336"/>
                </a:lnTo>
                <a:lnTo>
                  <a:pt x="89090" y="20650"/>
                </a:lnTo>
                <a:lnTo>
                  <a:pt x="89738" y="19964"/>
                </a:lnTo>
                <a:close/>
              </a:path>
              <a:path w="9144000" h="398779">
                <a:moveTo>
                  <a:pt x="89763" y="326694"/>
                </a:moveTo>
                <a:lnTo>
                  <a:pt x="89039" y="325551"/>
                </a:lnTo>
                <a:lnTo>
                  <a:pt x="85674" y="326059"/>
                </a:lnTo>
                <a:lnTo>
                  <a:pt x="84950" y="326694"/>
                </a:lnTo>
                <a:lnTo>
                  <a:pt x="87680" y="327202"/>
                </a:lnTo>
                <a:lnTo>
                  <a:pt x="89039" y="327710"/>
                </a:lnTo>
                <a:lnTo>
                  <a:pt x="89763" y="326694"/>
                </a:lnTo>
                <a:close/>
              </a:path>
              <a:path w="9144000" h="398779">
                <a:moveTo>
                  <a:pt x="89763" y="76479"/>
                </a:moveTo>
                <a:lnTo>
                  <a:pt x="86309" y="72034"/>
                </a:lnTo>
                <a:lnTo>
                  <a:pt x="82918" y="73202"/>
                </a:lnTo>
                <a:lnTo>
                  <a:pt x="83286" y="72936"/>
                </a:lnTo>
                <a:lnTo>
                  <a:pt x="82003" y="70866"/>
                </a:lnTo>
                <a:lnTo>
                  <a:pt x="80060" y="70866"/>
                </a:lnTo>
                <a:lnTo>
                  <a:pt x="76835" y="71551"/>
                </a:lnTo>
                <a:lnTo>
                  <a:pt x="77482" y="72936"/>
                </a:lnTo>
                <a:lnTo>
                  <a:pt x="78130" y="73621"/>
                </a:lnTo>
                <a:lnTo>
                  <a:pt x="76835" y="74307"/>
                </a:lnTo>
                <a:lnTo>
                  <a:pt x="78130" y="74993"/>
                </a:lnTo>
                <a:lnTo>
                  <a:pt x="81356" y="74307"/>
                </a:lnTo>
                <a:lnTo>
                  <a:pt x="81610" y="74129"/>
                </a:lnTo>
                <a:lnTo>
                  <a:pt x="82219" y="75971"/>
                </a:lnTo>
                <a:lnTo>
                  <a:pt x="84950" y="75971"/>
                </a:lnTo>
                <a:lnTo>
                  <a:pt x="86309" y="76987"/>
                </a:lnTo>
                <a:lnTo>
                  <a:pt x="89763" y="76479"/>
                </a:lnTo>
                <a:close/>
              </a:path>
              <a:path w="9144000" h="398779">
                <a:moveTo>
                  <a:pt x="91033" y="362585"/>
                </a:moveTo>
                <a:lnTo>
                  <a:pt x="89738" y="362585"/>
                </a:lnTo>
                <a:lnTo>
                  <a:pt x="89738" y="361315"/>
                </a:lnTo>
                <a:lnTo>
                  <a:pt x="89090" y="361315"/>
                </a:lnTo>
                <a:lnTo>
                  <a:pt x="89090" y="362585"/>
                </a:lnTo>
                <a:lnTo>
                  <a:pt x="86512" y="361315"/>
                </a:lnTo>
                <a:lnTo>
                  <a:pt x="84582" y="361315"/>
                </a:lnTo>
                <a:lnTo>
                  <a:pt x="82638" y="362585"/>
                </a:lnTo>
                <a:lnTo>
                  <a:pt x="85864" y="363855"/>
                </a:lnTo>
                <a:lnTo>
                  <a:pt x="87160" y="365125"/>
                </a:lnTo>
                <a:lnTo>
                  <a:pt x="88455" y="365125"/>
                </a:lnTo>
                <a:lnTo>
                  <a:pt x="89090" y="363855"/>
                </a:lnTo>
                <a:lnTo>
                  <a:pt x="90385" y="363855"/>
                </a:lnTo>
                <a:lnTo>
                  <a:pt x="91033" y="365125"/>
                </a:lnTo>
                <a:lnTo>
                  <a:pt x="91033" y="363855"/>
                </a:lnTo>
                <a:lnTo>
                  <a:pt x="91033" y="362585"/>
                </a:lnTo>
                <a:close/>
              </a:path>
              <a:path w="9144000" h="398779">
                <a:moveTo>
                  <a:pt x="91033" y="319405"/>
                </a:moveTo>
                <a:lnTo>
                  <a:pt x="88455" y="319405"/>
                </a:lnTo>
                <a:lnTo>
                  <a:pt x="87160" y="320675"/>
                </a:lnTo>
                <a:lnTo>
                  <a:pt x="90385" y="320675"/>
                </a:lnTo>
                <a:lnTo>
                  <a:pt x="91033" y="319405"/>
                </a:lnTo>
                <a:close/>
              </a:path>
              <a:path w="9144000" h="398779">
                <a:moveTo>
                  <a:pt x="91681" y="368935"/>
                </a:moveTo>
                <a:lnTo>
                  <a:pt x="88455" y="368935"/>
                </a:lnTo>
                <a:lnTo>
                  <a:pt x="87807" y="370205"/>
                </a:lnTo>
                <a:lnTo>
                  <a:pt x="89090" y="372745"/>
                </a:lnTo>
                <a:lnTo>
                  <a:pt x="91033" y="372745"/>
                </a:lnTo>
                <a:lnTo>
                  <a:pt x="91033" y="371475"/>
                </a:lnTo>
                <a:lnTo>
                  <a:pt x="91681" y="368935"/>
                </a:lnTo>
                <a:close/>
              </a:path>
              <a:path w="9144000" h="398779">
                <a:moveTo>
                  <a:pt x="91681" y="174625"/>
                </a:moveTo>
                <a:lnTo>
                  <a:pt x="89738" y="172085"/>
                </a:lnTo>
                <a:lnTo>
                  <a:pt x="84582" y="172085"/>
                </a:lnTo>
                <a:lnTo>
                  <a:pt x="89738" y="175895"/>
                </a:lnTo>
                <a:lnTo>
                  <a:pt x="90385" y="177165"/>
                </a:lnTo>
                <a:lnTo>
                  <a:pt x="91681" y="175895"/>
                </a:lnTo>
                <a:lnTo>
                  <a:pt x="91681" y="174625"/>
                </a:lnTo>
                <a:close/>
              </a:path>
              <a:path w="9144000" h="398779">
                <a:moveTo>
                  <a:pt x="91681" y="15138"/>
                </a:moveTo>
                <a:lnTo>
                  <a:pt x="89738" y="13766"/>
                </a:lnTo>
                <a:lnTo>
                  <a:pt x="89090" y="14452"/>
                </a:lnTo>
                <a:lnTo>
                  <a:pt x="87160" y="14452"/>
                </a:lnTo>
                <a:lnTo>
                  <a:pt x="87160" y="15138"/>
                </a:lnTo>
                <a:lnTo>
                  <a:pt x="88455" y="15824"/>
                </a:lnTo>
                <a:lnTo>
                  <a:pt x="86512" y="17195"/>
                </a:lnTo>
                <a:lnTo>
                  <a:pt x="89738" y="17894"/>
                </a:lnTo>
                <a:lnTo>
                  <a:pt x="91033" y="16510"/>
                </a:lnTo>
                <a:lnTo>
                  <a:pt x="91681" y="15138"/>
                </a:lnTo>
                <a:close/>
              </a:path>
              <a:path w="9144000" h="398779">
                <a:moveTo>
                  <a:pt x="92316" y="358775"/>
                </a:moveTo>
                <a:lnTo>
                  <a:pt x="89738" y="358775"/>
                </a:lnTo>
                <a:lnTo>
                  <a:pt x="89738" y="361315"/>
                </a:lnTo>
                <a:lnTo>
                  <a:pt x="91033" y="360045"/>
                </a:lnTo>
                <a:lnTo>
                  <a:pt x="91681" y="360045"/>
                </a:lnTo>
                <a:lnTo>
                  <a:pt x="92316" y="358775"/>
                </a:lnTo>
                <a:close/>
              </a:path>
              <a:path w="9144000" h="398779">
                <a:moveTo>
                  <a:pt x="93141" y="308660"/>
                </a:moveTo>
                <a:lnTo>
                  <a:pt x="89763" y="308660"/>
                </a:lnTo>
                <a:lnTo>
                  <a:pt x="86309" y="308152"/>
                </a:lnTo>
                <a:lnTo>
                  <a:pt x="85674" y="309295"/>
                </a:lnTo>
                <a:lnTo>
                  <a:pt x="89039" y="308660"/>
                </a:lnTo>
                <a:lnTo>
                  <a:pt x="91135" y="310438"/>
                </a:lnTo>
                <a:lnTo>
                  <a:pt x="93141" y="308660"/>
                </a:lnTo>
                <a:close/>
              </a:path>
              <a:path w="9144000" h="398779">
                <a:moveTo>
                  <a:pt x="93611" y="351155"/>
                </a:moveTo>
                <a:lnTo>
                  <a:pt x="92964" y="351155"/>
                </a:lnTo>
                <a:lnTo>
                  <a:pt x="91338" y="351955"/>
                </a:lnTo>
                <a:lnTo>
                  <a:pt x="89039" y="351955"/>
                </a:lnTo>
                <a:lnTo>
                  <a:pt x="87033" y="351396"/>
                </a:lnTo>
                <a:lnTo>
                  <a:pt x="87033" y="353085"/>
                </a:lnTo>
                <a:lnTo>
                  <a:pt x="88404" y="353085"/>
                </a:lnTo>
                <a:lnTo>
                  <a:pt x="88404" y="353644"/>
                </a:lnTo>
                <a:lnTo>
                  <a:pt x="88531" y="353644"/>
                </a:lnTo>
                <a:lnTo>
                  <a:pt x="86512" y="353695"/>
                </a:lnTo>
                <a:lnTo>
                  <a:pt x="86512" y="354965"/>
                </a:lnTo>
                <a:lnTo>
                  <a:pt x="87160" y="356235"/>
                </a:lnTo>
                <a:lnTo>
                  <a:pt x="87807" y="356235"/>
                </a:lnTo>
                <a:lnTo>
                  <a:pt x="88455" y="354965"/>
                </a:lnTo>
                <a:lnTo>
                  <a:pt x="89738" y="353695"/>
                </a:lnTo>
                <a:lnTo>
                  <a:pt x="92964" y="353695"/>
                </a:lnTo>
                <a:lnTo>
                  <a:pt x="93611" y="352425"/>
                </a:lnTo>
                <a:lnTo>
                  <a:pt x="93611" y="351155"/>
                </a:lnTo>
                <a:close/>
              </a:path>
              <a:path w="9144000" h="398779">
                <a:moveTo>
                  <a:pt x="94500" y="99974"/>
                </a:moveTo>
                <a:lnTo>
                  <a:pt x="91770" y="98958"/>
                </a:lnTo>
                <a:lnTo>
                  <a:pt x="92494" y="99466"/>
                </a:lnTo>
                <a:lnTo>
                  <a:pt x="89039" y="98958"/>
                </a:lnTo>
                <a:lnTo>
                  <a:pt x="87680" y="100609"/>
                </a:lnTo>
                <a:lnTo>
                  <a:pt x="86639" y="101117"/>
                </a:lnTo>
                <a:lnTo>
                  <a:pt x="84302" y="102260"/>
                </a:lnTo>
                <a:lnTo>
                  <a:pt x="87680" y="103403"/>
                </a:lnTo>
                <a:lnTo>
                  <a:pt x="89039" y="101117"/>
                </a:lnTo>
                <a:lnTo>
                  <a:pt x="91135" y="101752"/>
                </a:lnTo>
                <a:lnTo>
                  <a:pt x="91135" y="99466"/>
                </a:lnTo>
                <a:lnTo>
                  <a:pt x="92494" y="99974"/>
                </a:lnTo>
                <a:lnTo>
                  <a:pt x="92494" y="101117"/>
                </a:lnTo>
                <a:lnTo>
                  <a:pt x="94500" y="99974"/>
                </a:lnTo>
                <a:close/>
              </a:path>
              <a:path w="9144000" h="398779">
                <a:moveTo>
                  <a:pt x="94907" y="351155"/>
                </a:moveTo>
                <a:lnTo>
                  <a:pt x="94259" y="351155"/>
                </a:lnTo>
                <a:lnTo>
                  <a:pt x="94907" y="352425"/>
                </a:lnTo>
                <a:lnTo>
                  <a:pt x="94907" y="351155"/>
                </a:lnTo>
                <a:close/>
              </a:path>
              <a:path w="9144000" h="398779">
                <a:moveTo>
                  <a:pt x="94907" y="163055"/>
                </a:moveTo>
                <a:lnTo>
                  <a:pt x="87807" y="159626"/>
                </a:lnTo>
                <a:lnTo>
                  <a:pt x="87376" y="158242"/>
                </a:lnTo>
                <a:lnTo>
                  <a:pt x="87160" y="157556"/>
                </a:lnTo>
                <a:lnTo>
                  <a:pt x="82638" y="157556"/>
                </a:lnTo>
                <a:lnTo>
                  <a:pt x="82003" y="157556"/>
                </a:lnTo>
                <a:lnTo>
                  <a:pt x="80708" y="159626"/>
                </a:lnTo>
                <a:lnTo>
                  <a:pt x="76187" y="162369"/>
                </a:lnTo>
                <a:lnTo>
                  <a:pt x="82638" y="163055"/>
                </a:lnTo>
                <a:lnTo>
                  <a:pt x="81356" y="162369"/>
                </a:lnTo>
                <a:lnTo>
                  <a:pt x="82638" y="159626"/>
                </a:lnTo>
                <a:lnTo>
                  <a:pt x="82638" y="158242"/>
                </a:lnTo>
                <a:lnTo>
                  <a:pt x="85864" y="159626"/>
                </a:lnTo>
                <a:lnTo>
                  <a:pt x="85864" y="160997"/>
                </a:lnTo>
                <a:lnTo>
                  <a:pt x="87160" y="164439"/>
                </a:lnTo>
                <a:lnTo>
                  <a:pt x="90385" y="163055"/>
                </a:lnTo>
                <a:lnTo>
                  <a:pt x="90385" y="165811"/>
                </a:lnTo>
                <a:lnTo>
                  <a:pt x="92316" y="166497"/>
                </a:lnTo>
                <a:lnTo>
                  <a:pt x="94907" y="163055"/>
                </a:lnTo>
                <a:close/>
              </a:path>
              <a:path w="9144000" h="398779">
                <a:moveTo>
                  <a:pt x="95237" y="258241"/>
                </a:moveTo>
                <a:lnTo>
                  <a:pt x="92494" y="259384"/>
                </a:lnTo>
                <a:lnTo>
                  <a:pt x="92494" y="260527"/>
                </a:lnTo>
                <a:lnTo>
                  <a:pt x="95237" y="259892"/>
                </a:lnTo>
                <a:lnTo>
                  <a:pt x="94500" y="259384"/>
                </a:lnTo>
                <a:lnTo>
                  <a:pt x="95237" y="258241"/>
                </a:lnTo>
                <a:close/>
              </a:path>
              <a:path w="9144000" h="398779">
                <a:moveTo>
                  <a:pt x="95542" y="314325"/>
                </a:moveTo>
                <a:lnTo>
                  <a:pt x="94907" y="313055"/>
                </a:lnTo>
                <a:lnTo>
                  <a:pt x="93611" y="311785"/>
                </a:lnTo>
                <a:lnTo>
                  <a:pt x="92964" y="311785"/>
                </a:lnTo>
                <a:lnTo>
                  <a:pt x="92964" y="313055"/>
                </a:lnTo>
                <a:lnTo>
                  <a:pt x="94259" y="313055"/>
                </a:lnTo>
                <a:lnTo>
                  <a:pt x="94907" y="314325"/>
                </a:lnTo>
                <a:lnTo>
                  <a:pt x="95542" y="314325"/>
                </a:lnTo>
                <a:close/>
              </a:path>
              <a:path w="9144000" h="398779">
                <a:moveTo>
                  <a:pt x="95542" y="197485"/>
                </a:moveTo>
                <a:lnTo>
                  <a:pt x="94907" y="192405"/>
                </a:lnTo>
                <a:lnTo>
                  <a:pt x="84302" y="193624"/>
                </a:lnTo>
                <a:lnTo>
                  <a:pt x="91681" y="200025"/>
                </a:lnTo>
                <a:lnTo>
                  <a:pt x="92964" y="200025"/>
                </a:lnTo>
                <a:lnTo>
                  <a:pt x="94259" y="197485"/>
                </a:lnTo>
                <a:lnTo>
                  <a:pt x="95542" y="197485"/>
                </a:lnTo>
                <a:close/>
              </a:path>
              <a:path w="9144000" h="398779">
                <a:moveTo>
                  <a:pt x="96189" y="243205"/>
                </a:moveTo>
                <a:lnTo>
                  <a:pt x="91033" y="243205"/>
                </a:lnTo>
                <a:lnTo>
                  <a:pt x="94907" y="245745"/>
                </a:lnTo>
                <a:lnTo>
                  <a:pt x="96189" y="243205"/>
                </a:lnTo>
                <a:close/>
              </a:path>
              <a:path w="9144000" h="398779">
                <a:moveTo>
                  <a:pt x="96189" y="53670"/>
                </a:moveTo>
                <a:lnTo>
                  <a:pt x="93611" y="52298"/>
                </a:lnTo>
                <a:lnTo>
                  <a:pt x="92964" y="48844"/>
                </a:lnTo>
                <a:lnTo>
                  <a:pt x="88455" y="50228"/>
                </a:lnTo>
                <a:lnTo>
                  <a:pt x="89738" y="52984"/>
                </a:lnTo>
                <a:lnTo>
                  <a:pt x="92316" y="52298"/>
                </a:lnTo>
                <a:lnTo>
                  <a:pt x="92964" y="55727"/>
                </a:lnTo>
                <a:lnTo>
                  <a:pt x="94259" y="54356"/>
                </a:lnTo>
                <a:lnTo>
                  <a:pt x="96189" y="53670"/>
                </a:lnTo>
                <a:close/>
              </a:path>
              <a:path w="9144000" h="398779">
                <a:moveTo>
                  <a:pt x="97231" y="295833"/>
                </a:moveTo>
                <a:lnTo>
                  <a:pt x="93865" y="295833"/>
                </a:lnTo>
                <a:lnTo>
                  <a:pt x="93141" y="296976"/>
                </a:lnTo>
                <a:lnTo>
                  <a:pt x="97231" y="297484"/>
                </a:lnTo>
                <a:lnTo>
                  <a:pt x="97231" y="295833"/>
                </a:lnTo>
                <a:close/>
              </a:path>
              <a:path w="9144000" h="398779">
                <a:moveTo>
                  <a:pt x="97231" y="286816"/>
                </a:moveTo>
                <a:lnTo>
                  <a:pt x="93865" y="286308"/>
                </a:lnTo>
                <a:lnTo>
                  <a:pt x="93141" y="284530"/>
                </a:lnTo>
                <a:lnTo>
                  <a:pt x="89763" y="284022"/>
                </a:lnTo>
                <a:lnTo>
                  <a:pt x="78117" y="282879"/>
                </a:lnTo>
                <a:lnTo>
                  <a:pt x="76022" y="291261"/>
                </a:lnTo>
                <a:lnTo>
                  <a:pt x="74701" y="292404"/>
                </a:lnTo>
                <a:lnTo>
                  <a:pt x="77393" y="292404"/>
                </a:lnTo>
                <a:lnTo>
                  <a:pt x="76746" y="293039"/>
                </a:lnTo>
                <a:lnTo>
                  <a:pt x="76746" y="294182"/>
                </a:lnTo>
                <a:lnTo>
                  <a:pt x="78384" y="293497"/>
                </a:lnTo>
                <a:lnTo>
                  <a:pt x="78130" y="294005"/>
                </a:lnTo>
                <a:lnTo>
                  <a:pt x="78816" y="294690"/>
                </a:lnTo>
                <a:lnTo>
                  <a:pt x="76746" y="295198"/>
                </a:lnTo>
                <a:lnTo>
                  <a:pt x="79324" y="295198"/>
                </a:lnTo>
                <a:lnTo>
                  <a:pt x="80683" y="295592"/>
                </a:lnTo>
                <a:lnTo>
                  <a:pt x="80124" y="296976"/>
                </a:lnTo>
                <a:lnTo>
                  <a:pt x="84950" y="296976"/>
                </a:lnTo>
                <a:lnTo>
                  <a:pt x="84950" y="295833"/>
                </a:lnTo>
                <a:lnTo>
                  <a:pt x="84759" y="295833"/>
                </a:lnTo>
                <a:lnTo>
                  <a:pt x="85229" y="294005"/>
                </a:lnTo>
                <a:lnTo>
                  <a:pt x="84518" y="293547"/>
                </a:lnTo>
                <a:lnTo>
                  <a:pt x="86309" y="293547"/>
                </a:lnTo>
                <a:lnTo>
                  <a:pt x="89763" y="291261"/>
                </a:lnTo>
                <a:lnTo>
                  <a:pt x="96596" y="291261"/>
                </a:lnTo>
                <a:lnTo>
                  <a:pt x="97231" y="286816"/>
                </a:lnTo>
                <a:close/>
              </a:path>
              <a:path w="9144000" h="398779">
                <a:moveTo>
                  <a:pt x="97231" y="94386"/>
                </a:moveTo>
                <a:lnTo>
                  <a:pt x="93865" y="93878"/>
                </a:lnTo>
                <a:lnTo>
                  <a:pt x="91770" y="94386"/>
                </a:lnTo>
                <a:lnTo>
                  <a:pt x="89763" y="96164"/>
                </a:lnTo>
                <a:lnTo>
                  <a:pt x="93865" y="97815"/>
                </a:lnTo>
                <a:lnTo>
                  <a:pt x="95237" y="95529"/>
                </a:lnTo>
                <a:lnTo>
                  <a:pt x="97231" y="94386"/>
                </a:lnTo>
                <a:close/>
              </a:path>
              <a:path w="9144000" h="398779">
                <a:moveTo>
                  <a:pt x="97485" y="123151"/>
                </a:moveTo>
                <a:lnTo>
                  <a:pt x="95542" y="119710"/>
                </a:lnTo>
                <a:lnTo>
                  <a:pt x="92316" y="119024"/>
                </a:lnTo>
                <a:lnTo>
                  <a:pt x="90385" y="119710"/>
                </a:lnTo>
                <a:lnTo>
                  <a:pt x="88455" y="121780"/>
                </a:lnTo>
                <a:lnTo>
                  <a:pt x="89738" y="124536"/>
                </a:lnTo>
                <a:lnTo>
                  <a:pt x="97485" y="123151"/>
                </a:lnTo>
                <a:close/>
              </a:path>
              <a:path w="9144000" h="398779">
                <a:moveTo>
                  <a:pt x="97485" y="61239"/>
                </a:moveTo>
                <a:lnTo>
                  <a:pt x="94907" y="59169"/>
                </a:lnTo>
                <a:lnTo>
                  <a:pt x="90385" y="58483"/>
                </a:lnTo>
                <a:lnTo>
                  <a:pt x="88455" y="60553"/>
                </a:lnTo>
                <a:lnTo>
                  <a:pt x="90385" y="61925"/>
                </a:lnTo>
                <a:lnTo>
                  <a:pt x="92964" y="61925"/>
                </a:lnTo>
                <a:lnTo>
                  <a:pt x="93611" y="64668"/>
                </a:lnTo>
                <a:lnTo>
                  <a:pt x="94907" y="63982"/>
                </a:lnTo>
                <a:lnTo>
                  <a:pt x="94259" y="63296"/>
                </a:lnTo>
                <a:lnTo>
                  <a:pt x="94259" y="62611"/>
                </a:lnTo>
                <a:lnTo>
                  <a:pt x="93611" y="61925"/>
                </a:lnTo>
                <a:lnTo>
                  <a:pt x="96189" y="61239"/>
                </a:lnTo>
                <a:lnTo>
                  <a:pt x="97485" y="61239"/>
                </a:lnTo>
                <a:close/>
              </a:path>
              <a:path w="9144000" h="398779">
                <a:moveTo>
                  <a:pt x="97853" y="87871"/>
                </a:moveTo>
                <a:lnTo>
                  <a:pt x="97231" y="85496"/>
                </a:lnTo>
                <a:lnTo>
                  <a:pt x="89039" y="84861"/>
                </a:lnTo>
                <a:lnTo>
                  <a:pt x="91770" y="81559"/>
                </a:lnTo>
                <a:lnTo>
                  <a:pt x="89763" y="79908"/>
                </a:lnTo>
                <a:lnTo>
                  <a:pt x="88404" y="81559"/>
                </a:lnTo>
                <a:lnTo>
                  <a:pt x="86309" y="83718"/>
                </a:lnTo>
                <a:lnTo>
                  <a:pt x="86309" y="86004"/>
                </a:lnTo>
                <a:lnTo>
                  <a:pt x="84302" y="84353"/>
                </a:lnTo>
                <a:lnTo>
                  <a:pt x="84302" y="83210"/>
                </a:lnTo>
                <a:lnTo>
                  <a:pt x="82219" y="82067"/>
                </a:lnTo>
                <a:lnTo>
                  <a:pt x="78752" y="83718"/>
                </a:lnTo>
                <a:lnTo>
                  <a:pt x="82854" y="84861"/>
                </a:lnTo>
                <a:lnTo>
                  <a:pt x="82588" y="86004"/>
                </a:lnTo>
                <a:lnTo>
                  <a:pt x="82537" y="86220"/>
                </a:lnTo>
                <a:lnTo>
                  <a:pt x="79476" y="85496"/>
                </a:lnTo>
                <a:lnTo>
                  <a:pt x="78117" y="87655"/>
                </a:lnTo>
                <a:lnTo>
                  <a:pt x="74015" y="87655"/>
                </a:lnTo>
                <a:lnTo>
                  <a:pt x="78752" y="89433"/>
                </a:lnTo>
                <a:lnTo>
                  <a:pt x="80911" y="88265"/>
                </a:lnTo>
                <a:lnTo>
                  <a:pt x="82219" y="87642"/>
                </a:lnTo>
                <a:lnTo>
                  <a:pt x="82854" y="88290"/>
                </a:lnTo>
                <a:lnTo>
                  <a:pt x="84302" y="88290"/>
                </a:lnTo>
                <a:lnTo>
                  <a:pt x="86309" y="87655"/>
                </a:lnTo>
                <a:lnTo>
                  <a:pt x="87033" y="88798"/>
                </a:lnTo>
                <a:lnTo>
                  <a:pt x="88404" y="89941"/>
                </a:lnTo>
                <a:lnTo>
                  <a:pt x="91135" y="90449"/>
                </a:lnTo>
                <a:lnTo>
                  <a:pt x="88404" y="87147"/>
                </a:lnTo>
                <a:lnTo>
                  <a:pt x="97726" y="88265"/>
                </a:lnTo>
                <a:lnTo>
                  <a:pt x="97853" y="87871"/>
                </a:lnTo>
                <a:close/>
              </a:path>
              <a:path w="9144000" h="398779">
                <a:moveTo>
                  <a:pt x="97967" y="138811"/>
                </a:moveTo>
                <a:lnTo>
                  <a:pt x="89763" y="129832"/>
                </a:lnTo>
                <a:lnTo>
                  <a:pt x="80124" y="132080"/>
                </a:lnTo>
                <a:lnTo>
                  <a:pt x="78117" y="136004"/>
                </a:lnTo>
                <a:lnTo>
                  <a:pt x="82854" y="138239"/>
                </a:lnTo>
                <a:lnTo>
                  <a:pt x="84226" y="139369"/>
                </a:lnTo>
                <a:lnTo>
                  <a:pt x="86309" y="141058"/>
                </a:lnTo>
                <a:lnTo>
                  <a:pt x="86487" y="140995"/>
                </a:lnTo>
                <a:lnTo>
                  <a:pt x="89090" y="140360"/>
                </a:lnTo>
                <a:lnTo>
                  <a:pt x="89090" y="140093"/>
                </a:lnTo>
                <a:lnTo>
                  <a:pt x="91135" y="139369"/>
                </a:lnTo>
                <a:lnTo>
                  <a:pt x="96596" y="140487"/>
                </a:lnTo>
                <a:lnTo>
                  <a:pt x="97967" y="138811"/>
                </a:lnTo>
                <a:close/>
              </a:path>
              <a:path w="9144000" h="398779">
                <a:moveTo>
                  <a:pt x="98120" y="224155"/>
                </a:moveTo>
                <a:lnTo>
                  <a:pt x="97485" y="221615"/>
                </a:lnTo>
                <a:lnTo>
                  <a:pt x="94907" y="219075"/>
                </a:lnTo>
                <a:lnTo>
                  <a:pt x="90233" y="221373"/>
                </a:lnTo>
                <a:lnTo>
                  <a:pt x="89268" y="221284"/>
                </a:lnTo>
                <a:lnTo>
                  <a:pt x="87807" y="217805"/>
                </a:lnTo>
                <a:lnTo>
                  <a:pt x="80708" y="220345"/>
                </a:lnTo>
                <a:lnTo>
                  <a:pt x="80060" y="221615"/>
                </a:lnTo>
                <a:lnTo>
                  <a:pt x="81356" y="222885"/>
                </a:lnTo>
                <a:lnTo>
                  <a:pt x="81356" y="224155"/>
                </a:lnTo>
                <a:lnTo>
                  <a:pt x="84315" y="224548"/>
                </a:lnTo>
                <a:lnTo>
                  <a:pt x="88404" y="226301"/>
                </a:lnTo>
                <a:lnTo>
                  <a:pt x="89954" y="225285"/>
                </a:lnTo>
                <a:lnTo>
                  <a:pt x="91033" y="225425"/>
                </a:lnTo>
                <a:lnTo>
                  <a:pt x="90741" y="224764"/>
                </a:lnTo>
                <a:lnTo>
                  <a:pt x="90893" y="224663"/>
                </a:lnTo>
                <a:lnTo>
                  <a:pt x="91681" y="226695"/>
                </a:lnTo>
                <a:lnTo>
                  <a:pt x="89090" y="229235"/>
                </a:lnTo>
                <a:lnTo>
                  <a:pt x="92646" y="227228"/>
                </a:lnTo>
                <a:lnTo>
                  <a:pt x="96189" y="229235"/>
                </a:lnTo>
                <a:lnTo>
                  <a:pt x="98120" y="226695"/>
                </a:lnTo>
                <a:lnTo>
                  <a:pt x="98120" y="224155"/>
                </a:lnTo>
                <a:close/>
              </a:path>
              <a:path w="9144000" h="398779">
                <a:moveTo>
                  <a:pt x="98767" y="393534"/>
                </a:moveTo>
                <a:lnTo>
                  <a:pt x="98120" y="392849"/>
                </a:lnTo>
                <a:lnTo>
                  <a:pt x="98120" y="392163"/>
                </a:lnTo>
                <a:lnTo>
                  <a:pt x="96189" y="392163"/>
                </a:lnTo>
                <a:lnTo>
                  <a:pt x="96189" y="393534"/>
                </a:lnTo>
                <a:lnTo>
                  <a:pt x="96837" y="393534"/>
                </a:lnTo>
                <a:lnTo>
                  <a:pt x="97485" y="394233"/>
                </a:lnTo>
                <a:lnTo>
                  <a:pt x="98767" y="393534"/>
                </a:lnTo>
                <a:close/>
              </a:path>
              <a:path w="9144000" h="398779">
                <a:moveTo>
                  <a:pt x="98767" y="377825"/>
                </a:moveTo>
                <a:lnTo>
                  <a:pt x="97485" y="376555"/>
                </a:lnTo>
                <a:lnTo>
                  <a:pt x="95542" y="376555"/>
                </a:lnTo>
                <a:lnTo>
                  <a:pt x="94907" y="377825"/>
                </a:lnTo>
                <a:lnTo>
                  <a:pt x="96189" y="379095"/>
                </a:lnTo>
                <a:lnTo>
                  <a:pt x="98767" y="377825"/>
                </a:lnTo>
                <a:close/>
              </a:path>
              <a:path w="9144000" h="398779">
                <a:moveTo>
                  <a:pt x="99415" y="316865"/>
                </a:moveTo>
                <a:lnTo>
                  <a:pt x="98767" y="316865"/>
                </a:lnTo>
                <a:lnTo>
                  <a:pt x="95542" y="315595"/>
                </a:lnTo>
                <a:lnTo>
                  <a:pt x="95542" y="316280"/>
                </a:lnTo>
                <a:lnTo>
                  <a:pt x="95237" y="316026"/>
                </a:lnTo>
                <a:lnTo>
                  <a:pt x="91770" y="316026"/>
                </a:lnTo>
                <a:lnTo>
                  <a:pt x="91135" y="316534"/>
                </a:lnTo>
                <a:lnTo>
                  <a:pt x="92494" y="317677"/>
                </a:lnTo>
                <a:lnTo>
                  <a:pt x="92494" y="318820"/>
                </a:lnTo>
                <a:lnTo>
                  <a:pt x="95872" y="318185"/>
                </a:lnTo>
                <a:lnTo>
                  <a:pt x="95872" y="316865"/>
                </a:lnTo>
                <a:lnTo>
                  <a:pt x="97485" y="316865"/>
                </a:lnTo>
                <a:lnTo>
                  <a:pt x="96837" y="318135"/>
                </a:lnTo>
                <a:lnTo>
                  <a:pt x="99415" y="318135"/>
                </a:lnTo>
                <a:lnTo>
                  <a:pt x="99415" y="316865"/>
                </a:lnTo>
                <a:close/>
              </a:path>
              <a:path w="9144000" h="398779">
                <a:moveTo>
                  <a:pt x="99415" y="272415"/>
                </a:moveTo>
                <a:lnTo>
                  <a:pt x="98983" y="271983"/>
                </a:lnTo>
                <a:lnTo>
                  <a:pt x="98856" y="272224"/>
                </a:lnTo>
                <a:lnTo>
                  <a:pt x="99415" y="272415"/>
                </a:lnTo>
                <a:close/>
              </a:path>
              <a:path w="9144000" h="398779">
                <a:moveTo>
                  <a:pt x="99415" y="118338"/>
                </a:moveTo>
                <a:lnTo>
                  <a:pt x="98285" y="117652"/>
                </a:lnTo>
                <a:lnTo>
                  <a:pt x="94907" y="115582"/>
                </a:lnTo>
                <a:lnTo>
                  <a:pt x="92316" y="114211"/>
                </a:lnTo>
                <a:lnTo>
                  <a:pt x="89738" y="114896"/>
                </a:lnTo>
                <a:lnTo>
                  <a:pt x="92316" y="119024"/>
                </a:lnTo>
                <a:lnTo>
                  <a:pt x="94259" y="117652"/>
                </a:lnTo>
                <a:lnTo>
                  <a:pt x="94907" y="119024"/>
                </a:lnTo>
                <a:lnTo>
                  <a:pt x="95542" y="119710"/>
                </a:lnTo>
                <a:lnTo>
                  <a:pt x="99415" y="118338"/>
                </a:lnTo>
                <a:close/>
              </a:path>
              <a:path w="9144000" h="398779">
                <a:moveTo>
                  <a:pt x="100063" y="282575"/>
                </a:moveTo>
                <a:lnTo>
                  <a:pt x="99415" y="282575"/>
                </a:lnTo>
                <a:lnTo>
                  <a:pt x="100063" y="283845"/>
                </a:lnTo>
                <a:lnTo>
                  <a:pt x="100063" y="282575"/>
                </a:lnTo>
                <a:close/>
              </a:path>
              <a:path w="9144000" h="398779">
                <a:moveTo>
                  <a:pt x="100711" y="315595"/>
                </a:moveTo>
                <a:lnTo>
                  <a:pt x="98767" y="315595"/>
                </a:lnTo>
                <a:lnTo>
                  <a:pt x="98767" y="316865"/>
                </a:lnTo>
                <a:lnTo>
                  <a:pt x="100711" y="315595"/>
                </a:lnTo>
                <a:close/>
              </a:path>
              <a:path w="9144000" h="398779">
                <a:moveTo>
                  <a:pt x="101993" y="280035"/>
                </a:moveTo>
                <a:lnTo>
                  <a:pt x="100711" y="282575"/>
                </a:lnTo>
                <a:lnTo>
                  <a:pt x="101993" y="282575"/>
                </a:lnTo>
                <a:lnTo>
                  <a:pt x="101993" y="280035"/>
                </a:lnTo>
                <a:close/>
              </a:path>
              <a:path w="9144000" h="398779">
                <a:moveTo>
                  <a:pt x="102641" y="366395"/>
                </a:moveTo>
                <a:lnTo>
                  <a:pt x="101993" y="365125"/>
                </a:lnTo>
                <a:lnTo>
                  <a:pt x="101993" y="366395"/>
                </a:lnTo>
                <a:lnTo>
                  <a:pt x="102641" y="366395"/>
                </a:lnTo>
                <a:close/>
              </a:path>
              <a:path w="9144000" h="398779">
                <a:moveTo>
                  <a:pt x="102692" y="299770"/>
                </a:moveTo>
                <a:lnTo>
                  <a:pt x="99326" y="299135"/>
                </a:lnTo>
                <a:lnTo>
                  <a:pt x="97231" y="298627"/>
                </a:lnTo>
                <a:lnTo>
                  <a:pt x="93865" y="297992"/>
                </a:lnTo>
                <a:lnTo>
                  <a:pt x="93141" y="299135"/>
                </a:lnTo>
                <a:lnTo>
                  <a:pt x="94500" y="299770"/>
                </a:lnTo>
                <a:lnTo>
                  <a:pt x="94500" y="300913"/>
                </a:lnTo>
                <a:lnTo>
                  <a:pt x="97967" y="301421"/>
                </a:lnTo>
                <a:lnTo>
                  <a:pt x="99326" y="300913"/>
                </a:lnTo>
                <a:lnTo>
                  <a:pt x="102057" y="300913"/>
                </a:lnTo>
                <a:lnTo>
                  <a:pt x="102057" y="300278"/>
                </a:lnTo>
                <a:lnTo>
                  <a:pt x="102692" y="299770"/>
                </a:lnTo>
                <a:close/>
              </a:path>
              <a:path w="9144000" h="398779">
                <a:moveTo>
                  <a:pt x="103289" y="184785"/>
                </a:moveTo>
                <a:lnTo>
                  <a:pt x="98767" y="184785"/>
                </a:lnTo>
                <a:lnTo>
                  <a:pt x="96189" y="180975"/>
                </a:lnTo>
                <a:lnTo>
                  <a:pt x="90385" y="183515"/>
                </a:lnTo>
                <a:lnTo>
                  <a:pt x="92367" y="184975"/>
                </a:lnTo>
                <a:lnTo>
                  <a:pt x="91681" y="184785"/>
                </a:lnTo>
                <a:lnTo>
                  <a:pt x="89090" y="186055"/>
                </a:lnTo>
                <a:lnTo>
                  <a:pt x="82638" y="189865"/>
                </a:lnTo>
                <a:lnTo>
                  <a:pt x="83223" y="190144"/>
                </a:lnTo>
                <a:lnTo>
                  <a:pt x="81965" y="191135"/>
                </a:lnTo>
                <a:lnTo>
                  <a:pt x="84023" y="193332"/>
                </a:lnTo>
                <a:lnTo>
                  <a:pt x="84645" y="190842"/>
                </a:lnTo>
                <a:lnTo>
                  <a:pt x="87807" y="192405"/>
                </a:lnTo>
                <a:lnTo>
                  <a:pt x="91033" y="191135"/>
                </a:lnTo>
                <a:lnTo>
                  <a:pt x="93611" y="188595"/>
                </a:lnTo>
                <a:lnTo>
                  <a:pt x="95173" y="187045"/>
                </a:lnTo>
                <a:lnTo>
                  <a:pt x="95542" y="187325"/>
                </a:lnTo>
                <a:lnTo>
                  <a:pt x="98767" y="187325"/>
                </a:lnTo>
                <a:lnTo>
                  <a:pt x="103289" y="184785"/>
                </a:lnTo>
                <a:close/>
              </a:path>
              <a:path w="9144000" h="398779">
                <a:moveTo>
                  <a:pt x="104787" y="273354"/>
                </a:moveTo>
                <a:lnTo>
                  <a:pt x="101333" y="273354"/>
                </a:lnTo>
                <a:lnTo>
                  <a:pt x="100825" y="273761"/>
                </a:lnTo>
                <a:lnTo>
                  <a:pt x="99415" y="273685"/>
                </a:lnTo>
                <a:lnTo>
                  <a:pt x="98767" y="272415"/>
                </a:lnTo>
                <a:lnTo>
                  <a:pt x="98856" y="272224"/>
                </a:lnTo>
                <a:lnTo>
                  <a:pt x="91681" y="269875"/>
                </a:lnTo>
                <a:lnTo>
                  <a:pt x="92316" y="272415"/>
                </a:lnTo>
                <a:lnTo>
                  <a:pt x="93611" y="273685"/>
                </a:lnTo>
                <a:lnTo>
                  <a:pt x="96189" y="273685"/>
                </a:lnTo>
                <a:lnTo>
                  <a:pt x="94907" y="274955"/>
                </a:lnTo>
                <a:lnTo>
                  <a:pt x="93611" y="274955"/>
                </a:lnTo>
                <a:lnTo>
                  <a:pt x="92964" y="276225"/>
                </a:lnTo>
                <a:lnTo>
                  <a:pt x="93611" y="276225"/>
                </a:lnTo>
                <a:lnTo>
                  <a:pt x="93611" y="277495"/>
                </a:lnTo>
                <a:lnTo>
                  <a:pt x="97485" y="277495"/>
                </a:lnTo>
                <a:lnTo>
                  <a:pt x="99415" y="276225"/>
                </a:lnTo>
                <a:lnTo>
                  <a:pt x="100698" y="274967"/>
                </a:lnTo>
                <a:lnTo>
                  <a:pt x="100888" y="274955"/>
                </a:lnTo>
                <a:lnTo>
                  <a:pt x="102641" y="274955"/>
                </a:lnTo>
                <a:lnTo>
                  <a:pt x="102146" y="274637"/>
                </a:lnTo>
                <a:lnTo>
                  <a:pt x="102692" y="274497"/>
                </a:lnTo>
                <a:lnTo>
                  <a:pt x="104787" y="273354"/>
                </a:lnTo>
                <a:close/>
              </a:path>
              <a:path w="9144000" h="398779">
                <a:moveTo>
                  <a:pt x="105219" y="248285"/>
                </a:moveTo>
                <a:lnTo>
                  <a:pt x="100711" y="247015"/>
                </a:lnTo>
                <a:lnTo>
                  <a:pt x="90385" y="252095"/>
                </a:lnTo>
                <a:lnTo>
                  <a:pt x="95542" y="253365"/>
                </a:lnTo>
                <a:lnTo>
                  <a:pt x="98767" y="253365"/>
                </a:lnTo>
                <a:lnTo>
                  <a:pt x="105219" y="248285"/>
                </a:lnTo>
                <a:close/>
              </a:path>
              <a:path w="9144000" h="398779">
                <a:moveTo>
                  <a:pt x="105219" y="243205"/>
                </a:moveTo>
                <a:lnTo>
                  <a:pt x="101346" y="240665"/>
                </a:lnTo>
                <a:lnTo>
                  <a:pt x="100063" y="243205"/>
                </a:lnTo>
                <a:lnTo>
                  <a:pt x="105219" y="243205"/>
                </a:lnTo>
                <a:close/>
              </a:path>
              <a:path w="9144000" h="398779">
                <a:moveTo>
                  <a:pt x="105422" y="290245"/>
                </a:moveTo>
                <a:lnTo>
                  <a:pt x="104063" y="288467"/>
                </a:lnTo>
                <a:lnTo>
                  <a:pt x="102057" y="286816"/>
                </a:lnTo>
                <a:lnTo>
                  <a:pt x="97231" y="288467"/>
                </a:lnTo>
                <a:lnTo>
                  <a:pt x="102692" y="289610"/>
                </a:lnTo>
                <a:lnTo>
                  <a:pt x="104063" y="291896"/>
                </a:lnTo>
                <a:lnTo>
                  <a:pt x="105422" y="290245"/>
                </a:lnTo>
                <a:close/>
              </a:path>
              <a:path w="9144000" h="398779">
                <a:moveTo>
                  <a:pt x="105867" y="383222"/>
                </a:moveTo>
                <a:lnTo>
                  <a:pt x="104571" y="383222"/>
                </a:lnTo>
                <a:lnTo>
                  <a:pt x="103289" y="382536"/>
                </a:lnTo>
                <a:lnTo>
                  <a:pt x="101346" y="383222"/>
                </a:lnTo>
                <a:lnTo>
                  <a:pt x="100711" y="383908"/>
                </a:lnTo>
                <a:lnTo>
                  <a:pt x="103289" y="384594"/>
                </a:lnTo>
                <a:lnTo>
                  <a:pt x="101993" y="384594"/>
                </a:lnTo>
                <a:lnTo>
                  <a:pt x="100063" y="383908"/>
                </a:lnTo>
                <a:lnTo>
                  <a:pt x="95542" y="384594"/>
                </a:lnTo>
                <a:lnTo>
                  <a:pt x="94259" y="383222"/>
                </a:lnTo>
                <a:lnTo>
                  <a:pt x="91033" y="383222"/>
                </a:lnTo>
                <a:lnTo>
                  <a:pt x="92316" y="385965"/>
                </a:lnTo>
                <a:lnTo>
                  <a:pt x="94259" y="387350"/>
                </a:lnTo>
                <a:lnTo>
                  <a:pt x="96189" y="390105"/>
                </a:lnTo>
                <a:lnTo>
                  <a:pt x="97485" y="389407"/>
                </a:lnTo>
                <a:lnTo>
                  <a:pt x="98767" y="389407"/>
                </a:lnTo>
                <a:lnTo>
                  <a:pt x="98120" y="388734"/>
                </a:lnTo>
                <a:lnTo>
                  <a:pt x="98767" y="388035"/>
                </a:lnTo>
                <a:lnTo>
                  <a:pt x="99415" y="389407"/>
                </a:lnTo>
                <a:lnTo>
                  <a:pt x="100711" y="388734"/>
                </a:lnTo>
                <a:lnTo>
                  <a:pt x="101346" y="389407"/>
                </a:lnTo>
                <a:lnTo>
                  <a:pt x="103263" y="388734"/>
                </a:lnTo>
                <a:lnTo>
                  <a:pt x="105219" y="388035"/>
                </a:lnTo>
                <a:lnTo>
                  <a:pt x="105867" y="385965"/>
                </a:lnTo>
                <a:lnTo>
                  <a:pt x="105867" y="384594"/>
                </a:lnTo>
                <a:lnTo>
                  <a:pt x="105867" y="383222"/>
                </a:lnTo>
                <a:close/>
              </a:path>
              <a:path w="9144000" h="398779">
                <a:moveTo>
                  <a:pt x="106514" y="372745"/>
                </a:moveTo>
                <a:lnTo>
                  <a:pt x="103289" y="372745"/>
                </a:lnTo>
                <a:lnTo>
                  <a:pt x="103289" y="375285"/>
                </a:lnTo>
                <a:lnTo>
                  <a:pt x="104571" y="375285"/>
                </a:lnTo>
                <a:lnTo>
                  <a:pt x="103936" y="374015"/>
                </a:lnTo>
                <a:lnTo>
                  <a:pt x="106514" y="374015"/>
                </a:lnTo>
                <a:lnTo>
                  <a:pt x="106514" y="372745"/>
                </a:lnTo>
                <a:close/>
              </a:path>
              <a:path w="9144000" h="398779">
                <a:moveTo>
                  <a:pt x="106514" y="330835"/>
                </a:moveTo>
                <a:lnTo>
                  <a:pt x="103936" y="330835"/>
                </a:lnTo>
                <a:lnTo>
                  <a:pt x="102641" y="332105"/>
                </a:lnTo>
                <a:lnTo>
                  <a:pt x="102641" y="333375"/>
                </a:lnTo>
                <a:lnTo>
                  <a:pt x="105219" y="333375"/>
                </a:lnTo>
                <a:lnTo>
                  <a:pt x="105219" y="332105"/>
                </a:lnTo>
                <a:lnTo>
                  <a:pt x="106514" y="330835"/>
                </a:lnTo>
                <a:close/>
              </a:path>
              <a:path w="9144000" h="398779">
                <a:moveTo>
                  <a:pt x="106514" y="229235"/>
                </a:moveTo>
                <a:lnTo>
                  <a:pt x="105219" y="229235"/>
                </a:lnTo>
                <a:lnTo>
                  <a:pt x="105867" y="227965"/>
                </a:lnTo>
                <a:lnTo>
                  <a:pt x="105219" y="226695"/>
                </a:lnTo>
                <a:lnTo>
                  <a:pt x="103936" y="224155"/>
                </a:lnTo>
                <a:lnTo>
                  <a:pt x="101028" y="226060"/>
                </a:lnTo>
                <a:lnTo>
                  <a:pt x="98120" y="224155"/>
                </a:lnTo>
                <a:lnTo>
                  <a:pt x="99415" y="226695"/>
                </a:lnTo>
                <a:lnTo>
                  <a:pt x="99415" y="227965"/>
                </a:lnTo>
                <a:lnTo>
                  <a:pt x="100063" y="230505"/>
                </a:lnTo>
                <a:lnTo>
                  <a:pt x="97485" y="234315"/>
                </a:lnTo>
                <a:lnTo>
                  <a:pt x="96837" y="234315"/>
                </a:lnTo>
                <a:lnTo>
                  <a:pt x="95542" y="236855"/>
                </a:lnTo>
                <a:lnTo>
                  <a:pt x="101346" y="238125"/>
                </a:lnTo>
                <a:lnTo>
                  <a:pt x="104571" y="235585"/>
                </a:lnTo>
                <a:lnTo>
                  <a:pt x="103936" y="233045"/>
                </a:lnTo>
                <a:lnTo>
                  <a:pt x="104571" y="231775"/>
                </a:lnTo>
                <a:lnTo>
                  <a:pt x="106514" y="231775"/>
                </a:lnTo>
                <a:lnTo>
                  <a:pt x="106514" y="230505"/>
                </a:lnTo>
                <a:lnTo>
                  <a:pt x="106514" y="229235"/>
                </a:lnTo>
                <a:close/>
              </a:path>
              <a:path w="9144000" h="398779">
                <a:moveTo>
                  <a:pt x="107010" y="398614"/>
                </a:moveTo>
                <a:lnTo>
                  <a:pt x="106514" y="398360"/>
                </a:lnTo>
                <a:lnTo>
                  <a:pt x="106260" y="398614"/>
                </a:lnTo>
                <a:lnTo>
                  <a:pt x="107010" y="398614"/>
                </a:lnTo>
                <a:close/>
              </a:path>
              <a:path w="9144000" h="398779">
                <a:moveTo>
                  <a:pt x="107162" y="230505"/>
                </a:moveTo>
                <a:lnTo>
                  <a:pt x="106514" y="230505"/>
                </a:lnTo>
                <a:lnTo>
                  <a:pt x="107162" y="231775"/>
                </a:lnTo>
                <a:lnTo>
                  <a:pt x="107162" y="230505"/>
                </a:lnTo>
                <a:close/>
              </a:path>
              <a:path w="9144000" h="398779">
                <a:moveTo>
                  <a:pt x="107797" y="123850"/>
                </a:moveTo>
                <a:lnTo>
                  <a:pt x="104571" y="123151"/>
                </a:lnTo>
                <a:lnTo>
                  <a:pt x="103301" y="123507"/>
                </a:lnTo>
                <a:lnTo>
                  <a:pt x="103301" y="128155"/>
                </a:lnTo>
                <a:lnTo>
                  <a:pt x="102463" y="128155"/>
                </a:lnTo>
                <a:lnTo>
                  <a:pt x="102641" y="127977"/>
                </a:lnTo>
                <a:lnTo>
                  <a:pt x="103301" y="128155"/>
                </a:lnTo>
                <a:lnTo>
                  <a:pt x="103301" y="123507"/>
                </a:lnTo>
                <a:lnTo>
                  <a:pt x="101993" y="123850"/>
                </a:lnTo>
                <a:lnTo>
                  <a:pt x="99415" y="125907"/>
                </a:lnTo>
                <a:lnTo>
                  <a:pt x="98767" y="126593"/>
                </a:lnTo>
                <a:lnTo>
                  <a:pt x="100063" y="126593"/>
                </a:lnTo>
                <a:lnTo>
                  <a:pt x="99542" y="127152"/>
                </a:lnTo>
                <a:lnTo>
                  <a:pt x="99326" y="127025"/>
                </a:lnTo>
                <a:lnTo>
                  <a:pt x="95237" y="128714"/>
                </a:lnTo>
                <a:lnTo>
                  <a:pt x="93141" y="131508"/>
                </a:lnTo>
                <a:lnTo>
                  <a:pt x="98602" y="133756"/>
                </a:lnTo>
                <a:lnTo>
                  <a:pt x="102057" y="134327"/>
                </a:lnTo>
                <a:lnTo>
                  <a:pt x="104787" y="132638"/>
                </a:lnTo>
                <a:lnTo>
                  <a:pt x="106159" y="130949"/>
                </a:lnTo>
                <a:lnTo>
                  <a:pt x="104241" y="128409"/>
                </a:lnTo>
                <a:lnTo>
                  <a:pt x="105219" y="128663"/>
                </a:lnTo>
                <a:lnTo>
                  <a:pt x="106083" y="127977"/>
                </a:lnTo>
                <a:lnTo>
                  <a:pt x="107797" y="126593"/>
                </a:lnTo>
                <a:lnTo>
                  <a:pt x="105219" y="125907"/>
                </a:lnTo>
                <a:lnTo>
                  <a:pt x="107797" y="123850"/>
                </a:lnTo>
                <a:close/>
              </a:path>
              <a:path w="9144000" h="398779">
                <a:moveTo>
                  <a:pt x="108445" y="177165"/>
                </a:moveTo>
                <a:lnTo>
                  <a:pt x="106514" y="175895"/>
                </a:lnTo>
                <a:lnTo>
                  <a:pt x="105867" y="172085"/>
                </a:lnTo>
                <a:lnTo>
                  <a:pt x="101993" y="174625"/>
                </a:lnTo>
                <a:lnTo>
                  <a:pt x="102641" y="175895"/>
                </a:lnTo>
                <a:lnTo>
                  <a:pt x="103936" y="177165"/>
                </a:lnTo>
                <a:lnTo>
                  <a:pt x="105867" y="178435"/>
                </a:lnTo>
                <a:lnTo>
                  <a:pt x="106514" y="177165"/>
                </a:lnTo>
                <a:lnTo>
                  <a:pt x="108445" y="177165"/>
                </a:lnTo>
                <a:close/>
              </a:path>
              <a:path w="9144000" h="398779">
                <a:moveTo>
                  <a:pt x="111671" y="394233"/>
                </a:moveTo>
                <a:lnTo>
                  <a:pt x="110388" y="392849"/>
                </a:lnTo>
                <a:lnTo>
                  <a:pt x="109740" y="393534"/>
                </a:lnTo>
                <a:lnTo>
                  <a:pt x="111671" y="394233"/>
                </a:lnTo>
                <a:close/>
              </a:path>
              <a:path w="9144000" h="398779">
                <a:moveTo>
                  <a:pt x="111671" y="329565"/>
                </a:moveTo>
                <a:lnTo>
                  <a:pt x="111023" y="328295"/>
                </a:lnTo>
                <a:lnTo>
                  <a:pt x="111023" y="327025"/>
                </a:lnTo>
                <a:lnTo>
                  <a:pt x="109093" y="327025"/>
                </a:lnTo>
                <a:lnTo>
                  <a:pt x="108445" y="327025"/>
                </a:lnTo>
                <a:lnTo>
                  <a:pt x="108191" y="327279"/>
                </a:lnTo>
                <a:lnTo>
                  <a:pt x="105422" y="326694"/>
                </a:lnTo>
                <a:lnTo>
                  <a:pt x="104063" y="327202"/>
                </a:lnTo>
                <a:lnTo>
                  <a:pt x="103428" y="328345"/>
                </a:lnTo>
                <a:lnTo>
                  <a:pt x="102692" y="329488"/>
                </a:lnTo>
                <a:lnTo>
                  <a:pt x="107518" y="329488"/>
                </a:lnTo>
                <a:lnTo>
                  <a:pt x="107975" y="329107"/>
                </a:lnTo>
                <a:lnTo>
                  <a:pt x="108445" y="329565"/>
                </a:lnTo>
                <a:lnTo>
                  <a:pt x="111671" y="329565"/>
                </a:lnTo>
                <a:close/>
              </a:path>
              <a:path w="9144000" h="398779">
                <a:moveTo>
                  <a:pt x="111671" y="203835"/>
                </a:moveTo>
                <a:lnTo>
                  <a:pt x="105867" y="198755"/>
                </a:lnTo>
                <a:lnTo>
                  <a:pt x="103289" y="198755"/>
                </a:lnTo>
                <a:lnTo>
                  <a:pt x="98767" y="201295"/>
                </a:lnTo>
                <a:lnTo>
                  <a:pt x="105219" y="203835"/>
                </a:lnTo>
                <a:lnTo>
                  <a:pt x="107162" y="205105"/>
                </a:lnTo>
                <a:lnTo>
                  <a:pt x="111671" y="203835"/>
                </a:lnTo>
                <a:close/>
              </a:path>
              <a:path w="9144000" h="398779">
                <a:moveTo>
                  <a:pt x="111671" y="97015"/>
                </a:moveTo>
                <a:lnTo>
                  <a:pt x="109740" y="98386"/>
                </a:lnTo>
                <a:lnTo>
                  <a:pt x="108445" y="98386"/>
                </a:lnTo>
                <a:lnTo>
                  <a:pt x="108445" y="100457"/>
                </a:lnTo>
                <a:lnTo>
                  <a:pt x="111671" y="97015"/>
                </a:lnTo>
                <a:close/>
              </a:path>
              <a:path w="9144000" h="398779">
                <a:moveTo>
                  <a:pt x="112966" y="385279"/>
                </a:moveTo>
                <a:lnTo>
                  <a:pt x="111023" y="385279"/>
                </a:lnTo>
                <a:lnTo>
                  <a:pt x="110388" y="386651"/>
                </a:lnTo>
                <a:lnTo>
                  <a:pt x="109740" y="387350"/>
                </a:lnTo>
                <a:lnTo>
                  <a:pt x="106514" y="388035"/>
                </a:lnTo>
                <a:lnTo>
                  <a:pt x="107797" y="390791"/>
                </a:lnTo>
                <a:lnTo>
                  <a:pt x="111671" y="387350"/>
                </a:lnTo>
                <a:lnTo>
                  <a:pt x="112966" y="387350"/>
                </a:lnTo>
                <a:lnTo>
                  <a:pt x="112966" y="385279"/>
                </a:lnTo>
                <a:close/>
              </a:path>
              <a:path w="9144000" h="398779">
                <a:moveTo>
                  <a:pt x="112966" y="68122"/>
                </a:moveTo>
                <a:lnTo>
                  <a:pt x="112318" y="68122"/>
                </a:lnTo>
                <a:lnTo>
                  <a:pt x="111671" y="67424"/>
                </a:lnTo>
                <a:lnTo>
                  <a:pt x="111671" y="68808"/>
                </a:lnTo>
                <a:lnTo>
                  <a:pt x="112966" y="68122"/>
                </a:lnTo>
                <a:close/>
              </a:path>
              <a:path w="9144000" h="398779">
                <a:moveTo>
                  <a:pt x="113601" y="390791"/>
                </a:moveTo>
                <a:lnTo>
                  <a:pt x="112318" y="390791"/>
                </a:lnTo>
                <a:lnTo>
                  <a:pt x="112318" y="392163"/>
                </a:lnTo>
                <a:lnTo>
                  <a:pt x="110388" y="392849"/>
                </a:lnTo>
                <a:lnTo>
                  <a:pt x="112966" y="392849"/>
                </a:lnTo>
                <a:lnTo>
                  <a:pt x="112966" y="392163"/>
                </a:lnTo>
                <a:lnTo>
                  <a:pt x="113601" y="390791"/>
                </a:lnTo>
                <a:close/>
              </a:path>
              <a:path w="9144000" h="398779">
                <a:moveTo>
                  <a:pt x="113601" y="244475"/>
                </a:moveTo>
                <a:lnTo>
                  <a:pt x="111023" y="244475"/>
                </a:lnTo>
                <a:lnTo>
                  <a:pt x="111671" y="243205"/>
                </a:lnTo>
                <a:lnTo>
                  <a:pt x="109093" y="243205"/>
                </a:lnTo>
                <a:lnTo>
                  <a:pt x="108445" y="244475"/>
                </a:lnTo>
                <a:lnTo>
                  <a:pt x="108445" y="245745"/>
                </a:lnTo>
                <a:lnTo>
                  <a:pt x="107162" y="245745"/>
                </a:lnTo>
                <a:lnTo>
                  <a:pt x="109740" y="247015"/>
                </a:lnTo>
                <a:lnTo>
                  <a:pt x="112318" y="245745"/>
                </a:lnTo>
                <a:lnTo>
                  <a:pt x="113601" y="244475"/>
                </a:lnTo>
                <a:close/>
              </a:path>
              <a:path w="9144000" h="398779">
                <a:moveTo>
                  <a:pt x="114249" y="109397"/>
                </a:moveTo>
                <a:lnTo>
                  <a:pt x="111023" y="108026"/>
                </a:lnTo>
                <a:lnTo>
                  <a:pt x="109093" y="108712"/>
                </a:lnTo>
                <a:lnTo>
                  <a:pt x="106514" y="108712"/>
                </a:lnTo>
                <a:lnTo>
                  <a:pt x="103936" y="111455"/>
                </a:lnTo>
                <a:lnTo>
                  <a:pt x="105867" y="112839"/>
                </a:lnTo>
                <a:lnTo>
                  <a:pt x="103936" y="114896"/>
                </a:lnTo>
                <a:lnTo>
                  <a:pt x="105219" y="114896"/>
                </a:lnTo>
                <a:lnTo>
                  <a:pt x="107797" y="116281"/>
                </a:lnTo>
                <a:lnTo>
                  <a:pt x="109740" y="113525"/>
                </a:lnTo>
                <a:lnTo>
                  <a:pt x="112318" y="112153"/>
                </a:lnTo>
                <a:lnTo>
                  <a:pt x="114249" y="109397"/>
                </a:lnTo>
                <a:close/>
              </a:path>
              <a:path w="9144000" h="398779">
                <a:moveTo>
                  <a:pt x="114896" y="367665"/>
                </a:moveTo>
                <a:lnTo>
                  <a:pt x="114249" y="367665"/>
                </a:lnTo>
                <a:lnTo>
                  <a:pt x="114249" y="366395"/>
                </a:lnTo>
                <a:lnTo>
                  <a:pt x="111023" y="366395"/>
                </a:lnTo>
                <a:lnTo>
                  <a:pt x="109740" y="368935"/>
                </a:lnTo>
                <a:lnTo>
                  <a:pt x="113601" y="368935"/>
                </a:lnTo>
                <a:lnTo>
                  <a:pt x="114896" y="367665"/>
                </a:lnTo>
                <a:close/>
              </a:path>
              <a:path w="9144000" h="398779">
                <a:moveTo>
                  <a:pt x="114896" y="348615"/>
                </a:moveTo>
                <a:lnTo>
                  <a:pt x="114579" y="347345"/>
                </a:lnTo>
                <a:lnTo>
                  <a:pt x="114249" y="346075"/>
                </a:lnTo>
                <a:lnTo>
                  <a:pt x="112966" y="346075"/>
                </a:lnTo>
                <a:lnTo>
                  <a:pt x="111671" y="344805"/>
                </a:lnTo>
                <a:lnTo>
                  <a:pt x="110388" y="344805"/>
                </a:lnTo>
                <a:lnTo>
                  <a:pt x="111671" y="347345"/>
                </a:lnTo>
                <a:lnTo>
                  <a:pt x="106514" y="346075"/>
                </a:lnTo>
                <a:lnTo>
                  <a:pt x="109093" y="348615"/>
                </a:lnTo>
                <a:lnTo>
                  <a:pt x="107797" y="349885"/>
                </a:lnTo>
                <a:lnTo>
                  <a:pt x="107797" y="351155"/>
                </a:lnTo>
                <a:lnTo>
                  <a:pt x="108445" y="351155"/>
                </a:lnTo>
                <a:lnTo>
                  <a:pt x="108445" y="352425"/>
                </a:lnTo>
                <a:lnTo>
                  <a:pt x="109740" y="351155"/>
                </a:lnTo>
                <a:lnTo>
                  <a:pt x="110388" y="351155"/>
                </a:lnTo>
                <a:lnTo>
                  <a:pt x="109740" y="349885"/>
                </a:lnTo>
                <a:lnTo>
                  <a:pt x="114249" y="349885"/>
                </a:lnTo>
                <a:lnTo>
                  <a:pt x="114896" y="348615"/>
                </a:lnTo>
                <a:close/>
              </a:path>
              <a:path w="9144000" h="398779">
                <a:moveTo>
                  <a:pt x="114896" y="250825"/>
                </a:moveTo>
                <a:lnTo>
                  <a:pt x="112966" y="249555"/>
                </a:lnTo>
                <a:lnTo>
                  <a:pt x="105867" y="249555"/>
                </a:lnTo>
                <a:lnTo>
                  <a:pt x="103289" y="253365"/>
                </a:lnTo>
                <a:lnTo>
                  <a:pt x="108445" y="254635"/>
                </a:lnTo>
                <a:lnTo>
                  <a:pt x="112318" y="254635"/>
                </a:lnTo>
                <a:lnTo>
                  <a:pt x="114896" y="250825"/>
                </a:lnTo>
                <a:close/>
              </a:path>
              <a:path w="9144000" h="398779">
                <a:moveTo>
                  <a:pt x="115544" y="374015"/>
                </a:moveTo>
                <a:lnTo>
                  <a:pt x="112318" y="374015"/>
                </a:lnTo>
                <a:lnTo>
                  <a:pt x="113601" y="375285"/>
                </a:lnTo>
                <a:lnTo>
                  <a:pt x="115544" y="375285"/>
                </a:lnTo>
                <a:lnTo>
                  <a:pt x="115544" y="374015"/>
                </a:lnTo>
                <a:close/>
              </a:path>
              <a:path w="9144000" h="398779">
                <a:moveTo>
                  <a:pt x="116192" y="236855"/>
                </a:moveTo>
                <a:lnTo>
                  <a:pt x="112318" y="236855"/>
                </a:lnTo>
                <a:lnTo>
                  <a:pt x="112318" y="239395"/>
                </a:lnTo>
                <a:lnTo>
                  <a:pt x="114896" y="238125"/>
                </a:lnTo>
                <a:lnTo>
                  <a:pt x="116192" y="238125"/>
                </a:lnTo>
                <a:lnTo>
                  <a:pt x="116192" y="236855"/>
                </a:lnTo>
                <a:close/>
              </a:path>
              <a:path w="9144000" h="398779">
                <a:moveTo>
                  <a:pt x="116192" y="15824"/>
                </a:moveTo>
                <a:lnTo>
                  <a:pt x="114249" y="13766"/>
                </a:lnTo>
                <a:lnTo>
                  <a:pt x="113601" y="12395"/>
                </a:lnTo>
                <a:lnTo>
                  <a:pt x="113601" y="13081"/>
                </a:lnTo>
                <a:lnTo>
                  <a:pt x="112318" y="13766"/>
                </a:lnTo>
                <a:lnTo>
                  <a:pt x="110388" y="14452"/>
                </a:lnTo>
                <a:lnTo>
                  <a:pt x="114249" y="14452"/>
                </a:lnTo>
                <a:lnTo>
                  <a:pt x="112966" y="15138"/>
                </a:lnTo>
                <a:lnTo>
                  <a:pt x="116192" y="15824"/>
                </a:lnTo>
                <a:close/>
              </a:path>
              <a:path w="9144000" h="398779">
                <a:moveTo>
                  <a:pt x="116827" y="172085"/>
                </a:moveTo>
                <a:lnTo>
                  <a:pt x="114896" y="173355"/>
                </a:lnTo>
                <a:lnTo>
                  <a:pt x="112318" y="174625"/>
                </a:lnTo>
                <a:lnTo>
                  <a:pt x="108445" y="177165"/>
                </a:lnTo>
                <a:lnTo>
                  <a:pt x="107162" y="178435"/>
                </a:lnTo>
                <a:lnTo>
                  <a:pt x="105867" y="178435"/>
                </a:lnTo>
                <a:lnTo>
                  <a:pt x="104571" y="179705"/>
                </a:lnTo>
                <a:lnTo>
                  <a:pt x="112966" y="182245"/>
                </a:lnTo>
                <a:lnTo>
                  <a:pt x="116827" y="172085"/>
                </a:lnTo>
                <a:close/>
              </a:path>
              <a:path w="9144000" h="398779">
                <a:moveTo>
                  <a:pt x="116827" y="85318"/>
                </a:moveTo>
                <a:lnTo>
                  <a:pt x="112966" y="86690"/>
                </a:lnTo>
                <a:lnTo>
                  <a:pt x="111023" y="85318"/>
                </a:lnTo>
                <a:lnTo>
                  <a:pt x="109093" y="86004"/>
                </a:lnTo>
                <a:lnTo>
                  <a:pt x="109093" y="87376"/>
                </a:lnTo>
                <a:lnTo>
                  <a:pt x="110070" y="88950"/>
                </a:lnTo>
                <a:lnTo>
                  <a:pt x="105524" y="87020"/>
                </a:lnTo>
                <a:lnTo>
                  <a:pt x="98717" y="87401"/>
                </a:lnTo>
                <a:lnTo>
                  <a:pt x="97917" y="88099"/>
                </a:lnTo>
                <a:lnTo>
                  <a:pt x="97726" y="88265"/>
                </a:lnTo>
                <a:lnTo>
                  <a:pt x="94500" y="91084"/>
                </a:lnTo>
                <a:lnTo>
                  <a:pt x="96596" y="93878"/>
                </a:lnTo>
                <a:lnTo>
                  <a:pt x="101333" y="94386"/>
                </a:lnTo>
                <a:lnTo>
                  <a:pt x="104787" y="96672"/>
                </a:lnTo>
                <a:lnTo>
                  <a:pt x="106159" y="96164"/>
                </a:lnTo>
                <a:lnTo>
                  <a:pt x="106794" y="95021"/>
                </a:lnTo>
                <a:lnTo>
                  <a:pt x="108153" y="94386"/>
                </a:lnTo>
                <a:lnTo>
                  <a:pt x="110248" y="94386"/>
                </a:lnTo>
                <a:lnTo>
                  <a:pt x="110248" y="93370"/>
                </a:lnTo>
                <a:lnTo>
                  <a:pt x="110883" y="93370"/>
                </a:lnTo>
                <a:lnTo>
                  <a:pt x="110883" y="93878"/>
                </a:lnTo>
                <a:lnTo>
                  <a:pt x="110896" y="93370"/>
                </a:lnTo>
                <a:lnTo>
                  <a:pt x="110909" y="89446"/>
                </a:lnTo>
                <a:lnTo>
                  <a:pt x="114249" y="89446"/>
                </a:lnTo>
                <a:lnTo>
                  <a:pt x="116827" y="88760"/>
                </a:lnTo>
                <a:lnTo>
                  <a:pt x="116827" y="86690"/>
                </a:lnTo>
                <a:lnTo>
                  <a:pt x="116827" y="85318"/>
                </a:lnTo>
                <a:close/>
              </a:path>
              <a:path w="9144000" h="398779">
                <a:moveTo>
                  <a:pt x="116827" y="50914"/>
                </a:moveTo>
                <a:lnTo>
                  <a:pt x="110388" y="50914"/>
                </a:lnTo>
                <a:lnTo>
                  <a:pt x="109093" y="54356"/>
                </a:lnTo>
                <a:lnTo>
                  <a:pt x="110388" y="54356"/>
                </a:lnTo>
                <a:lnTo>
                  <a:pt x="111671" y="55041"/>
                </a:lnTo>
                <a:lnTo>
                  <a:pt x="114896" y="55041"/>
                </a:lnTo>
                <a:lnTo>
                  <a:pt x="115544" y="52984"/>
                </a:lnTo>
                <a:lnTo>
                  <a:pt x="116827" y="50914"/>
                </a:lnTo>
                <a:close/>
              </a:path>
              <a:path w="9144000" h="398779">
                <a:moveTo>
                  <a:pt x="117475" y="351155"/>
                </a:moveTo>
                <a:lnTo>
                  <a:pt x="114249" y="351155"/>
                </a:lnTo>
                <a:lnTo>
                  <a:pt x="113601" y="353695"/>
                </a:lnTo>
                <a:lnTo>
                  <a:pt x="112318" y="353695"/>
                </a:lnTo>
                <a:lnTo>
                  <a:pt x="109740" y="353695"/>
                </a:lnTo>
                <a:lnTo>
                  <a:pt x="110388" y="354965"/>
                </a:lnTo>
                <a:lnTo>
                  <a:pt x="112636" y="354965"/>
                </a:lnTo>
                <a:lnTo>
                  <a:pt x="112966" y="356235"/>
                </a:lnTo>
                <a:lnTo>
                  <a:pt x="116192" y="354965"/>
                </a:lnTo>
                <a:lnTo>
                  <a:pt x="117475" y="351155"/>
                </a:lnTo>
                <a:close/>
              </a:path>
              <a:path w="9144000" h="398779">
                <a:moveTo>
                  <a:pt x="117475" y="335915"/>
                </a:moveTo>
                <a:lnTo>
                  <a:pt x="113601" y="335915"/>
                </a:lnTo>
                <a:lnTo>
                  <a:pt x="113601" y="337185"/>
                </a:lnTo>
                <a:lnTo>
                  <a:pt x="115544" y="337185"/>
                </a:lnTo>
                <a:lnTo>
                  <a:pt x="117475" y="335915"/>
                </a:lnTo>
                <a:close/>
              </a:path>
              <a:path w="9144000" h="398779">
                <a:moveTo>
                  <a:pt x="117716" y="74193"/>
                </a:moveTo>
                <a:lnTo>
                  <a:pt x="114388" y="73063"/>
                </a:lnTo>
                <a:lnTo>
                  <a:pt x="115709" y="74828"/>
                </a:lnTo>
                <a:lnTo>
                  <a:pt x="117716" y="74193"/>
                </a:lnTo>
                <a:close/>
              </a:path>
              <a:path w="9144000" h="398779">
                <a:moveTo>
                  <a:pt x="118440" y="116865"/>
                </a:moveTo>
                <a:lnTo>
                  <a:pt x="117081" y="114071"/>
                </a:lnTo>
                <a:lnTo>
                  <a:pt x="113614" y="113436"/>
                </a:lnTo>
                <a:lnTo>
                  <a:pt x="110883" y="115214"/>
                </a:lnTo>
                <a:lnTo>
                  <a:pt x="110883" y="115722"/>
                </a:lnTo>
                <a:lnTo>
                  <a:pt x="113614" y="117373"/>
                </a:lnTo>
                <a:lnTo>
                  <a:pt x="118440" y="116865"/>
                </a:lnTo>
                <a:close/>
              </a:path>
              <a:path w="9144000" h="398779">
                <a:moveTo>
                  <a:pt x="118770" y="201295"/>
                </a:moveTo>
                <a:lnTo>
                  <a:pt x="117475" y="196215"/>
                </a:lnTo>
                <a:lnTo>
                  <a:pt x="109740" y="197485"/>
                </a:lnTo>
                <a:lnTo>
                  <a:pt x="111671" y="202565"/>
                </a:lnTo>
                <a:lnTo>
                  <a:pt x="118122" y="202565"/>
                </a:lnTo>
                <a:lnTo>
                  <a:pt x="118770" y="201295"/>
                </a:lnTo>
                <a:close/>
              </a:path>
              <a:path w="9144000" h="398779">
                <a:moveTo>
                  <a:pt x="120053" y="381850"/>
                </a:moveTo>
                <a:lnTo>
                  <a:pt x="117475" y="382536"/>
                </a:lnTo>
                <a:lnTo>
                  <a:pt x="111671" y="384594"/>
                </a:lnTo>
                <a:lnTo>
                  <a:pt x="116192" y="385965"/>
                </a:lnTo>
                <a:lnTo>
                  <a:pt x="116827" y="383908"/>
                </a:lnTo>
                <a:lnTo>
                  <a:pt x="120053" y="383222"/>
                </a:lnTo>
                <a:lnTo>
                  <a:pt x="120053" y="381850"/>
                </a:lnTo>
                <a:close/>
              </a:path>
              <a:path w="9144000" h="398779">
                <a:moveTo>
                  <a:pt x="120053" y="287655"/>
                </a:moveTo>
                <a:lnTo>
                  <a:pt x="116827" y="287655"/>
                </a:lnTo>
                <a:lnTo>
                  <a:pt x="116192" y="290195"/>
                </a:lnTo>
                <a:lnTo>
                  <a:pt x="120053" y="290195"/>
                </a:lnTo>
                <a:lnTo>
                  <a:pt x="120053" y="287655"/>
                </a:lnTo>
                <a:close/>
              </a:path>
              <a:path w="9144000" h="398779">
                <a:moveTo>
                  <a:pt x="120053" y="6197"/>
                </a:moveTo>
                <a:lnTo>
                  <a:pt x="118770" y="6197"/>
                </a:lnTo>
                <a:lnTo>
                  <a:pt x="118770" y="6883"/>
                </a:lnTo>
                <a:lnTo>
                  <a:pt x="119418" y="6883"/>
                </a:lnTo>
                <a:lnTo>
                  <a:pt x="120053" y="6197"/>
                </a:lnTo>
                <a:close/>
              </a:path>
              <a:path w="9144000" h="398779">
                <a:moveTo>
                  <a:pt x="120700" y="110769"/>
                </a:moveTo>
                <a:lnTo>
                  <a:pt x="117475" y="109397"/>
                </a:lnTo>
                <a:lnTo>
                  <a:pt x="114896" y="112839"/>
                </a:lnTo>
                <a:lnTo>
                  <a:pt x="118770" y="113525"/>
                </a:lnTo>
                <a:lnTo>
                  <a:pt x="119418" y="112839"/>
                </a:lnTo>
                <a:lnTo>
                  <a:pt x="120053" y="111455"/>
                </a:lnTo>
                <a:lnTo>
                  <a:pt x="120700" y="110769"/>
                </a:lnTo>
                <a:close/>
              </a:path>
              <a:path w="9144000" h="398779">
                <a:moveTo>
                  <a:pt x="121348" y="375285"/>
                </a:moveTo>
                <a:lnTo>
                  <a:pt x="118770" y="376555"/>
                </a:lnTo>
                <a:lnTo>
                  <a:pt x="121348" y="377825"/>
                </a:lnTo>
                <a:lnTo>
                  <a:pt x="121348" y="375285"/>
                </a:lnTo>
                <a:close/>
              </a:path>
              <a:path w="9144000" h="398779">
                <a:moveTo>
                  <a:pt x="121348" y="329565"/>
                </a:moveTo>
                <a:lnTo>
                  <a:pt x="118122" y="329565"/>
                </a:lnTo>
                <a:lnTo>
                  <a:pt x="114896" y="332105"/>
                </a:lnTo>
                <a:lnTo>
                  <a:pt x="118770" y="333375"/>
                </a:lnTo>
                <a:lnTo>
                  <a:pt x="121348" y="329565"/>
                </a:lnTo>
                <a:close/>
              </a:path>
              <a:path w="9144000" h="398779">
                <a:moveTo>
                  <a:pt x="121996" y="347345"/>
                </a:moveTo>
                <a:lnTo>
                  <a:pt x="119418" y="346075"/>
                </a:lnTo>
                <a:lnTo>
                  <a:pt x="116192" y="346075"/>
                </a:lnTo>
                <a:lnTo>
                  <a:pt x="117475" y="349885"/>
                </a:lnTo>
                <a:lnTo>
                  <a:pt x="118122" y="349885"/>
                </a:lnTo>
                <a:lnTo>
                  <a:pt x="118770" y="348615"/>
                </a:lnTo>
                <a:lnTo>
                  <a:pt x="121996" y="347345"/>
                </a:lnTo>
                <a:close/>
              </a:path>
              <a:path w="9144000" h="398779">
                <a:moveTo>
                  <a:pt x="122643" y="356235"/>
                </a:moveTo>
                <a:lnTo>
                  <a:pt x="121348" y="356235"/>
                </a:lnTo>
                <a:lnTo>
                  <a:pt x="121996" y="354965"/>
                </a:lnTo>
                <a:lnTo>
                  <a:pt x="121348" y="353695"/>
                </a:lnTo>
                <a:lnTo>
                  <a:pt x="118770" y="353695"/>
                </a:lnTo>
                <a:lnTo>
                  <a:pt x="114896" y="356235"/>
                </a:lnTo>
                <a:lnTo>
                  <a:pt x="117475" y="356235"/>
                </a:lnTo>
                <a:lnTo>
                  <a:pt x="121348" y="357505"/>
                </a:lnTo>
                <a:lnTo>
                  <a:pt x="122643" y="356235"/>
                </a:lnTo>
                <a:close/>
              </a:path>
              <a:path w="9144000" h="398779">
                <a:moveTo>
                  <a:pt x="123926" y="278765"/>
                </a:moveTo>
                <a:lnTo>
                  <a:pt x="123278" y="277495"/>
                </a:lnTo>
                <a:lnTo>
                  <a:pt x="120053" y="277495"/>
                </a:lnTo>
                <a:lnTo>
                  <a:pt x="123278" y="278765"/>
                </a:lnTo>
                <a:lnTo>
                  <a:pt x="122643" y="280035"/>
                </a:lnTo>
                <a:lnTo>
                  <a:pt x="123278" y="280035"/>
                </a:lnTo>
                <a:lnTo>
                  <a:pt x="123926" y="278765"/>
                </a:lnTo>
                <a:close/>
              </a:path>
              <a:path w="9144000" h="398779">
                <a:moveTo>
                  <a:pt x="123926" y="35788"/>
                </a:moveTo>
                <a:lnTo>
                  <a:pt x="123278" y="35788"/>
                </a:lnTo>
                <a:lnTo>
                  <a:pt x="123278" y="35090"/>
                </a:lnTo>
                <a:lnTo>
                  <a:pt x="122643" y="35090"/>
                </a:lnTo>
                <a:lnTo>
                  <a:pt x="122643" y="33020"/>
                </a:lnTo>
                <a:lnTo>
                  <a:pt x="121996" y="32334"/>
                </a:lnTo>
                <a:lnTo>
                  <a:pt x="115544" y="36474"/>
                </a:lnTo>
                <a:lnTo>
                  <a:pt x="117475" y="38531"/>
                </a:lnTo>
                <a:lnTo>
                  <a:pt x="118770" y="37846"/>
                </a:lnTo>
                <a:lnTo>
                  <a:pt x="120053" y="38531"/>
                </a:lnTo>
                <a:lnTo>
                  <a:pt x="121348" y="38531"/>
                </a:lnTo>
                <a:lnTo>
                  <a:pt x="121348" y="37846"/>
                </a:lnTo>
                <a:lnTo>
                  <a:pt x="123278" y="37846"/>
                </a:lnTo>
                <a:lnTo>
                  <a:pt x="122643" y="37160"/>
                </a:lnTo>
                <a:lnTo>
                  <a:pt x="123278" y="36474"/>
                </a:lnTo>
                <a:lnTo>
                  <a:pt x="123926" y="36474"/>
                </a:lnTo>
                <a:lnTo>
                  <a:pt x="123926" y="35788"/>
                </a:lnTo>
                <a:close/>
              </a:path>
              <a:path w="9144000" h="398779">
                <a:moveTo>
                  <a:pt x="124574" y="361315"/>
                </a:moveTo>
                <a:lnTo>
                  <a:pt x="122643" y="361315"/>
                </a:lnTo>
                <a:lnTo>
                  <a:pt x="123278" y="360045"/>
                </a:lnTo>
                <a:lnTo>
                  <a:pt x="118592" y="362585"/>
                </a:lnTo>
                <a:lnTo>
                  <a:pt x="119087" y="363855"/>
                </a:lnTo>
                <a:lnTo>
                  <a:pt x="122008" y="365125"/>
                </a:lnTo>
                <a:lnTo>
                  <a:pt x="124574" y="362585"/>
                </a:lnTo>
                <a:lnTo>
                  <a:pt x="124574" y="361315"/>
                </a:lnTo>
                <a:close/>
              </a:path>
              <a:path w="9144000" h="398779">
                <a:moveTo>
                  <a:pt x="124574" y="225425"/>
                </a:moveTo>
                <a:lnTo>
                  <a:pt x="121996" y="225425"/>
                </a:lnTo>
                <a:lnTo>
                  <a:pt x="121996" y="226695"/>
                </a:lnTo>
                <a:lnTo>
                  <a:pt x="124574" y="226695"/>
                </a:lnTo>
                <a:lnTo>
                  <a:pt x="124574" y="225425"/>
                </a:lnTo>
                <a:close/>
              </a:path>
              <a:path w="9144000" h="398779">
                <a:moveTo>
                  <a:pt x="124574" y="10325"/>
                </a:moveTo>
                <a:lnTo>
                  <a:pt x="123926" y="8940"/>
                </a:lnTo>
                <a:lnTo>
                  <a:pt x="122643" y="7569"/>
                </a:lnTo>
                <a:lnTo>
                  <a:pt x="121996" y="6197"/>
                </a:lnTo>
                <a:lnTo>
                  <a:pt x="120053" y="6197"/>
                </a:lnTo>
                <a:lnTo>
                  <a:pt x="120053" y="7569"/>
                </a:lnTo>
                <a:lnTo>
                  <a:pt x="121348" y="8940"/>
                </a:lnTo>
                <a:lnTo>
                  <a:pt x="122643" y="9639"/>
                </a:lnTo>
                <a:lnTo>
                  <a:pt x="123278" y="10325"/>
                </a:lnTo>
                <a:lnTo>
                  <a:pt x="124574" y="10325"/>
                </a:lnTo>
                <a:close/>
              </a:path>
              <a:path w="9144000" h="398779">
                <a:moveTo>
                  <a:pt x="125222" y="234315"/>
                </a:moveTo>
                <a:lnTo>
                  <a:pt x="121348" y="234315"/>
                </a:lnTo>
                <a:lnTo>
                  <a:pt x="118770" y="236855"/>
                </a:lnTo>
                <a:lnTo>
                  <a:pt x="117475" y="239395"/>
                </a:lnTo>
                <a:lnTo>
                  <a:pt x="124574" y="240665"/>
                </a:lnTo>
                <a:lnTo>
                  <a:pt x="124574" y="235585"/>
                </a:lnTo>
                <a:lnTo>
                  <a:pt x="125222" y="234315"/>
                </a:lnTo>
                <a:close/>
              </a:path>
              <a:path w="9144000" h="398779">
                <a:moveTo>
                  <a:pt x="125869" y="343535"/>
                </a:moveTo>
                <a:lnTo>
                  <a:pt x="125222" y="343535"/>
                </a:lnTo>
                <a:lnTo>
                  <a:pt x="121348" y="343535"/>
                </a:lnTo>
                <a:lnTo>
                  <a:pt x="120053" y="344805"/>
                </a:lnTo>
                <a:lnTo>
                  <a:pt x="123278" y="344805"/>
                </a:lnTo>
                <a:lnTo>
                  <a:pt x="123278" y="347345"/>
                </a:lnTo>
                <a:lnTo>
                  <a:pt x="125222" y="347345"/>
                </a:lnTo>
                <a:lnTo>
                  <a:pt x="125869" y="346075"/>
                </a:lnTo>
                <a:lnTo>
                  <a:pt x="125869" y="343535"/>
                </a:lnTo>
                <a:close/>
              </a:path>
              <a:path w="9144000" h="398779">
                <a:moveTo>
                  <a:pt x="125869" y="100457"/>
                </a:moveTo>
                <a:lnTo>
                  <a:pt x="121996" y="98386"/>
                </a:lnTo>
                <a:lnTo>
                  <a:pt x="120053" y="102514"/>
                </a:lnTo>
                <a:lnTo>
                  <a:pt x="123278" y="103200"/>
                </a:lnTo>
                <a:lnTo>
                  <a:pt x="124574" y="102514"/>
                </a:lnTo>
                <a:lnTo>
                  <a:pt x="125222" y="101142"/>
                </a:lnTo>
                <a:lnTo>
                  <a:pt x="125869" y="100457"/>
                </a:lnTo>
                <a:close/>
              </a:path>
              <a:path w="9144000" h="398779">
                <a:moveTo>
                  <a:pt x="127152" y="335915"/>
                </a:moveTo>
                <a:lnTo>
                  <a:pt x="126504" y="335915"/>
                </a:lnTo>
                <a:lnTo>
                  <a:pt x="123278" y="334645"/>
                </a:lnTo>
                <a:lnTo>
                  <a:pt x="123278" y="337185"/>
                </a:lnTo>
                <a:lnTo>
                  <a:pt x="127152" y="337185"/>
                </a:lnTo>
                <a:lnTo>
                  <a:pt x="127152" y="335915"/>
                </a:lnTo>
                <a:close/>
              </a:path>
              <a:path w="9144000" h="398779">
                <a:moveTo>
                  <a:pt x="127152" y="333375"/>
                </a:moveTo>
                <a:lnTo>
                  <a:pt x="123278" y="333375"/>
                </a:lnTo>
                <a:lnTo>
                  <a:pt x="123926" y="334645"/>
                </a:lnTo>
                <a:lnTo>
                  <a:pt x="127152" y="334645"/>
                </a:lnTo>
                <a:lnTo>
                  <a:pt x="127152" y="333375"/>
                </a:lnTo>
                <a:close/>
              </a:path>
              <a:path w="9144000" h="398779">
                <a:moveTo>
                  <a:pt x="127152" y="259715"/>
                </a:moveTo>
                <a:lnTo>
                  <a:pt x="123926" y="260985"/>
                </a:lnTo>
                <a:lnTo>
                  <a:pt x="123278" y="260985"/>
                </a:lnTo>
                <a:lnTo>
                  <a:pt x="123278" y="262255"/>
                </a:lnTo>
                <a:lnTo>
                  <a:pt x="125222" y="262255"/>
                </a:lnTo>
                <a:lnTo>
                  <a:pt x="127152" y="260985"/>
                </a:lnTo>
                <a:lnTo>
                  <a:pt x="127152" y="259715"/>
                </a:lnTo>
                <a:close/>
              </a:path>
              <a:path w="9144000" h="398779">
                <a:moveTo>
                  <a:pt x="127279" y="58572"/>
                </a:moveTo>
                <a:lnTo>
                  <a:pt x="124726" y="55384"/>
                </a:lnTo>
                <a:lnTo>
                  <a:pt x="125222" y="54356"/>
                </a:lnTo>
                <a:lnTo>
                  <a:pt x="121996" y="52984"/>
                </a:lnTo>
                <a:lnTo>
                  <a:pt x="120053" y="54356"/>
                </a:lnTo>
                <a:lnTo>
                  <a:pt x="117475" y="53670"/>
                </a:lnTo>
                <a:lnTo>
                  <a:pt x="116192" y="55727"/>
                </a:lnTo>
                <a:lnTo>
                  <a:pt x="115938" y="55930"/>
                </a:lnTo>
                <a:lnTo>
                  <a:pt x="114985" y="56286"/>
                </a:lnTo>
                <a:lnTo>
                  <a:pt x="114884" y="56769"/>
                </a:lnTo>
                <a:lnTo>
                  <a:pt x="113601" y="57797"/>
                </a:lnTo>
                <a:lnTo>
                  <a:pt x="114604" y="58229"/>
                </a:lnTo>
                <a:lnTo>
                  <a:pt x="114350" y="59588"/>
                </a:lnTo>
                <a:lnTo>
                  <a:pt x="114515" y="59639"/>
                </a:lnTo>
                <a:lnTo>
                  <a:pt x="114350" y="60223"/>
                </a:lnTo>
                <a:lnTo>
                  <a:pt x="113220" y="61163"/>
                </a:lnTo>
                <a:lnTo>
                  <a:pt x="112966" y="61239"/>
                </a:lnTo>
                <a:lnTo>
                  <a:pt x="112979" y="61366"/>
                </a:lnTo>
                <a:lnTo>
                  <a:pt x="114249" y="63982"/>
                </a:lnTo>
                <a:lnTo>
                  <a:pt x="109740" y="67424"/>
                </a:lnTo>
                <a:lnTo>
                  <a:pt x="111671" y="67424"/>
                </a:lnTo>
                <a:lnTo>
                  <a:pt x="113601" y="67424"/>
                </a:lnTo>
                <a:lnTo>
                  <a:pt x="113601" y="68122"/>
                </a:lnTo>
                <a:lnTo>
                  <a:pt x="115544" y="67424"/>
                </a:lnTo>
                <a:lnTo>
                  <a:pt x="116192" y="67424"/>
                </a:lnTo>
                <a:lnTo>
                  <a:pt x="116827" y="68122"/>
                </a:lnTo>
                <a:lnTo>
                  <a:pt x="118122" y="66738"/>
                </a:lnTo>
                <a:lnTo>
                  <a:pt x="118122" y="66052"/>
                </a:lnTo>
                <a:lnTo>
                  <a:pt x="117475" y="65366"/>
                </a:lnTo>
                <a:lnTo>
                  <a:pt x="118122" y="63982"/>
                </a:lnTo>
                <a:lnTo>
                  <a:pt x="118770" y="63296"/>
                </a:lnTo>
                <a:lnTo>
                  <a:pt x="120053" y="62611"/>
                </a:lnTo>
                <a:lnTo>
                  <a:pt x="116827" y="62611"/>
                </a:lnTo>
                <a:lnTo>
                  <a:pt x="118173" y="61544"/>
                </a:lnTo>
                <a:lnTo>
                  <a:pt x="119087" y="61874"/>
                </a:lnTo>
                <a:lnTo>
                  <a:pt x="120459" y="61302"/>
                </a:lnTo>
                <a:lnTo>
                  <a:pt x="122542" y="61874"/>
                </a:lnTo>
                <a:lnTo>
                  <a:pt x="127279" y="58572"/>
                </a:lnTo>
                <a:close/>
              </a:path>
              <a:path w="9144000" h="398779">
                <a:moveTo>
                  <a:pt x="127800" y="390105"/>
                </a:moveTo>
                <a:lnTo>
                  <a:pt x="125869" y="390105"/>
                </a:lnTo>
                <a:lnTo>
                  <a:pt x="125869" y="388734"/>
                </a:lnTo>
                <a:lnTo>
                  <a:pt x="123926" y="387350"/>
                </a:lnTo>
                <a:lnTo>
                  <a:pt x="123278" y="388734"/>
                </a:lnTo>
                <a:lnTo>
                  <a:pt x="121996" y="390105"/>
                </a:lnTo>
                <a:lnTo>
                  <a:pt x="118770" y="389407"/>
                </a:lnTo>
                <a:lnTo>
                  <a:pt x="119418" y="392163"/>
                </a:lnTo>
                <a:lnTo>
                  <a:pt x="120700" y="392163"/>
                </a:lnTo>
                <a:lnTo>
                  <a:pt x="123278" y="393534"/>
                </a:lnTo>
                <a:lnTo>
                  <a:pt x="123926" y="393534"/>
                </a:lnTo>
                <a:lnTo>
                  <a:pt x="126504" y="394233"/>
                </a:lnTo>
                <a:lnTo>
                  <a:pt x="127800" y="393534"/>
                </a:lnTo>
                <a:lnTo>
                  <a:pt x="127800" y="391477"/>
                </a:lnTo>
                <a:lnTo>
                  <a:pt x="127152" y="391477"/>
                </a:lnTo>
                <a:lnTo>
                  <a:pt x="127152" y="390791"/>
                </a:lnTo>
                <a:lnTo>
                  <a:pt x="127800" y="390791"/>
                </a:lnTo>
                <a:lnTo>
                  <a:pt x="127800" y="390105"/>
                </a:lnTo>
                <a:close/>
              </a:path>
              <a:path w="9144000" h="398779">
                <a:moveTo>
                  <a:pt x="127800" y="219075"/>
                </a:moveTo>
                <a:lnTo>
                  <a:pt x="127152" y="217805"/>
                </a:lnTo>
                <a:lnTo>
                  <a:pt x="127152" y="212725"/>
                </a:lnTo>
                <a:lnTo>
                  <a:pt x="122478" y="212725"/>
                </a:lnTo>
                <a:lnTo>
                  <a:pt x="121170" y="210045"/>
                </a:lnTo>
                <a:lnTo>
                  <a:pt x="117081" y="208356"/>
                </a:lnTo>
                <a:lnTo>
                  <a:pt x="112979" y="211162"/>
                </a:lnTo>
                <a:lnTo>
                  <a:pt x="114350" y="209486"/>
                </a:lnTo>
                <a:lnTo>
                  <a:pt x="110286" y="209486"/>
                </a:lnTo>
                <a:lnTo>
                  <a:pt x="111023" y="208915"/>
                </a:lnTo>
                <a:lnTo>
                  <a:pt x="103936" y="208915"/>
                </a:lnTo>
                <a:lnTo>
                  <a:pt x="102641" y="207645"/>
                </a:lnTo>
                <a:lnTo>
                  <a:pt x="99415" y="210185"/>
                </a:lnTo>
                <a:lnTo>
                  <a:pt x="107162" y="210185"/>
                </a:lnTo>
                <a:lnTo>
                  <a:pt x="107797" y="211455"/>
                </a:lnTo>
                <a:lnTo>
                  <a:pt x="108673" y="210769"/>
                </a:lnTo>
                <a:lnTo>
                  <a:pt x="108851" y="211162"/>
                </a:lnTo>
                <a:lnTo>
                  <a:pt x="109321" y="212293"/>
                </a:lnTo>
                <a:lnTo>
                  <a:pt x="109651" y="213118"/>
                </a:lnTo>
                <a:lnTo>
                  <a:pt x="103289" y="216535"/>
                </a:lnTo>
                <a:lnTo>
                  <a:pt x="103936" y="219075"/>
                </a:lnTo>
                <a:lnTo>
                  <a:pt x="104571" y="219075"/>
                </a:lnTo>
                <a:lnTo>
                  <a:pt x="107162" y="222885"/>
                </a:lnTo>
                <a:lnTo>
                  <a:pt x="112318" y="221615"/>
                </a:lnTo>
                <a:lnTo>
                  <a:pt x="110744" y="214401"/>
                </a:lnTo>
                <a:lnTo>
                  <a:pt x="118440" y="212293"/>
                </a:lnTo>
                <a:lnTo>
                  <a:pt x="121818" y="215646"/>
                </a:lnTo>
                <a:lnTo>
                  <a:pt x="122161" y="214325"/>
                </a:lnTo>
                <a:lnTo>
                  <a:pt x="122643" y="215265"/>
                </a:lnTo>
                <a:lnTo>
                  <a:pt x="123278" y="217805"/>
                </a:lnTo>
                <a:lnTo>
                  <a:pt x="124574" y="219075"/>
                </a:lnTo>
                <a:lnTo>
                  <a:pt x="127800" y="219075"/>
                </a:lnTo>
                <a:close/>
              </a:path>
              <a:path w="9144000" h="398779">
                <a:moveTo>
                  <a:pt x="127800" y="178435"/>
                </a:moveTo>
                <a:lnTo>
                  <a:pt x="125222" y="178435"/>
                </a:lnTo>
                <a:lnTo>
                  <a:pt x="121348" y="175895"/>
                </a:lnTo>
                <a:lnTo>
                  <a:pt x="118122" y="177165"/>
                </a:lnTo>
                <a:lnTo>
                  <a:pt x="119418" y="180975"/>
                </a:lnTo>
                <a:lnTo>
                  <a:pt x="121348" y="183515"/>
                </a:lnTo>
                <a:lnTo>
                  <a:pt x="123926" y="183515"/>
                </a:lnTo>
                <a:lnTo>
                  <a:pt x="125222" y="184785"/>
                </a:lnTo>
                <a:lnTo>
                  <a:pt x="127800" y="183515"/>
                </a:lnTo>
                <a:lnTo>
                  <a:pt x="127800" y="178435"/>
                </a:lnTo>
                <a:close/>
              </a:path>
              <a:path w="9144000" h="398779">
                <a:moveTo>
                  <a:pt x="127800" y="152057"/>
                </a:moveTo>
                <a:lnTo>
                  <a:pt x="126504" y="149301"/>
                </a:lnTo>
                <a:lnTo>
                  <a:pt x="119418" y="149987"/>
                </a:lnTo>
                <a:lnTo>
                  <a:pt x="112966" y="156184"/>
                </a:lnTo>
                <a:lnTo>
                  <a:pt x="113601" y="160997"/>
                </a:lnTo>
                <a:lnTo>
                  <a:pt x="110388" y="162369"/>
                </a:lnTo>
                <a:lnTo>
                  <a:pt x="114249" y="165125"/>
                </a:lnTo>
                <a:lnTo>
                  <a:pt x="116192" y="165125"/>
                </a:lnTo>
                <a:lnTo>
                  <a:pt x="116827" y="164439"/>
                </a:lnTo>
                <a:lnTo>
                  <a:pt x="116192" y="163741"/>
                </a:lnTo>
                <a:lnTo>
                  <a:pt x="120700" y="163741"/>
                </a:lnTo>
                <a:lnTo>
                  <a:pt x="126504" y="159626"/>
                </a:lnTo>
                <a:lnTo>
                  <a:pt x="124574" y="156870"/>
                </a:lnTo>
                <a:lnTo>
                  <a:pt x="123278" y="158242"/>
                </a:lnTo>
                <a:lnTo>
                  <a:pt x="122643" y="159626"/>
                </a:lnTo>
                <a:lnTo>
                  <a:pt x="119418" y="158927"/>
                </a:lnTo>
                <a:lnTo>
                  <a:pt x="118122" y="158242"/>
                </a:lnTo>
                <a:lnTo>
                  <a:pt x="118122" y="156184"/>
                </a:lnTo>
                <a:lnTo>
                  <a:pt x="120700" y="154114"/>
                </a:lnTo>
                <a:lnTo>
                  <a:pt x="121996" y="155486"/>
                </a:lnTo>
                <a:lnTo>
                  <a:pt x="123926" y="154800"/>
                </a:lnTo>
                <a:lnTo>
                  <a:pt x="122859" y="154114"/>
                </a:lnTo>
                <a:lnTo>
                  <a:pt x="120700" y="152742"/>
                </a:lnTo>
                <a:lnTo>
                  <a:pt x="127800" y="152057"/>
                </a:lnTo>
                <a:close/>
              </a:path>
              <a:path w="9144000" h="398779">
                <a:moveTo>
                  <a:pt x="128447" y="24079"/>
                </a:moveTo>
                <a:lnTo>
                  <a:pt x="124574" y="21336"/>
                </a:lnTo>
                <a:lnTo>
                  <a:pt x="121348" y="23393"/>
                </a:lnTo>
                <a:lnTo>
                  <a:pt x="117525" y="26454"/>
                </a:lnTo>
                <a:lnTo>
                  <a:pt x="114896" y="24765"/>
                </a:lnTo>
                <a:lnTo>
                  <a:pt x="114896" y="22707"/>
                </a:lnTo>
                <a:lnTo>
                  <a:pt x="109740" y="23393"/>
                </a:lnTo>
                <a:lnTo>
                  <a:pt x="104571" y="27533"/>
                </a:lnTo>
                <a:lnTo>
                  <a:pt x="116192" y="31648"/>
                </a:lnTo>
                <a:lnTo>
                  <a:pt x="117551" y="28257"/>
                </a:lnTo>
                <a:lnTo>
                  <a:pt x="121348" y="30276"/>
                </a:lnTo>
                <a:lnTo>
                  <a:pt x="122643" y="25463"/>
                </a:lnTo>
                <a:lnTo>
                  <a:pt x="128447" y="24079"/>
                </a:lnTo>
                <a:close/>
              </a:path>
              <a:path w="9144000" h="398779">
                <a:moveTo>
                  <a:pt x="129362" y="118008"/>
                </a:moveTo>
                <a:lnTo>
                  <a:pt x="125272" y="114579"/>
                </a:lnTo>
                <a:lnTo>
                  <a:pt x="121818" y="115722"/>
                </a:lnTo>
                <a:lnTo>
                  <a:pt x="119811" y="117373"/>
                </a:lnTo>
                <a:lnTo>
                  <a:pt x="123177" y="118008"/>
                </a:lnTo>
                <a:lnTo>
                  <a:pt x="125272" y="119151"/>
                </a:lnTo>
                <a:lnTo>
                  <a:pt x="129362" y="118008"/>
                </a:lnTo>
                <a:close/>
              </a:path>
              <a:path w="9144000" h="398779">
                <a:moveTo>
                  <a:pt x="130276" y="311581"/>
                </a:moveTo>
                <a:lnTo>
                  <a:pt x="130009" y="311048"/>
                </a:lnTo>
                <a:lnTo>
                  <a:pt x="129095" y="311785"/>
                </a:lnTo>
                <a:lnTo>
                  <a:pt x="130276" y="311581"/>
                </a:lnTo>
                <a:close/>
              </a:path>
              <a:path w="9144000" h="398779">
                <a:moveTo>
                  <a:pt x="131673" y="377825"/>
                </a:moveTo>
                <a:lnTo>
                  <a:pt x="129095" y="377825"/>
                </a:lnTo>
                <a:lnTo>
                  <a:pt x="129095" y="379095"/>
                </a:lnTo>
                <a:lnTo>
                  <a:pt x="129730" y="379095"/>
                </a:lnTo>
                <a:lnTo>
                  <a:pt x="131673" y="377825"/>
                </a:lnTo>
                <a:close/>
              </a:path>
              <a:path w="9144000" h="398779">
                <a:moveTo>
                  <a:pt x="131673" y="268605"/>
                </a:moveTo>
                <a:lnTo>
                  <a:pt x="129730" y="267335"/>
                </a:lnTo>
                <a:lnTo>
                  <a:pt x="128447" y="268605"/>
                </a:lnTo>
                <a:lnTo>
                  <a:pt x="126504" y="267335"/>
                </a:lnTo>
                <a:lnTo>
                  <a:pt x="121996" y="267335"/>
                </a:lnTo>
                <a:lnTo>
                  <a:pt x="120700" y="268605"/>
                </a:lnTo>
                <a:lnTo>
                  <a:pt x="117475" y="267335"/>
                </a:lnTo>
                <a:lnTo>
                  <a:pt x="117030" y="267779"/>
                </a:lnTo>
                <a:lnTo>
                  <a:pt x="112255" y="268274"/>
                </a:lnTo>
                <a:lnTo>
                  <a:pt x="107797" y="269951"/>
                </a:lnTo>
                <a:lnTo>
                  <a:pt x="105117" y="268833"/>
                </a:lnTo>
                <a:lnTo>
                  <a:pt x="106794" y="267258"/>
                </a:lnTo>
                <a:lnTo>
                  <a:pt x="112102" y="263436"/>
                </a:lnTo>
                <a:lnTo>
                  <a:pt x="112318" y="263525"/>
                </a:lnTo>
                <a:lnTo>
                  <a:pt x="112966" y="260985"/>
                </a:lnTo>
                <a:lnTo>
                  <a:pt x="116192" y="262255"/>
                </a:lnTo>
                <a:lnTo>
                  <a:pt x="115862" y="260985"/>
                </a:lnTo>
                <a:lnTo>
                  <a:pt x="115544" y="259715"/>
                </a:lnTo>
                <a:lnTo>
                  <a:pt x="114249" y="258445"/>
                </a:lnTo>
                <a:lnTo>
                  <a:pt x="112318" y="259715"/>
                </a:lnTo>
                <a:lnTo>
                  <a:pt x="112966" y="258445"/>
                </a:lnTo>
                <a:lnTo>
                  <a:pt x="109740" y="258445"/>
                </a:lnTo>
                <a:lnTo>
                  <a:pt x="109740" y="262255"/>
                </a:lnTo>
                <a:lnTo>
                  <a:pt x="110617" y="262686"/>
                </a:lnTo>
                <a:lnTo>
                  <a:pt x="108889" y="262686"/>
                </a:lnTo>
                <a:lnTo>
                  <a:pt x="106794" y="262178"/>
                </a:lnTo>
                <a:lnTo>
                  <a:pt x="106159" y="261543"/>
                </a:lnTo>
                <a:lnTo>
                  <a:pt x="104787" y="261035"/>
                </a:lnTo>
                <a:lnTo>
                  <a:pt x="103428" y="261035"/>
                </a:lnTo>
                <a:lnTo>
                  <a:pt x="102057" y="261543"/>
                </a:lnTo>
                <a:lnTo>
                  <a:pt x="102057" y="262178"/>
                </a:lnTo>
                <a:lnTo>
                  <a:pt x="100698" y="262178"/>
                </a:lnTo>
                <a:lnTo>
                  <a:pt x="99415" y="261594"/>
                </a:lnTo>
                <a:lnTo>
                  <a:pt x="99415" y="260985"/>
                </a:lnTo>
                <a:lnTo>
                  <a:pt x="101346" y="260985"/>
                </a:lnTo>
                <a:lnTo>
                  <a:pt x="101346" y="259715"/>
                </a:lnTo>
                <a:lnTo>
                  <a:pt x="100711" y="258445"/>
                </a:lnTo>
                <a:lnTo>
                  <a:pt x="100063" y="259715"/>
                </a:lnTo>
                <a:lnTo>
                  <a:pt x="98767" y="258445"/>
                </a:lnTo>
                <a:lnTo>
                  <a:pt x="98767" y="260985"/>
                </a:lnTo>
                <a:lnTo>
                  <a:pt x="97485" y="260985"/>
                </a:lnTo>
                <a:lnTo>
                  <a:pt x="98323" y="261543"/>
                </a:lnTo>
                <a:lnTo>
                  <a:pt x="97967" y="261543"/>
                </a:lnTo>
                <a:lnTo>
                  <a:pt x="96621" y="262178"/>
                </a:lnTo>
                <a:lnTo>
                  <a:pt x="93141" y="263829"/>
                </a:lnTo>
                <a:lnTo>
                  <a:pt x="87680" y="265480"/>
                </a:lnTo>
                <a:lnTo>
                  <a:pt x="90411" y="269417"/>
                </a:lnTo>
                <a:lnTo>
                  <a:pt x="97853" y="270891"/>
                </a:lnTo>
                <a:lnTo>
                  <a:pt x="98983" y="271983"/>
                </a:lnTo>
                <a:lnTo>
                  <a:pt x="99390" y="271183"/>
                </a:lnTo>
                <a:lnTo>
                  <a:pt x="102057" y="271703"/>
                </a:lnTo>
                <a:lnTo>
                  <a:pt x="102641" y="271145"/>
                </a:lnTo>
                <a:lnTo>
                  <a:pt x="103289" y="271145"/>
                </a:lnTo>
                <a:lnTo>
                  <a:pt x="103047" y="270776"/>
                </a:lnTo>
                <a:lnTo>
                  <a:pt x="104571" y="269354"/>
                </a:lnTo>
                <a:lnTo>
                  <a:pt x="104571" y="269875"/>
                </a:lnTo>
                <a:lnTo>
                  <a:pt x="107162" y="276225"/>
                </a:lnTo>
                <a:lnTo>
                  <a:pt x="107797" y="275793"/>
                </a:lnTo>
                <a:lnTo>
                  <a:pt x="107797" y="276225"/>
                </a:lnTo>
                <a:lnTo>
                  <a:pt x="110388" y="277495"/>
                </a:lnTo>
                <a:lnTo>
                  <a:pt x="112318" y="277495"/>
                </a:lnTo>
                <a:lnTo>
                  <a:pt x="111023" y="280035"/>
                </a:lnTo>
                <a:lnTo>
                  <a:pt x="114249" y="280035"/>
                </a:lnTo>
                <a:lnTo>
                  <a:pt x="115544" y="281305"/>
                </a:lnTo>
                <a:lnTo>
                  <a:pt x="117475" y="282575"/>
                </a:lnTo>
                <a:lnTo>
                  <a:pt x="118770" y="283845"/>
                </a:lnTo>
                <a:lnTo>
                  <a:pt x="120700" y="285115"/>
                </a:lnTo>
                <a:lnTo>
                  <a:pt x="118910" y="278942"/>
                </a:lnTo>
                <a:lnTo>
                  <a:pt x="119087" y="278942"/>
                </a:lnTo>
                <a:lnTo>
                  <a:pt x="119811" y="276783"/>
                </a:lnTo>
                <a:lnTo>
                  <a:pt x="117716" y="275640"/>
                </a:lnTo>
                <a:lnTo>
                  <a:pt x="114985" y="275005"/>
                </a:lnTo>
                <a:lnTo>
                  <a:pt x="114985" y="276148"/>
                </a:lnTo>
                <a:lnTo>
                  <a:pt x="112255" y="276148"/>
                </a:lnTo>
                <a:lnTo>
                  <a:pt x="110388" y="276225"/>
                </a:lnTo>
                <a:lnTo>
                  <a:pt x="108534" y="275310"/>
                </a:lnTo>
                <a:lnTo>
                  <a:pt x="109093" y="274955"/>
                </a:lnTo>
                <a:lnTo>
                  <a:pt x="111023" y="273685"/>
                </a:lnTo>
                <a:lnTo>
                  <a:pt x="110591" y="273354"/>
                </a:lnTo>
                <a:lnTo>
                  <a:pt x="111620" y="273354"/>
                </a:lnTo>
                <a:lnTo>
                  <a:pt x="113690" y="271653"/>
                </a:lnTo>
                <a:lnTo>
                  <a:pt x="114503" y="271005"/>
                </a:lnTo>
                <a:lnTo>
                  <a:pt x="113601" y="273685"/>
                </a:lnTo>
                <a:lnTo>
                  <a:pt x="117475" y="274955"/>
                </a:lnTo>
                <a:lnTo>
                  <a:pt x="120053" y="273685"/>
                </a:lnTo>
                <a:lnTo>
                  <a:pt x="127152" y="273685"/>
                </a:lnTo>
                <a:lnTo>
                  <a:pt x="131025" y="271145"/>
                </a:lnTo>
                <a:lnTo>
                  <a:pt x="131025" y="269875"/>
                </a:lnTo>
                <a:lnTo>
                  <a:pt x="131673" y="268605"/>
                </a:lnTo>
                <a:close/>
              </a:path>
              <a:path w="9144000" h="398779">
                <a:moveTo>
                  <a:pt x="132956" y="43395"/>
                </a:moveTo>
                <a:lnTo>
                  <a:pt x="130378" y="41998"/>
                </a:lnTo>
                <a:lnTo>
                  <a:pt x="129730" y="44157"/>
                </a:lnTo>
                <a:lnTo>
                  <a:pt x="128447" y="44792"/>
                </a:lnTo>
                <a:lnTo>
                  <a:pt x="129730" y="45427"/>
                </a:lnTo>
                <a:lnTo>
                  <a:pt x="129095" y="46189"/>
                </a:lnTo>
                <a:lnTo>
                  <a:pt x="131025" y="46189"/>
                </a:lnTo>
                <a:lnTo>
                  <a:pt x="131673" y="45427"/>
                </a:lnTo>
                <a:lnTo>
                  <a:pt x="132321" y="44157"/>
                </a:lnTo>
                <a:lnTo>
                  <a:pt x="132956" y="43395"/>
                </a:lnTo>
                <a:close/>
              </a:path>
              <a:path w="9144000" h="398779">
                <a:moveTo>
                  <a:pt x="133604" y="370205"/>
                </a:moveTo>
                <a:lnTo>
                  <a:pt x="132321" y="370205"/>
                </a:lnTo>
                <a:lnTo>
                  <a:pt x="131025" y="368935"/>
                </a:lnTo>
                <a:lnTo>
                  <a:pt x="128447" y="370205"/>
                </a:lnTo>
                <a:lnTo>
                  <a:pt x="126504" y="370205"/>
                </a:lnTo>
                <a:lnTo>
                  <a:pt x="126504" y="368935"/>
                </a:lnTo>
                <a:lnTo>
                  <a:pt x="121348" y="368935"/>
                </a:lnTo>
                <a:lnTo>
                  <a:pt x="121348" y="370205"/>
                </a:lnTo>
                <a:lnTo>
                  <a:pt x="119418" y="370205"/>
                </a:lnTo>
                <a:lnTo>
                  <a:pt x="116192" y="372745"/>
                </a:lnTo>
                <a:lnTo>
                  <a:pt x="121348" y="375285"/>
                </a:lnTo>
                <a:lnTo>
                  <a:pt x="122643" y="375285"/>
                </a:lnTo>
                <a:lnTo>
                  <a:pt x="125869" y="376555"/>
                </a:lnTo>
                <a:lnTo>
                  <a:pt x="129095" y="375285"/>
                </a:lnTo>
                <a:lnTo>
                  <a:pt x="132956" y="374015"/>
                </a:lnTo>
                <a:lnTo>
                  <a:pt x="133604" y="372745"/>
                </a:lnTo>
                <a:lnTo>
                  <a:pt x="132956" y="372745"/>
                </a:lnTo>
                <a:lnTo>
                  <a:pt x="133604" y="371475"/>
                </a:lnTo>
                <a:lnTo>
                  <a:pt x="133604" y="370205"/>
                </a:lnTo>
                <a:close/>
              </a:path>
              <a:path w="9144000" h="398779">
                <a:moveTo>
                  <a:pt x="134899" y="363855"/>
                </a:moveTo>
                <a:lnTo>
                  <a:pt x="132956" y="363855"/>
                </a:lnTo>
                <a:lnTo>
                  <a:pt x="133604" y="365125"/>
                </a:lnTo>
                <a:lnTo>
                  <a:pt x="131025" y="366395"/>
                </a:lnTo>
                <a:lnTo>
                  <a:pt x="134251" y="366395"/>
                </a:lnTo>
                <a:lnTo>
                  <a:pt x="134251" y="365125"/>
                </a:lnTo>
                <a:lnTo>
                  <a:pt x="134899" y="363855"/>
                </a:lnTo>
                <a:close/>
              </a:path>
              <a:path w="9144000" h="398779">
                <a:moveTo>
                  <a:pt x="136182" y="382536"/>
                </a:moveTo>
                <a:lnTo>
                  <a:pt x="135534" y="382536"/>
                </a:lnTo>
                <a:lnTo>
                  <a:pt x="134899" y="381165"/>
                </a:lnTo>
                <a:lnTo>
                  <a:pt x="129095" y="382536"/>
                </a:lnTo>
                <a:lnTo>
                  <a:pt x="129095" y="383222"/>
                </a:lnTo>
                <a:lnTo>
                  <a:pt x="131673" y="383222"/>
                </a:lnTo>
                <a:lnTo>
                  <a:pt x="131673" y="384594"/>
                </a:lnTo>
                <a:lnTo>
                  <a:pt x="135534" y="383908"/>
                </a:lnTo>
                <a:lnTo>
                  <a:pt x="136182" y="382536"/>
                </a:lnTo>
                <a:close/>
              </a:path>
              <a:path w="9144000" h="398779">
                <a:moveTo>
                  <a:pt x="136829" y="294005"/>
                </a:moveTo>
                <a:lnTo>
                  <a:pt x="134899" y="294005"/>
                </a:lnTo>
                <a:lnTo>
                  <a:pt x="132956" y="295275"/>
                </a:lnTo>
                <a:lnTo>
                  <a:pt x="136829" y="294005"/>
                </a:lnTo>
                <a:close/>
              </a:path>
              <a:path w="9144000" h="398779">
                <a:moveTo>
                  <a:pt x="136829" y="280035"/>
                </a:moveTo>
                <a:lnTo>
                  <a:pt x="134251" y="278765"/>
                </a:lnTo>
                <a:lnTo>
                  <a:pt x="133604" y="280035"/>
                </a:lnTo>
                <a:lnTo>
                  <a:pt x="131673" y="282575"/>
                </a:lnTo>
                <a:lnTo>
                  <a:pt x="132956" y="283845"/>
                </a:lnTo>
                <a:lnTo>
                  <a:pt x="134251" y="283845"/>
                </a:lnTo>
                <a:lnTo>
                  <a:pt x="134899" y="282575"/>
                </a:lnTo>
                <a:lnTo>
                  <a:pt x="136829" y="280035"/>
                </a:lnTo>
                <a:close/>
              </a:path>
              <a:path w="9144000" h="398779">
                <a:moveTo>
                  <a:pt x="137566" y="70891"/>
                </a:moveTo>
                <a:lnTo>
                  <a:pt x="135470" y="70256"/>
                </a:lnTo>
                <a:lnTo>
                  <a:pt x="132740" y="71399"/>
                </a:lnTo>
                <a:lnTo>
                  <a:pt x="137566" y="71399"/>
                </a:lnTo>
                <a:lnTo>
                  <a:pt x="137566" y="70891"/>
                </a:lnTo>
                <a:close/>
              </a:path>
              <a:path w="9144000" h="398779">
                <a:moveTo>
                  <a:pt x="137566" y="65811"/>
                </a:moveTo>
                <a:lnTo>
                  <a:pt x="136829" y="65303"/>
                </a:lnTo>
                <a:lnTo>
                  <a:pt x="134099" y="64668"/>
                </a:lnTo>
                <a:lnTo>
                  <a:pt x="133604" y="64668"/>
                </a:lnTo>
                <a:lnTo>
                  <a:pt x="131025" y="63296"/>
                </a:lnTo>
                <a:lnTo>
                  <a:pt x="131445" y="64668"/>
                </a:lnTo>
                <a:lnTo>
                  <a:pt x="130009" y="64668"/>
                </a:lnTo>
                <a:lnTo>
                  <a:pt x="130733" y="65811"/>
                </a:lnTo>
                <a:lnTo>
                  <a:pt x="130530" y="65925"/>
                </a:lnTo>
                <a:lnTo>
                  <a:pt x="125869" y="65366"/>
                </a:lnTo>
                <a:lnTo>
                  <a:pt x="127800" y="67449"/>
                </a:lnTo>
                <a:lnTo>
                  <a:pt x="126631" y="68097"/>
                </a:lnTo>
                <a:lnTo>
                  <a:pt x="128155" y="68338"/>
                </a:lnTo>
                <a:lnTo>
                  <a:pt x="125082" y="70510"/>
                </a:lnTo>
                <a:lnTo>
                  <a:pt x="119087" y="66319"/>
                </a:lnTo>
                <a:lnTo>
                  <a:pt x="119507" y="70853"/>
                </a:lnTo>
                <a:lnTo>
                  <a:pt x="114985" y="70256"/>
                </a:lnTo>
                <a:lnTo>
                  <a:pt x="113614" y="72034"/>
                </a:lnTo>
                <a:lnTo>
                  <a:pt x="114376" y="73050"/>
                </a:lnTo>
                <a:lnTo>
                  <a:pt x="119519" y="71005"/>
                </a:lnTo>
                <a:lnTo>
                  <a:pt x="119811" y="74193"/>
                </a:lnTo>
                <a:lnTo>
                  <a:pt x="125996" y="72402"/>
                </a:lnTo>
                <a:lnTo>
                  <a:pt x="126504" y="72936"/>
                </a:lnTo>
                <a:lnTo>
                  <a:pt x="129730" y="70180"/>
                </a:lnTo>
                <a:lnTo>
                  <a:pt x="128612" y="68402"/>
                </a:lnTo>
                <a:lnTo>
                  <a:pt x="130009" y="68605"/>
                </a:lnTo>
                <a:lnTo>
                  <a:pt x="130733" y="67462"/>
                </a:lnTo>
                <a:lnTo>
                  <a:pt x="132740" y="68605"/>
                </a:lnTo>
                <a:lnTo>
                  <a:pt x="134835" y="68605"/>
                </a:lnTo>
                <a:lnTo>
                  <a:pt x="136194" y="67462"/>
                </a:lnTo>
                <a:lnTo>
                  <a:pt x="137566" y="65811"/>
                </a:lnTo>
                <a:close/>
              </a:path>
              <a:path w="9144000" h="398779">
                <a:moveTo>
                  <a:pt x="138760" y="243205"/>
                </a:moveTo>
                <a:lnTo>
                  <a:pt x="137223" y="238125"/>
                </a:lnTo>
                <a:lnTo>
                  <a:pt x="137172" y="237972"/>
                </a:lnTo>
                <a:lnTo>
                  <a:pt x="137477" y="238125"/>
                </a:lnTo>
                <a:lnTo>
                  <a:pt x="137109" y="237756"/>
                </a:lnTo>
                <a:lnTo>
                  <a:pt x="136829" y="236855"/>
                </a:lnTo>
                <a:lnTo>
                  <a:pt x="136309" y="236982"/>
                </a:lnTo>
                <a:lnTo>
                  <a:pt x="136182" y="236855"/>
                </a:lnTo>
                <a:lnTo>
                  <a:pt x="136182" y="235585"/>
                </a:lnTo>
                <a:lnTo>
                  <a:pt x="134899" y="235585"/>
                </a:lnTo>
                <a:lnTo>
                  <a:pt x="134899" y="236855"/>
                </a:lnTo>
                <a:lnTo>
                  <a:pt x="135534" y="237172"/>
                </a:lnTo>
                <a:lnTo>
                  <a:pt x="134251" y="237490"/>
                </a:lnTo>
                <a:lnTo>
                  <a:pt x="134899" y="236855"/>
                </a:lnTo>
                <a:lnTo>
                  <a:pt x="133604" y="236855"/>
                </a:lnTo>
                <a:lnTo>
                  <a:pt x="133604" y="237642"/>
                </a:lnTo>
                <a:lnTo>
                  <a:pt x="131673" y="238125"/>
                </a:lnTo>
                <a:lnTo>
                  <a:pt x="132321" y="241935"/>
                </a:lnTo>
                <a:lnTo>
                  <a:pt x="136182" y="244475"/>
                </a:lnTo>
                <a:lnTo>
                  <a:pt x="138760" y="243205"/>
                </a:lnTo>
                <a:close/>
              </a:path>
              <a:path w="9144000" h="398779">
                <a:moveTo>
                  <a:pt x="138760" y="211455"/>
                </a:moveTo>
                <a:lnTo>
                  <a:pt x="135534" y="210185"/>
                </a:lnTo>
                <a:lnTo>
                  <a:pt x="133604" y="211455"/>
                </a:lnTo>
                <a:lnTo>
                  <a:pt x="131025" y="212725"/>
                </a:lnTo>
                <a:lnTo>
                  <a:pt x="129730" y="215265"/>
                </a:lnTo>
                <a:lnTo>
                  <a:pt x="136182" y="217805"/>
                </a:lnTo>
                <a:lnTo>
                  <a:pt x="138760" y="211455"/>
                </a:lnTo>
                <a:close/>
              </a:path>
              <a:path w="9144000" h="398779">
                <a:moveTo>
                  <a:pt x="138925" y="71399"/>
                </a:moveTo>
                <a:lnTo>
                  <a:pt x="137566" y="71399"/>
                </a:lnTo>
                <a:lnTo>
                  <a:pt x="138379" y="71666"/>
                </a:lnTo>
                <a:lnTo>
                  <a:pt x="138925" y="71399"/>
                </a:lnTo>
                <a:close/>
              </a:path>
              <a:path w="9144000" h="398779">
                <a:moveTo>
                  <a:pt x="139407" y="361315"/>
                </a:moveTo>
                <a:lnTo>
                  <a:pt x="138976" y="360464"/>
                </a:lnTo>
                <a:lnTo>
                  <a:pt x="133604" y="362585"/>
                </a:lnTo>
                <a:lnTo>
                  <a:pt x="138760" y="362585"/>
                </a:lnTo>
                <a:lnTo>
                  <a:pt x="139407" y="361315"/>
                </a:lnTo>
                <a:close/>
              </a:path>
              <a:path w="9144000" h="398779">
                <a:moveTo>
                  <a:pt x="139407" y="281305"/>
                </a:moveTo>
                <a:lnTo>
                  <a:pt x="137477" y="281305"/>
                </a:lnTo>
                <a:lnTo>
                  <a:pt x="135534" y="283845"/>
                </a:lnTo>
                <a:lnTo>
                  <a:pt x="137477" y="283845"/>
                </a:lnTo>
                <a:lnTo>
                  <a:pt x="139407" y="281305"/>
                </a:lnTo>
                <a:close/>
              </a:path>
              <a:path w="9144000" h="398779">
                <a:moveTo>
                  <a:pt x="140055" y="360045"/>
                </a:moveTo>
                <a:lnTo>
                  <a:pt x="138760" y="360045"/>
                </a:lnTo>
                <a:lnTo>
                  <a:pt x="138976" y="360464"/>
                </a:lnTo>
                <a:lnTo>
                  <a:pt x="140055" y="360045"/>
                </a:lnTo>
                <a:close/>
              </a:path>
              <a:path w="9144000" h="398779">
                <a:moveTo>
                  <a:pt x="140055" y="227965"/>
                </a:moveTo>
                <a:lnTo>
                  <a:pt x="136182" y="227965"/>
                </a:lnTo>
                <a:lnTo>
                  <a:pt x="129730" y="233045"/>
                </a:lnTo>
                <a:lnTo>
                  <a:pt x="139407" y="233045"/>
                </a:lnTo>
                <a:lnTo>
                  <a:pt x="140055" y="227965"/>
                </a:lnTo>
                <a:close/>
              </a:path>
              <a:path w="9144000" h="398779">
                <a:moveTo>
                  <a:pt x="140055" y="225425"/>
                </a:moveTo>
                <a:lnTo>
                  <a:pt x="139407" y="220345"/>
                </a:lnTo>
                <a:lnTo>
                  <a:pt x="131025" y="220345"/>
                </a:lnTo>
                <a:lnTo>
                  <a:pt x="136829" y="225425"/>
                </a:lnTo>
                <a:lnTo>
                  <a:pt x="138125" y="226695"/>
                </a:lnTo>
                <a:lnTo>
                  <a:pt x="140055" y="225425"/>
                </a:lnTo>
                <a:close/>
              </a:path>
              <a:path w="9144000" h="398779">
                <a:moveTo>
                  <a:pt x="141986" y="393534"/>
                </a:moveTo>
                <a:lnTo>
                  <a:pt x="138125" y="393534"/>
                </a:lnTo>
                <a:lnTo>
                  <a:pt x="138760" y="394233"/>
                </a:lnTo>
                <a:lnTo>
                  <a:pt x="140055" y="394919"/>
                </a:lnTo>
                <a:lnTo>
                  <a:pt x="141986" y="394233"/>
                </a:lnTo>
                <a:lnTo>
                  <a:pt x="141986" y="393534"/>
                </a:lnTo>
                <a:close/>
              </a:path>
              <a:path w="9144000" h="398779">
                <a:moveTo>
                  <a:pt x="141986" y="259715"/>
                </a:moveTo>
                <a:lnTo>
                  <a:pt x="140055" y="259715"/>
                </a:lnTo>
                <a:lnTo>
                  <a:pt x="138760" y="262255"/>
                </a:lnTo>
                <a:lnTo>
                  <a:pt x="140703" y="262255"/>
                </a:lnTo>
                <a:lnTo>
                  <a:pt x="141986" y="260985"/>
                </a:lnTo>
                <a:lnTo>
                  <a:pt x="141986" y="259715"/>
                </a:lnTo>
                <a:close/>
              </a:path>
              <a:path w="9144000" h="398779">
                <a:moveTo>
                  <a:pt x="142633" y="358775"/>
                </a:moveTo>
                <a:lnTo>
                  <a:pt x="141986" y="357505"/>
                </a:lnTo>
                <a:lnTo>
                  <a:pt x="140055" y="358775"/>
                </a:lnTo>
                <a:lnTo>
                  <a:pt x="140055" y="360045"/>
                </a:lnTo>
                <a:lnTo>
                  <a:pt x="142633" y="360045"/>
                </a:lnTo>
                <a:lnTo>
                  <a:pt x="142633" y="358775"/>
                </a:lnTo>
                <a:close/>
              </a:path>
              <a:path w="9144000" h="398779">
                <a:moveTo>
                  <a:pt x="142633" y="7569"/>
                </a:moveTo>
                <a:lnTo>
                  <a:pt x="141986" y="6197"/>
                </a:lnTo>
                <a:lnTo>
                  <a:pt x="140703" y="6197"/>
                </a:lnTo>
                <a:lnTo>
                  <a:pt x="141351" y="7569"/>
                </a:lnTo>
                <a:lnTo>
                  <a:pt x="141351" y="8255"/>
                </a:lnTo>
                <a:lnTo>
                  <a:pt x="141986" y="9639"/>
                </a:lnTo>
                <a:lnTo>
                  <a:pt x="142633" y="8255"/>
                </a:lnTo>
                <a:lnTo>
                  <a:pt x="142633" y="7569"/>
                </a:lnTo>
                <a:close/>
              </a:path>
              <a:path w="9144000" h="398779">
                <a:moveTo>
                  <a:pt x="143027" y="86004"/>
                </a:moveTo>
                <a:lnTo>
                  <a:pt x="142735" y="85940"/>
                </a:lnTo>
                <a:lnTo>
                  <a:pt x="143027" y="86004"/>
                </a:lnTo>
                <a:close/>
              </a:path>
              <a:path w="9144000" h="398779">
                <a:moveTo>
                  <a:pt x="143929" y="299085"/>
                </a:moveTo>
                <a:lnTo>
                  <a:pt x="142633" y="296545"/>
                </a:lnTo>
                <a:lnTo>
                  <a:pt x="141351" y="296545"/>
                </a:lnTo>
                <a:lnTo>
                  <a:pt x="140055" y="297815"/>
                </a:lnTo>
                <a:lnTo>
                  <a:pt x="141986" y="299085"/>
                </a:lnTo>
                <a:lnTo>
                  <a:pt x="138760" y="299085"/>
                </a:lnTo>
                <a:lnTo>
                  <a:pt x="140055" y="296545"/>
                </a:lnTo>
                <a:lnTo>
                  <a:pt x="140055" y="295275"/>
                </a:lnTo>
                <a:lnTo>
                  <a:pt x="140703" y="294005"/>
                </a:lnTo>
                <a:lnTo>
                  <a:pt x="140703" y="291465"/>
                </a:lnTo>
                <a:lnTo>
                  <a:pt x="140703" y="290195"/>
                </a:lnTo>
                <a:lnTo>
                  <a:pt x="138760" y="291465"/>
                </a:lnTo>
                <a:lnTo>
                  <a:pt x="137477" y="294005"/>
                </a:lnTo>
                <a:lnTo>
                  <a:pt x="136829" y="294005"/>
                </a:lnTo>
                <a:lnTo>
                  <a:pt x="136182" y="295275"/>
                </a:lnTo>
                <a:lnTo>
                  <a:pt x="135534" y="295275"/>
                </a:lnTo>
                <a:lnTo>
                  <a:pt x="135534" y="296545"/>
                </a:lnTo>
                <a:lnTo>
                  <a:pt x="134251" y="296545"/>
                </a:lnTo>
                <a:lnTo>
                  <a:pt x="132956" y="295275"/>
                </a:lnTo>
                <a:lnTo>
                  <a:pt x="129730" y="292735"/>
                </a:lnTo>
                <a:lnTo>
                  <a:pt x="129095" y="293154"/>
                </a:lnTo>
                <a:lnTo>
                  <a:pt x="129095" y="297815"/>
                </a:lnTo>
                <a:lnTo>
                  <a:pt x="129095" y="299085"/>
                </a:lnTo>
                <a:lnTo>
                  <a:pt x="127800" y="299085"/>
                </a:lnTo>
                <a:lnTo>
                  <a:pt x="127152" y="299085"/>
                </a:lnTo>
                <a:lnTo>
                  <a:pt x="127152" y="296545"/>
                </a:lnTo>
                <a:lnTo>
                  <a:pt x="128447" y="296545"/>
                </a:lnTo>
                <a:lnTo>
                  <a:pt x="128447" y="297815"/>
                </a:lnTo>
                <a:lnTo>
                  <a:pt x="129095" y="297815"/>
                </a:lnTo>
                <a:lnTo>
                  <a:pt x="129095" y="293154"/>
                </a:lnTo>
                <a:lnTo>
                  <a:pt x="127800" y="294005"/>
                </a:lnTo>
                <a:lnTo>
                  <a:pt x="128447" y="294005"/>
                </a:lnTo>
                <a:lnTo>
                  <a:pt x="128447" y="295275"/>
                </a:lnTo>
                <a:lnTo>
                  <a:pt x="125869" y="295275"/>
                </a:lnTo>
                <a:lnTo>
                  <a:pt x="127152" y="294005"/>
                </a:lnTo>
                <a:lnTo>
                  <a:pt x="124574" y="294005"/>
                </a:lnTo>
                <a:lnTo>
                  <a:pt x="124574" y="295275"/>
                </a:lnTo>
                <a:lnTo>
                  <a:pt x="123278" y="294005"/>
                </a:lnTo>
                <a:lnTo>
                  <a:pt x="121348" y="292735"/>
                </a:lnTo>
                <a:lnTo>
                  <a:pt x="119418" y="292735"/>
                </a:lnTo>
                <a:lnTo>
                  <a:pt x="119418" y="294005"/>
                </a:lnTo>
                <a:lnTo>
                  <a:pt x="118770" y="294005"/>
                </a:lnTo>
                <a:lnTo>
                  <a:pt x="118770" y="292735"/>
                </a:lnTo>
                <a:lnTo>
                  <a:pt x="116192" y="295275"/>
                </a:lnTo>
                <a:lnTo>
                  <a:pt x="116192" y="297815"/>
                </a:lnTo>
                <a:lnTo>
                  <a:pt x="118122" y="297815"/>
                </a:lnTo>
                <a:lnTo>
                  <a:pt x="118122" y="299631"/>
                </a:lnTo>
                <a:lnTo>
                  <a:pt x="117081" y="299135"/>
                </a:lnTo>
                <a:lnTo>
                  <a:pt x="117081" y="297992"/>
                </a:lnTo>
                <a:lnTo>
                  <a:pt x="114350" y="297484"/>
                </a:lnTo>
                <a:lnTo>
                  <a:pt x="113614" y="298627"/>
                </a:lnTo>
                <a:lnTo>
                  <a:pt x="110883" y="297992"/>
                </a:lnTo>
                <a:lnTo>
                  <a:pt x="111290" y="298627"/>
                </a:lnTo>
                <a:lnTo>
                  <a:pt x="111620" y="299135"/>
                </a:lnTo>
                <a:lnTo>
                  <a:pt x="112979" y="300278"/>
                </a:lnTo>
                <a:lnTo>
                  <a:pt x="114985" y="300913"/>
                </a:lnTo>
                <a:lnTo>
                  <a:pt x="115709" y="300913"/>
                </a:lnTo>
                <a:lnTo>
                  <a:pt x="116344" y="300278"/>
                </a:lnTo>
                <a:lnTo>
                  <a:pt x="117081" y="300913"/>
                </a:lnTo>
                <a:lnTo>
                  <a:pt x="118122" y="300050"/>
                </a:lnTo>
                <a:lnTo>
                  <a:pt x="118122" y="300355"/>
                </a:lnTo>
                <a:lnTo>
                  <a:pt x="118770" y="300355"/>
                </a:lnTo>
                <a:lnTo>
                  <a:pt x="118770" y="301625"/>
                </a:lnTo>
                <a:lnTo>
                  <a:pt x="119418" y="301625"/>
                </a:lnTo>
                <a:lnTo>
                  <a:pt x="121348" y="304165"/>
                </a:lnTo>
                <a:lnTo>
                  <a:pt x="121551" y="304419"/>
                </a:lnTo>
                <a:lnTo>
                  <a:pt x="118364" y="306755"/>
                </a:lnTo>
                <a:lnTo>
                  <a:pt x="119697" y="310311"/>
                </a:lnTo>
                <a:lnTo>
                  <a:pt x="122694" y="313055"/>
                </a:lnTo>
                <a:lnTo>
                  <a:pt x="120053" y="313055"/>
                </a:lnTo>
                <a:lnTo>
                  <a:pt x="120053" y="311785"/>
                </a:lnTo>
                <a:lnTo>
                  <a:pt x="118122" y="311785"/>
                </a:lnTo>
                <a:lnTo>
                  <a:pt x="116192" y="314325"/>
                </a:lnTo>
                <a:lnTo>
                  <a:pt x="114249" y="313055"/>
                </a:lnTo>
                <a:lnTo>
                  <a:pt x="116192" y="311785"/>
                </a:lnTo>
                <a:lnTo>
                  <a:pt x="116827" y="310515"/>
                </a:lnTo>
                <a:lnTo>
                  <a:pt x="116827" y="309245"/>
                </a:lnTo>
                <a:lnTo>
                  <a:pt x="118122" y="309245"/>
                </a:lnTo>
                <a:lnTo>
                  <a:pt x="117475" y="307975"/>
                </a:lnTo>
                <a:lnTo>
                  <a:pt x="117475" y="306705"/>
                </a:lnTo>
                <a:lnTo>
                  <a:pt x="116827" y="306705"/>
                </a:lnTo>
                <a:lnTo>
                  <a:pt x="116192" y="304165"/>
                </a:lnTo>
                <a:lnTo>
                  <a:pt x="115544" y="302895"/>
                </a:lnTo>
                <a:lnTo>
                  <a:pt x="116192" y="301625"/>
                </a:lnTo>
                <a:lnTo>
                  <a:pt x="113284" y="302768"/>
                </a:lnTo>
                <a:lnTo>
                  <a:pt x="112255" y="301929"/>
                </a:lnTo>
                <a:lnTo>
                  <a:pt x="109524" y="303072"/>
                </a:lnTo>
                <a:lnTo>
                  <a:pt x="109588" y="304228"/>
                </a:lnTo>
                <a:lnTo>
                  <a:pt x="106514" y="305435"/>
                </a:lnTo>
                <a:lnTo>
                  <a:pt x="109740" y="311785"/>
                </a:lnTo>
                <a:lnTo>
                  <a:pt x="114249" y="315595"/>
                </a:lnTo>
                <a:lnTo>
                  <a:pt x="110388" y="318135"/>
                </a:lnTo>
                <a:lnTo>
                  <a:pt x="112318" y="319405"/>
                </a:lnTo>
                <a:lnTo>
                  <a:pt x="113601" y="320675"/>
                </a:lnTo>
                <a:lnTo>
                  <a:pt x="111023" y="320675"/>
                </a:lnTo>
                <a:lnTo>
                  <a:pt x="111023" y="323215"/>
                </a:lnTo>
                <a:lnTo>
                  <a:pt x="110388" y="323215"/>
                </a:lnTo>
                <a:lnTo>
                  <a:pt x="110388" y="325755"/>
                </a:lnTo>
                <a:lnTo>
                  <a:pt x="109410" y="326390"/>
                </a:lnTo>
                <a:lnTo>
                  <a:pt x="109740" y="325755"/>
                </a:lnTo>
                <a:lnTo>
                  <a:pt x="110388" y="325755"/>
                </a:lnTo>
                <a:lnTo>
                  <a:pt x="110388" y="323215"/>
                </a:lnTo>
                <a:lnTo>
                  <a:pt x="105867" y="323215"/>
                </a:lnTo>
                <a:lnTo>
                  <a:pt x="107797" y="321945"/>
                </a:lnTo>
                <a:lnTo>
                  <a:pt x="109093" y="320675"/>
                </a:lnTo>
                <a:lnTo>
                  <a:pt x="109093" y="319405"/>
                </a:lnTo>
                <a:lnTo>
                  <a:pt x="106514" y="320675"/>
                </a:lnTo>
                <a:lnTo>
                  <a:pt x="103936" y="320675"/>
                </a:lnTo>
                <a:lnTo>
                  <a:pt x="103289" y="319405"/>
                </a:lnTo>
                <a:lnTo>
                  <a:pt x="103289" y="321945"/>
                </a:lnTo>
                <a:lnTo>
                  <a:pt x="102641" y="323215"/>
                </a:lnTo>
                <a:lnTo>
                  <a:pt x="102641" y="324485"/>
                </a:lnTo>
                <a:lnTo>
                  <a:pt x="103289" y="325755"/>
                </a:lnTo>
                <a:lnTo>
                  <a:pt x="106514" y="325755"/>
                </a:lnTo>
                <a:lnTo>
                  <a:pt x="106514" y="324485"/>
                </a:lnTo>
                <a:lnTo>
                  <a:pt x="107162" y="325755"/>
                </a:lnTo>
                <a:lnTo>
                  <a:pt x="108445" y="325755"/>
                </a:lnTo>
                <a:lnTo>
                  <a:pt x="108927" y="326707"/>
                </a:lnTo>
                <a:lnTo>
                  <a:pt x="109245" y="326707"/>
                </a:lnTo>
                <a:lnTo>
                  <a:pt x="111023" y="326707"/>
                </a:lnTo>
                <a:lnTo>
                  <a:pt x="111023" y="325755"/>
                </a:lnTo>
                <a:lnTo>
                  <a:pt x="112966" y="325755"/>
                </a:lnTo>
                <a:lnTo>
                  <a:pt x="113601" y="324485"/>
                </a:lnTo>
                <a:lnTo>
                  <a:pt x="115544" y="323215"/>
                </a:lnTo>
                <a:lnTo>
                  <a:pt x="116827" y="323215"/>
                </a:lnTo>
                <a:lnTo>
                  <a:pt x="116827" y="324485"/>
                </a:lnTo>
                <a:lnTo>
                  <a:pt x="117475" y="325755"/>
                </a:lnTo>
                <a:lnTo>
                  <a:pt x="113601" y="327025"/>
                </a:lnTo>
                <a:lnTo>
                  <a:pt x="118122" y="327025"/>
                </a:lnTo>
                <a:lnTo>
                  <a:pt x="118122" y="328295"/>
                </a:lnTo>
                <a:lnTo>
                  <a:pt x="123278" y="328295"/>
                </a:lnTo>
                <a:lnTo>
                  <a:pt x="123926" y="327025"/>
                </a:lnTo>
                <a:lnTo>
                  <a:pt x="122643" y="327025"/>
                </a:lnTo>
                <a:lnTo>
                  <a:pt x="122643" y="325755"/>
                </a:lnTo>
                <a:lnTo>
                  <a:pt x="118770" y="325755"/>
                </a:lnTo>
                <a:lnTo>
                  <a:pt x="122643" y="321945"/>
                </a:lnTo>
                <a:lnTo>
                  <a:pt x="122961" y="321627"/>
                </a:lnTo>
                <a:lnTo>
                  <a:pt x="123926" y="324485"/>
                </a:lnTo>
                <a:lnTo>
                  <a:pt x="125222" y="324485"/>
                </a:lnTo>
                <a:lnTo>
                  <a:pt x="125222" y="327025"/>
                </a:lnTo>
                <a:lnTo>
                  <a:pt x="126504" y="328295"/>
                </a:lnTo>
                <a:lnTo>
                  <a:pt x="129730" y="328295"/>
                </a:lnTo>
                <a:lnTo>
                  <a:pt x="129095" y="330835"/>
                </a:lnTo>
                <a:lnTo>
                  <a:pt x="131673" y="332105"/>
                </a:lnTo>
                <a:lnTo>
                  <a:pt x="132956" y="332105"/>
                </a:lnTo>
                <a:lnTo>
                  <a:pt x="133604" y="333375"/>
                </a:lnTo>
                <a:lnTo>
                  <a:pt x="136829" y="333375"/>
                </a:lnTo>
                <a:lnTo>
                  <a:pt x="138125" y="332105"/>
                </a:lnTo>
                <a:lnTo>
                  <a:pt x="140055" y="332105"/>
                </a:lnTo>
                <a:lnTo>
                  <a:pt x="137477" y="330835"/>
                </a:lnTo>
                <a:lnTo>
                  <a:pt x="141351" y="330835"/>
                </a:lnTo>
                <a:lnTo>
                  <a:pt x="141351" y="329565"/>
                </a:lnTo>
                <a:lnTo>
                  <a:pt x="139407" y="329565"/>
                </a:lnTo>
                <a:lnTo>
                  <a:pt x="139407" y="328295"/>
                </a:lnTo>
                <a:lnTo>
                  <a:pt x="134251" y="328295"/>
                </a:lnTo>
                <a:lnTo>
                  <a:pt x="137350" y="323215"/>
                </a:lnTo>
                <a:lnTo>
                  <a:pt x="138125" y="321945"/>
                </a:lnTo>
                <a:lnTo>
                  <a:pt x="140055" y="321945"/>
                </a:lnTo>
                <a:lnTo>
                  <a:pt x="141351" y="320675"/>
                </a:lnTo>
                <a:lnTo>
                  <a:pt x="141986" y="319405"/>
                </a:lnTo>
                <a:lnTo>
                  <a:pt x="138760" y="319405"/>
                </a:lnTo>
                <a:lnTo>
                  <a:pt x="140055" y="320675"/>
                </a:lnTo>
                <a:lnTo>
                  <a:pt x="137909" y="321729"/>
                </a:lnTo>
                <a:lnTo>
                  <a:pt x="135534" y="319405"/>
                </a:lnTo>
                <a:lnTo>
                  <a:pt x="134899" y="319405"/>
                </a:lnTo>
                <a:lnTo>
                  <a:pt x="134899" y="320675"/>
                </a:lnTo>
                <a:lnTo>
                  <a:pt x="132321" y="321945"/>
                </a:lnTo>
                <a:lnTo>
                  <a:pt x="131673" y="320675"/>
                </a:lnTo>
                <a:lnTo>
                  <a:pt x="129730" y="320675"/>
                </a:lnTo>
                <a:lnTo>
                  <a:pt x="129095" y="320675"/>
                </a:lnTo>
                <a:lnTo>
                  <a:pt x="125006" y="320675"/>
                </a:lnTo>
                <a:lnTo>
                  <a:pt x="124574" y="323215"/>
                </a:lnTo>
                <a:lnTo>
                  <a:pt x="123494" y="321094"/>
                </a:lnTo>
                <a:lnTo>
                  <a:pt x="123926" y="320675"/>
                </a:lnTo>
                <a:lnTo>
                  <a:pt x="125222" y="319405"/>
                </a:lnTo>
                <a:lnTo>
                  <a:pt x="125869" y="316865"/>
                </a:lnTo>
                <a:lnTo>
                  <a:pt x="122643" y="315595"/>
                </a:lnTo>
                <a:lnTo>
                  <a:pt x="124650" y="314464"/>
                </a:lnTo>
                <a:lnTo>
                  <a:pt x="125869" y="315188"/>
                </a:lnTo>
                <a:lnTo>
                  <a:pt x="125869" y="315595"/>
                </a:lnTo>
                <a:lnTo>
                  <a:pt x="126555" y="315595"/>
                </a:lnTo>
                <a:lnTo>
                  <a:pt x="127279" y="316026"/>
                </a:lnTo>
                <a:lnTo>
                  <a:pt x="128447" y="315556"/>
                </a:lnTo>
                <a:lnTo>
                  <a:pt x="127152" y="318135"/>
                </a:lnTo>
                <a:lnTo>
                  <a:pt x="131673" y="318135"/>
                </a:lnTo>
                <a:lnTo>
                  <a:pt x="132956" y="315595"/>
                </a:lnTo>
                <a:lnTo>
                  <a:pt x="134899" y="313055"/>
                </a:lnTo>
                <a:lnTo>
                  <a:pt x="134251" y="311785"/>
                </a:lnTo>
                <a:lnTo>
                  <a:pt x="136931" y="311785"/>
                </a:lnTo>
                <a:lnTo>
                  <a:pt x="137566" y="312127"/>
                </a:lnTo>
                <a:lnTo>
                  <a:pt x="138112" y="312635"/>
                </a:lnTo>
                <a:lnTo>
                  <a:pt x="136829" y="314325"/>
                </a:lnTo>
                <a:lnTo>
                  <a:pt x="139001" y="313474"/>
                </a:lnTo>
                <a:lnTo>
                  <a:pt x="143027" y="317182"/>
                </a:lnTo>
                <a:lnTo>
                  <a:pt x="141655" y="313817"/>
                </a:lnTo>
                <a:lnTo>
                  <a:pt x="140995" y="305714"/>
                </a:lnTo>
                <a:lnTo>
                  <a:pt x="141986" y="304165"/>
                </a:lnTo>
                <a:lnTo>
                  <a:pt x="141351" y="304165"/>
                </a:lnTo>
                <a:lnTo>
                  <a:pt x="140703" y="302895"/>
                </a:lnTo>
                <a:lnTo>
                  <a:pt x="138125" y="302895"/>
                </a:lnTo>
                <a:lnTo>
                  <a:pt x="136639" y="304838"/>
                </a:lnTo>
                <a:lnTo>
                  <a:pt x="133946" y="304838"/>
                </a:lnTo>
                <a:lnTo>
                  <a:pt x="133604" y="304165"/>
                </a:lnTo>
                <a:lnTo>
                  <a:pt x="133426" y="304838"/>
                </a:lnTo>
                <a:lnTo>
                  <a:pt x="132105" y="304838"/>
                </a:lnTo>
                <a:lnTo>
                  <a:pt x="132448" y="306146"/>
                </a:lnTo>
                <a:lnTo>
                  <a:pt x="132232" y="306222"/>
                </a:lnTo>
                <a:lnTo>
                  <a:pt x="132524" y="306425"/>
                </a:lnTo>
                <a:lnTo>
                  <a:pt x="133464" y="309880"/>
                </a:lnTo>
                <a:lnTo>
                  <a:pt x="135128" y="310794"/>
                </a:lnTo>
                <a:lnTo>
                  <a:pt x="130276" y="311581"/>
                </a:lnTo>
                <a:lnTo>
                  <a:pt x="130378" y="311785"/>
                </a:lnTo>
                <a:lnTo>
                  <a:pt x="129730" y="311785"/>
                </a:lnTo>
                <a:lnTo>
                  <a:pt x="129209" y="312305"/>
                </a:lnTo>
                <a:lnTo>
                  <a:pt x="127279" y="310438"/>
                </a:lnTo>
                <a:lnTo>
                  <a:pt x="128828" y="309638"/>
                </a:lnTo>
                <a:lnTo>
                  <a:pt x="129730" y="310515"/>
                </a:lnTo>
                <a:lnTo>
                  <a:pt x="130009" y="311048"/>
                </a:lnTo>
                <a:lnTo>
                  <a:pt x="132321" y="309245"/>
                </a:lnTo>
                <a:lnTo>
                  <a:pt x="129590" y="309245"/>
                </a:lnTo>
                <a:lnTo>
                  <a:pt x="130733" y="308660"/>
                </a:lnTo>
                <a:lnTo>
                  <a:pt x="128397" y="307975"/>
                </a:lnTo>
                <a:lnTo>
                  <a:pt x="129095" y="306705"/>
                </a:lnTo>
                <a:lnTo>
                  <a:pt x="131025" y="306705"/>
                </a:lnTo>
                <a:lnTo>
                  <a:pt x="132232" y="306222"/>
                </a:lnTo>
                <a:lnTo>
                  <a:pt x="129095" y="304165"/>
                </a:lnTo>
                <a:lnTo>
                  <a:pt x="129095" y="305269"/>
                </a:lnTo>
                <a:lnTo>
                  <a:pt x="126022" y="304533"/>
                </a:lnTo>
                <a:lnTo>
                  <a:pt x="125907" y="304215"/>
                </a:lnTo>
                <a:lnTo>
                  <a:pt x="124777" y="304215"/>
                </a:lnTo>
                <a:lnTo>
                  <a:pt x="124574" y="304165"/>
                </a:lnTo>
                <a:lnTo>
                  <a:pt x="125539" y="302895"/>
                </a:lnTo>
                <a:lnTo>
                  <a:pt x="126504" y="301625"/>
                </a:lnTo>
                <a:lnTo>
                  <a:pt x="125222" y="301625"/>
                </a:lnTo>
                <a:lnTo>
                  <a:pt x="123926" y="302895"/>
                </a:lnTo>
                <a:lnTo>
                  <a:pt x="122643" y="301625"/>
                </a:lnTo>
                <a:lnTo>
                  <a:pt x="123926" y="301625"/>
                </a:lnTo>
                <a:lnTo>
                  <a:pt x="123926" y="300355"/>
                </a:lnTo>
                <a:lnTo>
                  <a:pt x="122643" y="300355"/>
                </a:lnTo>
                <a:lnTo>
                  <a:pt x="123278" y="299085"/>
                </a:lnTo>
                <a:lnTo>
                  <a:pt x="125869" y="299085"/>
                </a:lnTo>
                <a:lnTo>
                  <a:pt x="127152" y="300355"/>
                </a:lnTo>
                <a:lnTo>
                  <a:pt x="127482" y="299720"/>
                </a:lnTo>
                <a:lnTo>
                  <a:pt x="127800" y="300355"/>
                </a:lnTo>
                <a:lnTo>
                  <a:pt x="131673" y="301625"/>
                </a:lnTo>
                <a:lnTo>
                  <a:pt x="141351" y="302895"/>
                </a:lnTo>
                <a:lnTo>
                  <a:pt x="143929" y="299085"/>
                </a:lnTo>
                <a:close/>
              </a:path>
              <a:path w="9144000" h="398779">
                <a:moveTo>
                  <a:pt x="143929" y="291465"/>
                </a:moveTo>
                <a:lnTo>
                  <a:pt x="140703" y="291465"/>
                </a:lnTo>
                <a:lnTo>
                  <a:pt x="143281" y="292735"/>
                </a:lnTo>
                <a:lnTo>
                  <a:pt x="143929" y="291465"/>
                </a:lnTo>
                <a:close/>
              </a:path>
              <a:path w="9144000" h="398779">
                <a:moveTo>
                  <a:pt x="144386" y="88290"/>
                </a:moveTo>
                <a:lnTo>
                  <a:pt x="140728" y="87871"/>
                </a:lnTo>
                <a:lnTo>
                  <a:pt x="140296" y="88290"/>
                </a:lnTo>
                <a:lnTo>
                  <a:pt x="144119" y="88607"/>
                </a:lnTo>
                <a:lnTo>
                  <a:pt x="144386" y="88290"/>
                </a:lnTo>
                <a:close/>
              </a:path>
              <a:path w="9144000" h="398779">
                <a:moveTo>
                  <a:pt x="144576" y="383222"/>
                </a:moveTo>
                <a:lnTo>
                  <a:pt x="143929" y="382536"/>
                </a:lnTo>
                <a:lnTo>
                  <a:pt x="142633" y="381850"/>
                </a:lnTo>
                <a:lnTo>
                  <a:pt x="140055" y="381850"/>
                </a:lnTo>
                <a:lnTo>
                  <a:pt x="139407" y="383222"/>
                </a:lnTo>
                <a:lnTo>
                  <a:pt x="143929" y="384594"/>
                </a:lnTo>
                <a:lnTo>
                  <a:pt x="144576" y="383222"/>
                </a:lnTo>
                <a:close/>
              </a:path>
              <a:path w="9144000" h="398779">
                <a:moveTo>
                  <a:pt x="145021" y="83718"/>
                </a:moveTo>
                <a:lnTo>
                  <a:pt x="138201" y="84861"/>
                </a:lnTo>
                <a:lnTo>
                  <a:pt x="142735" y="85940"/>
                </a:lnTo>
                <a:lnTo>
                  <a:pt x="145021" y="83718"/>
                </a:lnTo>
                <a:close/>
              </a:path>
              <a:path w="9144000" h="398779">
                <a:moveTo>
                  <a:pt x="145211" y="278765"/>
                </a:moveTo>
                <a:lnTo>
                  <a:pt x="142633" y="277495"/>
                </a:lnTo>
                <a:lnTo>
                  <a:pt x="143281" y="278765"/>
                </a:lnTo>
                <a:lnTo>
                  <a:pt x="140055" y="281305"/>
                </a:lnTo>
                <a:lnTo>
                  <a:pt x="143281" y="280035"/>
                </a:lnTo>
                <a:lnTo>
                  <a:pt x="142633" y="280035"/>
                </a:lnTo>
                <a:lnTo>
                  <a:pt x="145211" y="278765"/>
                </a:lnTo>
                <a:close/>
              </a:path>
              <a:path w="9144000" h="398779">
                <a:moveTo>
                  <a:pt x="146507" y="321945"/>
                </a:moveTo>
                <a:lnTo>
                  <a:pt x="144576" y="320675"/>
                </a:lnTo>
                <a:lnTo>
                  <a:pt x="144576" y="321945"/>
                </a:lnTo>
                <a:lnTo>
                  <a:pt x="141351" y="323215"/>
                </a:lnTo>
                <a:lnTo>
                  <a:pt x="142633" y="324485"/>
                </a:lnTo>
                <a:lnTo>
                  <a:pt x="143929" y="324485"/>
                </a:lnTo>
                <a:lnTo>
                  <a:pt x="146507" y="321945"/>
                </a:lnTo>
                <a:close/>
              </a:path>
              <a:path w="9144000" h="398779">
                <a:moveTo>
                  <a:pt x="146507" y="291465"/>
                </a:moveTo>
                <a:lnTo>
                  <a:pt x="143929" y="291465"/>
                </a:lnTo>
                <a:lnTo>
                  <a:pt x="145211" y="294005"/>
                </a:lnTo>
                <a:lnTo>
                  <a:pt x="146507" y="292735"/>
                </a:lnTo>
                <a:lnTo>
                  <a:pt x="146507" y="291465"/>
                </a:lnTo>
                <a:close/>
              </a:path>
              <a:path w="9144000" h="398779">
                <a:moveTo>
                  <a:pt x="146507" y="283845"/>
                </a:moveTo>
                <a:lnTo>
                  <a:pt x="141986" y="283845"/>
                </a:lnTo>
                <a:lnTo>
                  <a:pt x="145211" y="285115"/>
                </a:lnTo>
                <a:lnTo>
                  <a:pt x="145859" y="285115"/>
                </a:lnTo>
                <a:lnTo>
                  <a:pt x="146507" y="283845"/>
                </a:lnTo>
                <a:close/>
              </a:path>
              <a:path w="9144000" h="398779">
                <a:moveTo>
                  <a:pt x="147802" y="291465"/>
                </a:moveTo>
                <a:lnTo>
                  <a:pt x="147472" y="290195"/>
                </a:lnTo>
                <a:lnTo>
                  <a:pt x="146507" y="290195"/>
                </a:lnTo>
                <a:lnTo>
                  <a:pt x="146507" y="291465"/>
                </a:lnTo>
                <a:lnTo>
                  <a:pt x="147802" y="291465"/>
                </a:lnTo>
                <a:close/>
              </a:path>
              <a:path w="9144000" h="398779">
                <a:moveTo>
                  <a:pt x="147967" y="394436"/>
                </a:moveTo>
                <a:lnTo>
                  <a:pt x="145859" y="393534"/>
                </a:lnTo>
                <a:lnTo>
                  <a:pt x="145757" y="394436"/>
                </a:lnTo>
                <a:lnTo>
                  <a:pt x="145211" y="395605"/>
                </a:lnTo>
                <a:lnTo>
                  <a:pt x="146507" y="395605"/>
                </a:lnTo>
                <a:lnTo>
                  <a:pt x="147967" y="394436"/>
                </a:lnTo>
                <a:close/>
              </a:path>
              <a:path w="9144000" h="398779">
                <a:moveTo>
                  <a:pt x="149085" y="393534"/>
                </a:moveTo>
                <a:lnTo>
                  <a:pt x="147967" y="394436"/>
                </a:lnTo>
                <a:lnTo>
                  <a:pt x="148704" y="394754"/>
                </a:lnTo>
                <a:lnTo>
                  <a:pt x="149085" y="393534"/>
                </a:lnTo>
                <a:close/>
              </a:path>
              <a:path w="9144000" h="398779">
                <a:moveTo>
                  <a:pt x="150380" y="283845"/>
                </a:moveTo>
                <a:lnTo>
                  <a:pt x="147802" y="282575"/>
                </a:lnTo>
                <a:lnTo>
                  <a:pt x="147802" y="283845"/>
                </a:lnTo>
                <a:lnTo>
                  <a:pt x="150380" y="283845"/>
                </a:lnTo>
                <a:close/>
              </a:path>
              <a:path w="9144000" h="398779">
                <a:moveTo>
                  <a:pt x="151015" y="50253"/>
                </a:moveTo>
                <a:lnTo>
                  <a:pt x="149733" y="49618"/>
                </a:lnTo>
                <a:lnTo>
                  <a:pt x="149085" y="49618"/>
                </a:lnTo>
                <a:lnTo>
                  <a:pt x="148145" y="47586"/>
                </a:lnTo>
                <a:lnTo>
                  <a:pt x="147802" y="46824"/>
                </a:lnTo>
                <a:lnTo>
                  <a:pt x="147154" y="47586"/>
                </a:lnTo>
                <a:lnTo>
                  <a:pt x="141351" y="46189"/>
                </a:lnTo>
                <a:lnTo>
                  <a:pt x="140703" y="47586"/>
                </a:lnTo>
                <a:lnTo>
                  <a:pt x="140703" y="48856"/>
                </a:lnTo>
                <a:lnTo>
                  <a:pt x="141351" y="50253"/>
                </a:lnTo>
                <a:lnTo>
                  <a:pt x="151015" y="50253"/>
                </a:lnTo>
                <a:close/>
              </a:path>
              <a:path w="9144000" h="398779">
                <a:moveTo>
                  <a:pt x="153606" y="328714"/>
                </a:moveTo>
                <a:lnTo>
                  <a:pt x="152311" y="329565"/>
                </a:lnTo>
                <a:lnTo>
                  <a:pt x="153606" y="330835"/>
                </a:lnTo>
                <a:lnTo>
                  <a:pt x="153606" y="328714"/>
                </a:lnTo>
                <a:close/>
              </a:path>
              <a:path w="9144000" h="398779">
                <a:moveTo>
                  <a:pt x="153606" y="290195"/>
                </a:moveTo>
                <a:lnTo>
                  <a:pt x="150380" y="286385"/>
                </a:lnTo>
                <a:lnTo>
                  <a:pt x="151663" y="283845"/>
                </a:lnTo>
                <a:lnTo>
                  <a:pt x="147802" y="287655"/>
                </a:lnTo>
                <a:lnTo>
                  <a:pt x="145211" y="286385"/>
                </a:lnTo>
                <a:lnTo>
                  <a:pt x="145211" y="285115"/>
                </a:lnTo>
                <a:lnTo>
                  <a:pt x="143929" y="286385"/>
                </a:lnTo>
                <a:lnTo>
                  <a:pt x="144576" y="287655"/>
                </a:lnTo>
                <a:lnTo>
                  <a:pt x="147154" y="287655"/>
                </a:lnTo>
                <a:lnTo>
                  <a:pt x="147154" y="288925"/>
                </a:lnTo>
                <a:lnTo>
                  <a:pt x="147472" y="290195"/>
                </a:lnTo>
                <a:lnTo>
                  <a:pt x="148437" y="290195"/>
                </a:lnTo>
                <a:lnTo>
                  <a:pt x="148437" y="291465"/>
                </a:lnTo>
                <a:lnTo>
                  <a:pt x="147802" y="292735"/>
                </a:lnTo>
                <a:lnTo>
                  <a:pt x="151015" y="292735"/>
                </a:lnTo>
                <a:lnTo>
                  <a:pt x="151663" y="294005"/>
                </a:lnTo>
                <a:lnTo>
                  <a:pt x="153606" y="294005"/>
                </a:lnTo>
                <a:lnTo>
                  <a:pt x="152311" y="291465"/>
                </a:lnTo>
                <a:lnTo>
                  <a:pt x="153606" y="290195"/>
                </a:lnTo>
                <a:close/>
              </a:path>
              <a:path w="9144000" h="398779">
                <a:moveTo>
                  <a:pt x="153860" y="328549"/>
                </a:moveTo>
                <a:lnTo>
                  <a:pt x="153606" y="328295"/>
                </a:lnTo>
                <a:lnTo>
                  <a:pt x="153606" y="328714"/>
                </a:lnTo>
                <a:lnTo>
                  <a:pt x="153860" y="328549"/>
                </a:lnTo>
                <a:close/>
              </a:path>
              <a:path w="9144000" h="398779">
                <a:moveTo>
                  <a:pt x="154241" y="387350"/>
                </a:moveTo>
                <a:lnTo>
                  <a:pt x="146507" y="385279"/>
                </a:lnTo>
                <a:lnTo>
                  <a:pt x="143014" y="387896"/>
                </a:lnTo>
                <a:lnTo>
                  <a:pt x="137960" y="388124"/>
                </a:lnTo>
                <a:lnTo>
                  <a:pt x="133629" y="388480"/>
                </a:lnTo>
                <a:lnTo>
                  <a:pt x="132321" y="391477"/>
                </a:lnTo>
                <a:lnTo>
                  <a:pt x="138760" y="392163"/>
                </a:lnTo>
                <a:lnTo>
                  <a:pt x="140703" y="390791"/>
                </a:lnTo>
                <a:lnTo>
                  <a:pt x="143929" y="393534"/>
                </a:lnTo>
                <a:lnTo>
                  <a:pt x="145211" y="393534"/>
                </a:lnTo>
                <a:lnTo>
                  <a:pt x="147154" y="392849"/>
                </a:lnTo>
                <a:lnTo>
                  <a:pt x="148437" y="392849"/>
                </a:lnTo>
                <a:lnTo>
                  <a:pt x="150380" y="390791"/>
                </a:lnTo>
                <a:lnTo>
                  <a:pt x="152311" y="388734"/>
                </a:lnTo>
                <a:lnTo>
                  <a:pt x="154241" y="387350"/>
                </a:lnTo>
                <a:close/>
              </a:path>
              <a:path w="9144000" h="398779">
                <a:moveTo>
                  <a:pt x="154241" y="351155"/>
                </a:moveTo>
                <a:lnTo>
                  <a:pt x="148285" y="351155"/>
                </a:lnTo>
                <a:lnTo>
                  <a:pt x="147116" y="349707"/>
                </a:lnTo>
                <a:lnTo>
                  <a:pt x="142633" y="350710"/>
                </a:lnTo>
                <a:lnTo>
                  <a:pt x="142633" y="349885"/>
                </a:lnTo>
                <a:lnTo>
                  <a:pt x="141351" y="349885"/>
                </a:lnTo>
                <a:lnTo>
                  <a:pt x="141351" y="351002"/>
                </a:lnTo>
                <a:lnTo>
                  <a:pt x="141122" y="351053"/>
                </a:lnTo>
                <a:lnTo>
                  <a:pt x="138760" y="349885"/>
                </a:lnTo>
                <a:lnTo>
                  <a:pt x="138239" y="349885"/>
                </a:lnTo>
                <a:lnTo>
                  <a:pt x="138620" y="348615"/>
                </a:lnTo>
                <a:lnTo>
                  <a:pt x="142798" y="344805"/>
                </a:lnTo>
                <a:lnTo>
                  <a:pt x="145275" y="342265"/>
                </a:lnTo>
                <a:lnTo>
                  <a:pt x="141351" y="339725"/>
                </a:lnTo>
                <a:lnTo>
                  <a:pt x="138760" y="340995"/>
                </a:lnTo>
                <a:lnTo>
                  <a:pt x="136829" y="342265"/>
                </a:lnTo>
                <a:lnTo>
                  <a:pt x="136182" y="342265"/>
                </a:lnTo>
                <a:lnTo>
                  <a:pt x="135534" y="340995"/>
                </a:lnTo>
                <a:lnTo>
                  <a:pt x="136829" y="339725"/>
                </a:lnTo>
                <a:lnTo>
                  <a:pt x="134899" y="339725"/>
                </a:lnTo>
                <a:lnTo>
                  <a:pt x="133604" y="340995"/>
                </a:lnTo>
                <a:lnTo>
                  <a:pt x="128447" y="340995"/>
                </a:lnTo>
                <a:lnTo>
                  <a:pt x="127800" y="339725"/>
                </a:lnTo>
                <a:lnTo>
                  <a:pt x="125222" y="340995"/>
                </a:lnTo>
                <a:lnTo>
                  <a:pt x="125869" y="340995"/>
                </a:lnTo>
                <a:lnTo>
                  <a:pt x="125514" y="342353"/>
                </a:lnTo>
                <a:lnTo>
                  <a:pt x="125869" y="342353"/>
                </a:lnTo>
                <a:lnTo>
                  <a:pt x="125869" y="343535"/>
                </a:lnTo>
                <a:lnTo>
                  <a:pt x="128447" y="343535"/>
                </a:lnTo>
                <a:lnTo>
                  <a:pt x="127152" y="344805"/>
                </a:lnTo>
                <a:lnTo>
                  <a:pt x="126504" y="346075"/>
                </a:lnTo>
                <a:lnTo>
                  <a:pt x="125869" y="348615"/>
                </a:lnTo>
                <a:lnTo>
                  <a:pt x="124574" y="348615"/>
                </a:lnTo>
                <a:lnTo>
                  <a:pt x="123926" y="349885"/>
                </a:lnTo>
                <a:lnTo>
                  <a:pt x="125222" y="349885"/>
                </a:lnTo>
                <a:lnTo>
                  <a:pt x="129095" y="351155"/>
                </a:lnTo>
                <a:lnTo>
                  <a:pt x="127800" y="354965"/>
                </a:lnTo>
                <a:lnTo>
                  <a:pt x="125869" y="356235"/>
                </a:lnTo>
                <a:lnTo>
                  <a:pt x="133604" y="357505"/>
                </a:lnTo>
                <a:lnTo>
                  <a:pt x="132956" y="352425"/>
                </a:lnTo>
                <a:lnTo>
                  <a:pt x="137477" y="352425"/>
                </a:lnTo>
                <a:lnTo>
                  <a:pt x="137858" y="351155"/>
                </a:lnTo>
                <a:lnTo>
                  <a:pt x="138760" y="351155"/>
                </a:lnTo>
                <a:lnTo>
                  <a:pt x="138125" y="353695"/>
                </a:lnTo>
                <a:lnTo>
                  <a:pt x="136182" y="353695"/>
                </a:lnTo>
                <a:lnTo>
                  <a:pt x="136182" y="356235"/>
                </a:lnTo>
                <a:lnTo>
                  <a:pt x="136829" y="357505"/>
                </a:lnTo>
                <a:lnTo>
                  <a:pt x="140703" y="357505"/>
                </a:lnTo>
                <a:lnTo>
                  <a:pt x="140703" y="356235"/>
                </a:lnTo>
                <a:lnTo>
                  <a:pt x="141351" y="354965"/>
                </a:lnTo>
                <a:lnTo>
                  <a:pt x="140055" y="353695"/>
                </a:lnTo>
                <a:lnTo>
                  <a:pt x="141986" y="353695"/>
                </a:lnTo>
                <a:lnTo>
                  <a:pt x="143281" y="356235"/>
                </a:lnTo>
                <a:lnTo>
                  <a:pt x="145211" y="356235"/>
                </a:lnTo>
                <a:lnTo>
                  <a:pt x="145211" y="354965"/>
                </a:lnTo>
                <a:lnTo>
                  <a:pt x="145834" y="354139"/>
                </a:lnTo>
                <a:lnTo>
                  <a:pt x="149847" y="355879"/>
                </a:lnTo>
                <a:lnTo>
                  <a:pt x="151218" y="358686"/>
                </a:lnTo>
                <a:lnTo>
                  <a:pt x="151853" y="355879"/>
                </a:lnTo>
                <a:lnTo>
                  <a:pt x="149898" y="353161"/>
                </a:lnTo>
                <a:lnTo>
                  <a:pt x="151015" y="352425"/>
                </a:lnTo>
                <a:lnTo>
                  <a:pt x="154241" y="353695"/>
                </a:lnTo>
                <a:lnTo>
                  <a:pt x="154241" y="352425"/>
                </a:lnTo>
                <a:lnTo>
                  <a:pt x="153606" y="352425"/>
                </a:lnTo>
                <a:lnTo>
                  <a:pt x="154241" y="351155"/>
                </a:lnTo>
                <a:close/>
              </a:path>
              <a:path w="9144000" h="398779">
                <a:moveTo>
                  <a:pt x="154241" y="53047"/>
                </a:moveTo>
                <a:lnTo>
                  <a:pt x="149733" y="52412"/>
                </a:lnTo>
                <a:lnTo>
                  <a:pt x="150990" y="51015"/>
                </a:lnTo>
                <a:lnTo>
                  <a:pt x="139407" y="51015"/>
                </a:lnTo>
                <a:lnTo>
                  <a:pt x="133604" y="51015"/>
                </a:lnTo>
                <a:lnTo>
                  <a:pt x="133248" y="52857"/>
                </a:lnTo>
                <a:lnTo>
                  <a:pt x="130009" y="52857"/>
                </a:lnTo>
                <a:lnTo>
                  <a:pt x="130733" y="51206"/>
                </a:lnTo>
                <a:lnTo>
                  <a:pt x="128638" y="51841"/>
                </a:lnTo>
                <a:lnTo>
                  <a:pt x="127279" y="51841"/>
                </a:lnTo>
                <a:lnTo>
                  <a:pt x="125272" y="52349"/>
                </a:lnTo>
                <a:lnTo>
                  <a:pt x="125666" y="53492"/>
                </a:lnTo>
                <a:lnTo>
                  <a:pt x="126631" y="56286"/>
                </a:lnTo>
                <a:lnTo>
                  <a:pt x="131368" y="53492"/>
                </a:lnTo>
                <a:lnTo>
                  <a:pt x="132740" y="54000"/>
                </a:lnTo>
                <a:lnTo>
                  <a:pt x="133057" y="53873"/>
                </a:lnTo>
                <a:lnTo>
                  <a:pt x="132956" y="54444"/>
                </a:lnTo>
                <a:lnTo>
                  <a:pt x="138760" y="54444"/>
                </a:lnTo>
                <a:lnTo>
                  <a:pt x="138125" y="55841"/>
                </a:lnTo>
                <a:lnTo>
                  <a:pt x="138760" y="56476"/>
                </a:lnTo>
                <a:lnTo>
                  <a:pt x="140703" y="57111"/>
                </a:lnTo>
                <a:lnTo>
                  <a:pt x="141986" y="56476"/>
                </a:lnTo>
                <a:lnTo>
                  <a:pt x="142633" y="55841"/>
                </a:lnTo>
                <a:lnTo>
                  <a:pt x="143929" y="55079"/>
                </a:lnTo>
                <a:lnTo>
                  <a:pt x="145859" y="57111"/>
                </a:lnTo>
                <a:lnTo>
                  <a:pt x="147802" y="56476"/>
                </a:lnTo>
                <a:lnTo>
                  <a:pt x="150380" y="55841"/>
                </a:lnTo>
                <a:lnTo>
                  <a:pt x="152958" y="55841"/>
                </a:lnTo>
                <a:lnTo>
                  <a:pt x="153314" y="55079"/>
                </a:lnTo>
                <a:lnTo>
                  <a:pt x="154241" y="53047"/>
                </a:lnTo>
                <a:close/>
              </a:path>
              <a:path w="9144000" h="398779">
                <a:moveTo>
                  <a:pt x="154889" y="377825"/>
                </a:moveTo>
                <a:lnTo>
                  <a:pt x="154241" y="376555"/>
                </a:lnTo>
                <a:lnTo>
                  <a:pt x="152311" y="376555"/>
                </a:lnTo>
                <a:lnTo>
                  <a:pt x="151015" y="377825"/>
                </a:lnTo>
                <a:lnTo>
                  <a:pt x="150380" y="376555"/>
                </a:lnTo>
                <a:lnTo>
                  <a:pt x="149733" y="377825"/>
                </a:lnTo>
                <a:lnTo>
                  <a:pt x="151015" y="379095"/>
                </a:lnTo>
                <a:lnTo>
                  <a:pt x="152958" y="379095"/>
                </a:lnTo>
                <a:lnTo>
                  <a:pt x="152958" y="377825"/>
                </a:lnTo>
                <a:lnTo>
                  <a:pt x="154889" y="377825"/>
                </a:lnTo>
                <a:close/>
              </a:path>
              <a:path w="9144000" h="398779">
                <a:moveTo>
                  <a:pt x="155143" y="394754"/>
                </a:moveTo>
                <a:lnTo>
                  <a:pt x="154889" y="394233"/>
                </a:lnTo>
                <a:lnTo>
                  <a:pt x="150380" y="393534"/>
                </a:lnTo>
                <a:lnTo>
                  <a:pt x="149237" y="394754"/>
                </a:lnTo>
                <a:lnTo>
                  <a:pt x="155143" y="394754"/>
                </a:lnTo>
                <a:close/>
              </a:path>
              <a:path w="9144000" h="398779">
                <a:moveTo>
                  <a:pt x="155956" y="165176"/>
                </a:moveTo>
                <a:lnTo>
                  <a:pt x="155308" y="161798"/>
                </a:lnTo>
                <a:lnTo>
                  <a:pt x="151218" y="161798"/>
                </a:lnTo>
                <a:lnTo>
                  <a:pt x="148488" y="160680"/>
                </a:lnTo>
                <a:lnTo>
                  <a:pt x="147751" y="160680"/>
                </a:lnTo>
                <a:lnTo>
                  <a:pt x="151218" y="167411"/>
                </a:lnTo>
                <a:lnTo>
                  <a:pt x="155956" y="165176"/>
                </a:lnTo>
                <a:close/>
              </a:path>
              <a:path w="9144000" h="398779">
                <a:moveTo>
                  <a:pt x="155994" y="89941"/>
                </a:moveTo>
                <a:lnTo>
                  <a:pt x="153949" y="89941"/>
                </a:lnTo>
                <a:lnTo>
                  <a:pt x="155308" y="90449"/>
                </a:lnTo>
                <a:lnTo>
                  <a:pt x="155994" y="89941"/>
                </a:lnTo>
                <a:close/>
              </a:path>
              <a:path w="9144000" h="398779">
                <a:moveTo>
                  <a:pt x="156184" y="396976"/>
                </a:moveTo>
                <a:lnTo>
                  <a:pt x="155219" y="394919"/>
                </a:lnTo>
                <a:lnTo>
                  <a:pt x="149085" y="394919"/>
                </a:lnTo>
                <a:lnTo>
                  <a:pt x="148653" y="394919"/>
                </a:lnTo>
                <a:lnTo>
                  <a:pt x="147802" y="397662"/>
                </a:lnTo>
                <a:lnTo>
                  <a:pt x="148437" y="398360"/>
                </a:lnTo>
                <a:lnTo>
                  <a:pt x="149555" y="398614"/>
                </a:lnTo>
                <a:lnTo>
                  <a:pt x="155028" y="398614"/>
                </a:lnTo>
                <a:lnTo>
                  <a:pt x="156184" y="396976"/>
                </a:lnTo>
                <a:close/>
              </a:path>
              <a:path w="9144000" h="398779">
                <a:moveTo>
                  <a:pt x="156679" y="92392"/>
                </a:moveTo>
                <a:lnTo>
                  <a:pt x="155956" y="92735"/>
                </a:lnTo>
                <a:lnTo>
                  <a:pt x="155956" y="93878"/>
                </a:lnTo>
                <a:lnTo>
                  <a:pt x="156679" y="92392"/>
                </a:lnTo>
                <a:close/>
              </a:path>
              <a:path w="9144000" h="398779">
                <a:moveTo>
                  <a:pt x="156832" y="344805"/>
                </a:moveTo>
                <a:lnTo>
                  <a:pt x="151015" y="344805"/>
                </a:lnTo>
                <a:lnTo>
                  <a:pt x="150380" y="346075"/>
                </a:lnTo>
                <a:lnTo>
                  <a:pt x="150050" y="346075"/>
                </a:lnTo>
                <a:lnTo>
                  <a:pt x="151015" y="344805"/>
                </a:lnTo>
                <a:lnTo>
                  <a:pt x="146507" y="343535"/>
                </a:lnTo>
                <a:lnTo>
                  <a:pt x="145859" y="344805"/>
                </a:lnTo>
                <a:lnTo>
                  <a:pt x="149085" y="344805"/>
                </a:lnTo>
                <a:lnTo>
                  <a:pt x="149085" y="346075"/>
                </a:lnTo>
                <a:lnTo>
                  <a:pt x="149085" y="347345"/>
                </a:lnTo>
                <a:lnTo>
                  <a:pt x="149390" y="346951"/>
                </a:lnTo>
                <a:lnTo>
                  <a:pt x="149606" y="347599"/>
                </a:lnTo>
                <a:lnTo>
                  <a:pt x="150380" y="349885"/>
                </a:lnTo>
                <a:lnTo>
                  <a:pt x="154241" y="349885"/>
                </a:lnTo>
                <a:lnTo>
                  <a:pt x="153606" y="348615"/>
                </a:lnTo>
                <a:lnTo>
                  <a:pt x="154889" y="348615"/>
                </a:lnTo>
                <a:lnTo>
                  <a:pt x="153606" y="346075"/>
                </a:lnTo>
                <a:lnTo>
                  <a:pt x="156184" y="346075"/>
                </a:lnTo>
                <a:lnTo>
                  <a:pt x="156832" y="344805"/>
                </a:lnTo>
                <a:close/>
              </a:path>
              <a:path w="9144000" h="398779">
                <a:moveTo>
                  <a:pt x="158762" y="342265"/>
                </a:moveTo>
                <a:lnTo>
                  <a:pt x="154889" y="342265"/>
                </a:lnTo>
                <a:lnTo>
                  <a:pt x="154241" y="343535"/>
                </a:lnTo>
                <a:lnTo>
                  <a:pt x="158762" y="343535"/>
                </a:lnTo>
                <a:lnTo>
                  <a:pt x="158762" y="342265"/>
                </a:lnTo>
                <a:close/>
              </a:path>
              <a:path w="9144000" h="398779">
                <a:moveTo>
                  <a:pt x="158762" y="333375"/>
                </a:moveTo>
                <a:lnTo>
                  <a:pt x="154889" y="330835"/>
                </a:lnTo>
                <a:lnTo>
                  <a:pt x="153606" y="330835"/>
                </a:lnTo>
                <a:lnTo>
                  <a:pt x="152311" y="332105"/>
                </a:lnTo>
                <a:lnTo>
                  <a:pt x="151663" y="333375"/>
                </a:lnTo>
                <a:lnTo>
                  <a:pt x="149733" y="333375"/>
                </a:lnTo>
                <a:lnTo>
                  <a:pt x="149733" y="332105"/>
                </a:lnTo>
                <a:lnTo>
                  <a:pt x="150380" y="330835"/>
                </a:lnTo>
                <a:lnTo>
                  <a:pt x="147154" y="330835"/>
                </a:lnTo>
                <a:lnTo>
                  <a:pt x="149085" y="332105"/>
                </a:lnTo>
                <a:lnTo>
                  <a:pt x="146507" y="332105"/>
                </a:lnTo>
                <a:lnTo>
                  <a:pt x="147154" y="330835"/>
                </a:lnTo>
                <a:lnTo>
                  <a:pt x="146507" y="329565"/>
                </a:lnTo>
                <a:lnTo>
                  <a:pt x="145859" y="333375"/>
                </a:lnTo>
                <a:lnTo>
                  <a:pt x="142633" y="333375"/>
                </a:lnTo>
                <a:lnTo>
                  <a:pt x="141351" y="334645"/>
                </a:lnTo>
                <a:lnTo>
                  <a:pt x="142633" y="335915"/>
                </a:lnTo>
                <a:lnTo>
                  <a:pt x="145211" y="335915"/>
                </a:lnTo>
                <a:lnTo>
                  <a:pt x="145859" y="337185"/>
                </a:lnTo>
                <a:lnTo>
                  <a:pt x="141986" y="338455"/>
                </a:lnTo>
                <a:lnTo>
                  <a:pt x="143929" y="339725"/>
                </a:lnTo>
                <a:lnTo>
                  <a:pt x="148437" y="337185"/>
                </a:lnTo>
                <a:lnTo>
                  <a:pt x="154889" y="338455"/>
                </a:lnTo>
                <a:lnTo>
                  <a:pt x="155752" y="337185"/>
                </a:lnTo>
                <a:lnTo>
                  <a:pt x="157467" y="334645"/>
                </a:lnTo>
                <a:lnTo>
                  <a:pt x="158762" y="333375"/>
                </a:lnTo>
                <a:close/>
              </a:path>
              <a:path w="9144000" h="398779">
                <a:moveTo>
                  <a:pt x="158762" y="329565"/>
                </a:moveTo>
                <a:lnTo>
                  <a:pt x="155536" y="329565"/>
                </a:lnTo>
                <a:lnTo>
                  <a:pt x="156832" y="328295"/>
                </a:lnTo>
                <a:lnTo>
                  <a:pt x="154241" y="328295"/>
                </a:lnTo>
                <a:lnTo>
                  <a:pt x="153860" y="328549"/>
                </a:lnTo>
                <a:lnTo>
                  <a:pt x="156184" y="330835"/>
                </a:lnTo>
                <a:lnTo>
                  <a:pt x="157467" y="330835"/>
                </a:lnTo>
                <a:lnTo>
                  <a:pt x="158762" y="329565"/>
                </a:lnTo>
                <a:close/>
              </a:path>
              <a:path w="9144000" h="398779">
                <a:moveTo>
                  <a:pt x="159410" y="280035"/>
                </a:moveTo>
                <a:lnTo>
                  <a:pt x="158115" y="280035"/>
                </a:lnTo>
                <a:lnTo>
                  <a:pt x="158115" y="278765"/>
                </a:lnTo>
                <a:lnTo>
                  <a:pt x="155536" y="278765"/>
                </a:lnTo>
                <a:lnTo>
                  <a:pt x="155536" y="280035"/>
                </a:lnTo>
                <a:lnTo>
                  <a:pt x="156184" y="280035"/>
                </a:lnTo>
                <a:lnTo>
                  <a:pt x="158762" y="281305"/>
                </a:lnTo>
                <a:lnTo>
                  <a:pt x="159410" y="280035"/>
                </a:lnTo>
                <a:close/>
              </a:path>
              <a:path w="9144000" h="398779">
                <a:moveTo>
                  <a:pt x="159410" y="191528"/>
                </a:moveTo>
                <a:lnTo>
                  <a:pt x="155308" y="187045"/>
                </a:lnTo>
                <a:lnTo>
                  <a:pt x="150482" y="188175"/>
                </a:lnTo>
                <a:lnTo>
                  <a:pt x="149123" y="190411"/>
                </a:lnTo>
                <a:lnTo>
                  <a:pt x="153212" y="191528"/>
                </a:lnTo>
                <a:lnTo>
                  <a:pt x="155308" y="192659"/>
                </a:lnTo>
                <a:lnTo>
                  <a:pt x="159410" y="191528"/>
                </a:lnTo>
                <a:close/>
              </a:path>
              <a:path w="9144000" h="398779">
                <a:moveTo>
                  <a:pt x="159410" y="91084"/>
                </a:moveTo>
                <a:lnTo>
                  <a:pt x="157314" y="91084"/>
                </a:lnTo>
                <a:lnTo>
                  <a:pt x="156679" y="92392"/>
                </a:lnTo>
                <a:lnTo>
                  <a:pt x="159410" y="91084"/>
                </a:lnTo>
                <a:close/>
              </a:path>
              <a:path w="9144000" h="398779">
                <a:moveTo>
                  <a:pt x="160058" y="385279"/>
                </a:moveTo>
                <a:lnTo>
                  <a:pt x="156832" y="385279"/>
                </a:lnTo>
                <a:lnTo>
                  <a:pt x="156832" y="386651"/>
                </a:lnTo>
                <a:lnTo>
                  <a:pt x="158762" y="387350"/>
                </a:lnTo>
                <a:lnTo>
                  <a:pt x="160058" y="386651"/>
                </a:lnTo>
                <a:lnTo>
                  <a:pt x="160058" y="385279"/>
                </a:lnTo>
                <a:close/>
              </a:path>
              <a:path w="9144000" h="398779">
                <a:moveTo>
                  <a:pt x="160058" y="360045"/>
                </a:moveTo>
                <a:lnTo>
                  <a:pt x="158115" y="358775"/>
                </a:lnTo>
                <a:lnTo>
                  <a:pt x="157467" y="360045"/>
                </a:lnTo>
                <a:lnTo>
                  <a:pt x="160058" y="360045"/>
                </a:lnTo>
                <a:close/>
              </a:path>
              <a:path w="9144000" h="398779">
                <a:moveTo>
                  <a:pt x="160058" y="316865"/>
                </a:moveTo>
                <a:lnTo>
                  <a:pt x="157467" y="316865"/>
                </a:lnTo>
                <a:lnTo>
                  <a:pt x="158762" y="315595"/>
                </a:lnTo>
                <a:lnTo>
                  <a:pt x="158115" y="314325"/>
                </a:lnTo>
                <a:lnTo>
                  <a:pt x="157467" y="314325"/>
                </a:lnTo>
                <a:lnTo>
                  <a:pt x="158762" y="313055"/>
                </a:lnTo>
                <a:lnTo>
                  <a:pt x="159410" y="313055"/>
                </a:lnTo>
                <a:lnTo>
                  <a:pt x="159410" y="311785"/>
                </a:lnTo>
                <a:lnTo>
                  <a:pt x="155536" y="313055"/>
                </a:lnTo>
                <a:lnTo>
                  <a:pt x="155536" y="309245"/>
                </a:lnTo>
                <a:lnTo>
                  <a:pt x="151663" y="310515"/>
                </a:lnTo>
                <a:lnTo>
                  <a:pt x="152311" y="314325"/>
                </a:lnTo>
                <a:lnTo>
                  <a:pt x="148437" y="313055"/>
                </a:lnTo>
                <a:lnTo>
                  <a:pt x="146507" y="315595"/>
                </a:lnTo>
                <a:lnTo>
                  <a:pt x="153606" y="315595"/>
                </a:lnTo>
                <a:lnTo>
                  <a:pt x="154889" y="316865"/>
                </a:lnTo>
                <a:lnTo>
                  <a:pt x="155536" y="316865"/>
                </a:lnTo>
                <a:lnTo>
                  <a:pt x="155536" y="318135"/>
                </a:lnTo>
                <a:lnTo>
                  <a:pt x="158115" y="318135"/>
                </a:lnTo>
                <a:lnTo>
                  <a:pt x="159410" y="319405"/>
                </a:lnTo>
                <a:lnTo>
                  <a:pt x="160058" y="316865"/>
                </a:lnTo>
                <a:close/>
              </a:path>
              <a:path w="9144000" h="398779">
                <a:moveTo>
                  <a:pt x="160058" y="287655"/>
                </a:moveTo>
                <a:lnTo>
                  <a:pt x="158115" y="286385"/>
                </a:lnTo>
                <a:lnTo>
                  <a:pt x="155536" y="287655"/>
                </a:lnTo>
                <a:lnTo>
                  <a:pt x="156832" y="287655"/>
                </a:lnTo>
                <a:lnTo>
                  <a:pt x="155536" y="290195"/>
                </a:lnTo>
                <a:lnTo>
                  <a:pt x="156832" y="290195"/>
                </a:lnTo>
                <a:lnTo>
                  <a:pt x="159410" y="288925"/>
                </a:lnTo>
                <a:lnTo>
                  <a:pt x="160058" y="287655"/>
                </a:lnTo>
                <a:close/>
              </a:path>
              <a:path w="9144000" h="398779">
                <a:moveTo>
                  <a:pt x="160693" y="348615"/>
                </a:moveTo>
                <a:lnTo>
                  <a:pt x="158115" y="348615"/>
                </a:lnTo>
                <a:lnTo>
                  <a:pt x="158115" y="349885"/>
                </a:lnTo>
                <a:lnTo>
                  <a:pt x="160693" y="349885"/>
                </a:lnTo>
                <a:lnTo>
                  <a:pt x="160693" y="348615"/>
                </a:lnTo>
                <a:close/>
              </a:path>
              <a:path w="9144000" h="398779">
                <a:moveTo>
                  <a:pt x="161124" y="99974"/>
                </a:moveTo>
                <a:lnTo>
                  <a:pt x="159258" y="99974"/>
                </a:lnTo>
                <a:lnTo>
                  <a:pt x="160769" y="100609"/>
                </a:lnTo>
                <a:lnTo>
                  <a:pt x="161124" y="99974"/>
                </a:lnTo>
                <a:close/>
              </a:path>
              <a:path w="9144000" h="398779">
                <a:moveTo>
                  <a:pt x="161988" y="69557"/>
                </a:moveTo>
                <a:lnTo>
                  <a:pt x="159639" y="68922"/>
                </a:lnTo>
                <a:lnTo>
                  <a:pt x="159270" y="68834"/>
                </a:lnTo>
                <a:lnTo>
                  <a:pt x="159410" y="68605"/>
                </a:lnTo>
                <a:lnTo>
                  <a:pt x="160045" y="68097"/>
                </a:lnTo>
                <a:lnTo>
                  <a:pt x="160769" y="67462"/>
                </a:lnTo>
                <a:lnTo>
                  <a:pt x="158038" y="66319"/>
                </a:lnTo>
                <a:lnTo>
                  <a:pt x="157454" y="66814"/>
                </a:lnTo>
                <a:lnTo>
                  <a:pt x="157772" y="66128"/>
                </a:lnTo>
                <a:lnTo>
                  <a:pt x="158115" y="65366"/>
                </a:lnTo>
                <a:lnTo>
                  <a:pt x="154241" y="63334"/>
                </a:lnTo>
                <a:lnTo>
                  <a:pt x="151015" y="64096"/>
                </a:lnTo>
                <a:lnTo>
                  <a:pt x="151015" y="65366"/>
                </a:lnTo>
                <a:lnTo>
                  <a:pt x="149085" y="66128"/>
                </a:lnTo>
                <a:lnTo>
                  <a:pt x="146507" y="66128"/>
                </a:lnTo>
                <a:lnTo>
                  <a:pt x="146507" y="62699"/>
                </a:lnTo>
                <a:lnTo>
                  <a:pt x="143929" y="64096"/>
                </a:lnTo>
                <a:lnTo>
                  <a:pt x="144691" y="67525"/>
                </a:lnTo>
                <a:lnTo>
                  <a:pt x="144729" y="68986"/>
                </a:lnTo>
                <a:lnTo>
                  <a:pt x="143027" y="67462"/>
                </a:lnTo>
                <a:lnTo>
                  <a:pt x="142290" y="66954"/>
                </a:lnTo>
                <a:lnTo>
                  <a:pt x="139496" y="68605"/>
                </a:lnTo>
                <a:lnTo>
                  <a:pt x="137566" y="69748"/>
                </a:lnTo>
                <a:lnTo>
                  <a:pt x="140296" y="69748"/>
                </a:lnTo>
                <a:lnTo>
                  <a:pt x="140220" y="71005"/>
                </a:lnTo>
                <a:lnTo>
                  <a:pt x="139560" y="72034"/>
                </a:lnTo>
                <a:lnTo>
                  <a:pt x="138379" y="71666"/>
                </a:lnTo>
                <a:lnTo>
                  <a:pt x="138201" y="71755"/>
                </a:lnTo>
                <a:lnTo>
                  <a:pt x="138201" y="79908"/>
                </a:lnTo>
                <a:lnTo>
                  <a:pt x="136194" y="79273"/>
                </a:lnTo>
                <a:lnTo>
                  <a:pt x="136829" y="78130"/>
                </a:lnTo>
                <a:lnTo>
                  <a:pt x="134099" y="78130"/>
                </a:lnTo>
                <a:lnTo>
                  <a:pt x="135470" y="76987"/>
                </a:lnTo>
                <a:lnTo>
                  <a:pt x="137655" y="76987"/>
                </a:lnTo>
                <a:lnTo>
                  <a:pt x="138201" y="79908"/>
                </a:lnTo>
                <a:lnTo>
                  <a:pt x="138201" y="71755"/>
                </a:lnTo>
                <a:lnTo>
                  <a:pt x="135470" y="73050"/>
                </a:lnTo>
                <a:lnTo>
                  <a:pt x="134835" y="72542"/>
                </a:lnTo>
                <a:lnTo>
                  <a:pt x="134531" y="72745"/>
                </a:lnTo>
                <a:lnTo>
                  <a:pt x="132321" y="71551"/>
                </a:lnTo>
                <a:lnTo>
                  <a:pt x="131279" y="72656"/>
                </a:lnTo>
                <a:lnTo>
                  <a:pt x="130733" y="72542"/>
                </a:lnTo>
                <a:lnTo>
                  <a:pt x="132105" y="71399"/>
                </a:lnTo>
                <a:lnTo>
                  <a:pt x="128638" y="71399"/>
                </a:lnTo>
                <a:lnTo>
                  <a:pt x="126644" y="73050"/>
                </a:lnTo>
                <a:lnTo>
                  <a:pt x="125869" y="73685"/>
                </a:lnTo>
                <a:lnTo>
                  <a:pt x="122491" y="76479"/>
                </a:lnTo>
                <a:lnTo>
                  <a:pt x="117716" y="80416"/>
                </a:lnTo>
                <a:lnTo>
                  <a:pt x="122174" y="82067"/>
                </a:lnTo>
                <a:lnTo>
                  <a:pt x="126631" y="83718"/>
                </a:lnTo>
                <a:lnTo>
                  <a:pt x="130733" y="82067"/>
                </a:lnTo>
                <a:lnTo>
                  <a:pt x="130009" y="80924"/>
                </a:lnTo>
                <a:lnTo>
                  <a:pt x="125907" y="82067"/>
                </a:lnTo>
                <a:lnTo>
                  <a:pt x="128003" y="79908"/>
                </a:lnTo>
                <a:lnTo>
                  <a:pt x="130733" y="78130"/>
                </a:lnTo>
                <a:lnTo>
                  <a:pt x="136537" y="79908"/>
                </a:lnTo>
                <a:lnTo>
                  <a:pt x="138201" y="80416"/>
                </a:lnTo>
                <a:lnTo>
                  <a:pt x="136829" y="82067"/>
                </a:lnTo>
                <a:lnTo>
                  <a:pt x="139560" y="79908"/>
                </a:lnTo>
                <a:lnTo>
                  <a:pt x="140296" y="78130"/>
                </a:lnTo>
                <a:lnTo>
                  <a:pt x="138328" y="76949"/>
                </a:lnTo>
                <a:lnTo>
                  <a:pt x="144386" y="74828"/>
                </a:lnTo>
                <a:lnTo>
                  <a:pt x="143027" y="73050"/>
                </a:lnTo>
                <a:lnTo>
                  <a:pt x="142290" y="73685"/>
                </a:lnTo>
                <a:lnTo>
                  <a:pt x="139623" y="73063"/>
                </a:lnTo>
                <a:lnTo>
                  <a:pt x="139560" y="72542"/>
                </a:lnTo>
                <a:lnTo>
                  <a:pt x="140931" y="72034"/>
                </a:lnTo>
                <a:lnTo>
                  <a:pt x="143027" y="72542"/>
                </a:lnTo>
                <a:lnTo>
                  <a:pt x="142976" y="70853"/>
                </a:lnTo>
                <a:lnTo>
                  <a:pt x="141655" y="69748"/>
                </a:lnTo>
                <a:lnTo>
                  <a:pt x="144754" y="69748"/>
                </a:lnTo>
                <a:lnTo>
                  <a:pt x="144767" y="70192"/>
                </a:lnTo>
                <a:lnTo>
                  <a:pt x="144653" y="72351"/>
                </a:lnTo>
                <a:lnTo>
                  <a:pt x="146011" y="75907"/>
                </a:lnTo>
                <a:lnTo>
                  <a:pt x="151663" y="78447"/>
                </a:lnTo>
                <a:lnTo>
                  <a:pt x="154241" y="75780"/>
                </a:lnTo>
                <a:lnTo>
                  <a:pt x="155536" y="71589"/>
                </a:lnTo>
                <a:lnTo>
                  <a:pt x="157467" y="71589"/>
                </a:lnTo>
                <a:lnTo>
                  <a:pt x="157467" y="69443"/>
                </a:lnTo>
                <a:lnTo>
                  <a:pt x="158686" y="69748"/>
                </a:lnTo>
                <a:lnTo>
                  <a:pt x="158902" y="69405"/>
                </a:lnTo>
                <a:lnTo>
                  <a:pt x="159410" y="69557"/>
                </a:lnTo>
                <a:lnTo>
                  <a:pt x="159804" y="69748"/>
                </a:lnTo>
                <a:lnTo>
                  <a:pt x="157467" y="71589"/>
                </a:lnTo>
                <a:lnTo>
                  <a:pt x="159410" y="72986"/>
                </a:lnTo>
                <a:lnTo>
                  <a:pt x="160058" y="72351"/>
                </a:lnTo>
                <a:lnTo>
                  <a:pt x="160058" y="69875"/>
                </a:lnTo>
                <a:lnTo>
                  <a:pt x="160693" y="70192"/>
                </a:lnTo>
                <a:lnTo>
                  <a:pt x="161988" y="69557"/>
                </a:lnTo>
                <a:close/>
              </a:path>
              <a:path w="9144000" h="398779">
                <a:moveTo>
                  <a:pt x="163283" y="255905"/>
                </a:moveTo>
                <a:lnTo>
                  <a:pt x="160693" y="255905"/>
                </a:lnTo>
                <a:lnTo>
                  <a:pt x="161988" y="254635"/>
                </a:lnTo>
                <a:lnTo>
                  <a:pt x="159410" y="254635"/>
                </a:lnTo>
                <a:lnTo>
                  <a:pt x="159410" y="258445"/>
                </a:lnTo>
                <a:lnTo>
                  <a:pt x="161988" y="258445"/>
                </a:lnTo>
                <a:lnTo>
                  <a:pt x="163283" y="257175"/>
                </a:lnTo>
                <a:lnTo>
                  <a:pt x="163283" y="255905"/>
                </a:lnTo>
                <a:close/>
              </a:path>
              <a:path w="9144000" h="398779">
                <a:moveTo>
                  <a:pt x="163283" y="77812"/>
                </a:moveTo>
                <a:lnTo>
                  <a:pt x="160058" y="75018"/>
                </a:lnTo>
                <a:lnTo>
                  <a:pt x="157467" y="75780"/>
                </a:lnTo>
                <a:lnTo>
                  <a:pt x="161340" y="77177"/>
                </a:lnTo>
                <a:lnTo>
                  <a:pt x="156832" y="77812"/>
                </a:lnTo>
                <a:lnTo>
                  <a:pt x="156184" y="79209"/>
                </a:lnTo>
                <a:lnTo>
                  <a:pt x="157403" y="79997"/>
                </a:lnTo>
                <a:lnTo>
                  <a:pt x="153949" y="80924"/>
                </a:lnTo>
                <a:lnTo>
                  <a:pt x="151853" y="83718"/>
                </a:lnTo>
                <a:lnTo>
                  <a:pt x="158038" y="85496"/>
                </a:lnTo>
                <a:lnTo>
                  <a:pt x="162140" y="84353"/>
                </a:lnTo>
                <a:lnTo>
                  <a:pt x="162140" y="82702"/>
                </a:lnTo>
                <a:lnTo>
                  <a:pt x="160045" y="79273"/>
                </a:lnTo>
                <a:lnTo>
                  <a:pt x="159410" y="79451"/>
                </a:lnTo>
                <a:lnTo>
                  <a:pt x="159410" y="77812"/>
                </a:lnTo>
                <a:lnTo>
                  <a:pt x="161988" y="79209"/>
                </a:lnTo>
                <a:lnTo>
                  <a:pt x="163283" y="77812"/>
                </a:lnTo>
                <a:close/>
              </a:path>
              <a:path w="9144000" h="398779">
                <a:moveTo>
                  <a:pt x="163931" y="295275"/>
                </a:moveTo>
                <a:lnTo>
                  <a:pt x="160693" y="295275"/>
                </a:lnTo>
                <a:lnTo>
                  <a:pt x="160058" y="296545"/>
                </a:lnTo>
                <a:lnTo>
                  <a:pt x="161988" y="297815"/>
                </a:lnTo>
                <a:lnTo>
                  <a:pt x="163931" y="295275"/>
                </a:lnTo>
                <a:close/>
              </a:path>
              <a:path w="9144000" h="398779">
                <a:moveTo>
                  <a:pt x="164147" y="99466"/>
                </a:moveTo>
                <a:lnTo>
                  <a:pt x="162775" y="98958"/>
                </a:lnTo>
                <a:lnTo>
                  <a:pt x="163499" y="98323"/>
                </a:lnTo>
                <a:lnTo>
                  <a:pt x="162140" y="97815"/>
                </a:lnTo>
                <a:lnTo>
                  <a:pt x="160045" y="97815"/>
                </a:lnTo>
                <a:lnTo>
                  <a:pt x="158038" y="99466"/>
                </a:lnTo>
                <a:lnTo>
                  <a:pt x="161417" y="99466"/>
                </a:lnTo>
                <a:lnTo>
                  <a:pt x="164147" y="99466"/>
                </a:lnTo>
                <a:close/>
              </a:path>
              <a:path w="9144000" h="398779">
                <a:moveTo>
                  <a:pt x="164566" y="305435"/>
                </a:moveTo>
                <a:lnTo>
                  <a:pt x="162636" y="305435"/>
                </a:lnTo>
                <a:lnTo>
                  <a:pt x="161340" y="304165"/>
                </a:lnTo>
                <a:lnTo>
                  <a:pt x="160693" y="304165"/>
                </a:lnTo>
                <a:lnTo>
                  <a:pt x="161340" y="302895"/>
                </a:lnTo>
                <a:lnTo>
                  <a:pt x="159410" y="302895"/>
                </a:lnTo>
                <a:lnTo>
                  <a:pt x="157467" y="304165"/>
                </a:lnTo>
                <a:lnTo>
                  <a:pt x="158115" y="305435"/>
                </a:lnTo>
                <a:lnTo>
                  <a:pt x="156184" y="307975"/>
                </a:lnTo>
                <a:lnTo>
                  <a:pt x="154889" y="309245"/>
                </a:lnTo>
                <a:lnTo>
                  <a:pt x="155536" y="309245"/>
                </a:lnTo>
                <a:lnTo>
                  <a:pt x="161988" y="309245"/>
                </a:lnTo>
                <a:lnTo>
                  <a:pt x="164566" y="305435"/>
                </a:lnTo>
                <a:close/>
              </a:path>
              <a:path w="9144000" h="398779">
                <a:moveTo>
                  <a:pt x="165214" y="138290"/>
                </a:moveTo>
                <a:lnTo>
                  <a:pt x="161988" y="137604"/>
                </a:lnTo>
                <a:lnTo>
                  <a:pt x="163283" y="135534"/>
                </a:lnTo>
                <a:lnTo>
                  <a:pt x="160693" y="135534"/>
                </a:lnTo>
                <a:lnTo>
                  <a:pt x="157467" y="134848"/>
                </a:lnTo>
                <a:lnTo>
                  <a:pt x="154889" y="137604"/>
                </a:lnTo>
                <a:lnTo>
                  <a:pt x="154889" y="138290"/>
                </a:lnTo>
                <a:lnTo>
                  <a:pt x="152311" y="139661"/>
                </a:lnTo>
                <a:lnTo>
                  <a:pt x="154241" y="141732"/>
                </a:lnTo>
                <a:lnTo>
                  <a:pt x="155536" y="143802"/>
                </a:lnTo>
                <a:lnTo>
                  <a:pt x="156832" y="143802"/>
                </a:lnTo>
                <a:lnTo>
                  <a:pt x="158762" y="143103"/>
                </a:lnTo>
                <a:lnTo>
                  <a:pt x="160058" y="143103"/>
                </a:lnTo>
                <a:lnTo>
                  <a:pt x="159410" y="141732"/>
                </a:lnTo>
                <a:lnTo>
                  <a:pt x="159410" y="141046"/>
                </a:lnTo>
                <a:lnTo>
                  <a:pt x="158762" y="140360"/>
                </a:lnTo>
                <a:lnTo>
                  <a:pt x="161988" y="140360"/>
                </a:lnTo>
                <a:lnTo>
                  <a:pt x="165214" y="138290"/>
                </a:lnTo>
                <a:close/>
              </a:path>
              <a:path w="9144000" h="398779">
                <a:moveTo>
                  <a:pt x="165862" y="240665"/>
                </a:moveTo>
                <a:lnTo>
                  <a:pt x="164566" y="240665"/>
                </a:lnTo>
                <a:lnTo>
                  <a:pt x="163931" y="238125"/>
                </a:lnTo>
                <a:lnTo>
                  <a:pt x="162636" y="239395"/>
                </a:lnTo>
                <a:lnTo>
                  <a:pt x="162636" y="241935"/>
                </a:lnTo>
                <a:lnTo>
                  <a:pt x="165214" y="241935"/>
                </a:lnTo>
                <a:lnTo>
                  <a:pt x="165862" y="240665"/>
                </a:lnTo>
                <a:close/>
              </a:path>
              <a:path w="9144000" h="398779">
                <a:moveTo>
                  <a:pt x="167157" y="247015"/>
                </a:moveTo>
                <a:lnTo>
                  <a:pt x="164566" y="245745"/>
                </a:lnTo>
                <a:lnTo>
                  <a:pt x="163931" y="247015"/>
                </a:lnTo>
                <a:lnTo>
                  <a:pt x="162636" y="247015"/>
                </a:lnTo>
                <a:lnTo>
                  <a:pt x="161988" y="248285"/>
                </a:lnTo>
                <a:lnTo>
                  <a:pt x="164566" y="249555"/>
                </a:lnTo>
                <a:lnTo>
                  <a:pt x="167157" y="247015"/>
                </a:lnTo>
                <a:close/>
              </a:path>
              <a:path w="9144000" h="398779">
                <a:moveTo>
                  <a:pt x="168440" y="343535"/>
                </a:moveTo>
                <a:lnTo>
                  <a:pt x="167157" y="342265"/>
                </a:lnTo>
                <a:lnTo>
                  <a:pt x="164566" y="342265"/>
                </a:lnTo>
                <a:lnTo>
                  <a:pt x="163931" y="344805"/>
                </a:lnTo>
                <a:lnTo>
                  <a:pt x="166509" y="344805"/>
                </a:lnTo>
                <a:lnTo>
                  <a:pt x="168440" y="343535"/>
                </a:lnTo>
                <a:close/>
              </a:path>
              <a:path w="9144000" h="398779">
                <a:moveTo>
                  <a:pt x="169735" y="384594"/>
                </a:moveTo>
                <a:lnTo>
                  <a:pt x="167792" y="384594"/>
                </a:lnTo>
                <a:lnTo>
                  <a:pt x="168440" y="385279"/>
                </a:lnTo>
                <a:lnTo>
                  <a:pt x="167792" y="386651"/>
                </a:lnTo>
                <a:lnTo>
                  <a:pt x="169087" y="386651"/>
                </a:lnTo>
                <a:lnTo>
                  <a:pt x="169087" y="385279"/>
                </a:lnTo>
                <a:lnTo>
                  <a:pt x="169735" y="385279"/>
                </a:lnTo>
                <a:lnTo>
                  <a:pt x="169735" y="384594"/>
                </a:lnTo>
                <a:close/>
              </a:path>
              <a:path w="9144000" h="398779">
                <a:moveTo>
                  <a:pt x="169735" y="372313"/>
                </a:moveTo>
                <a:lnTo>
                  <a:pt x="169608" y="372745"/>
                </a:lnTo>
                <a:lnTo>
                  <a:pt x="169735" y="372745"/>
                </a:lnTo>
                <a:lnTo>
                  <a:pt x="169735" y="372313"/>
                </a:lnTo>
                <a:close/>
              </a:path>
              <a:path w="9144000" h="398779">
                <a:moveTo>
                  <a:pt x="170370" y="371475"/>
                </a:moveTo>
                <a:lnTo>
                  <a:pt x="169735" y="372745"/>
                </a:lnTo>
                <a:lnTo>
                  <a:pt x="170370" y="372745"/>
                </a:lnTo>
                <a:lnTo>
                  <a:pt x="170370" y="371475"/>
                </a:lnTo>
                <a:close/>
              </a:path>
              <a:path w="9144000" h="398779">
                <a:moveTo>
                  <a:pt x="170967" y="91592"/>
                </a:moveTo>
                <a:lnTo>
                  <a:pt x="167601" y="89433"/>
                </a:lnTo>
                <a:lnTo>
                  <a:pt x="164871" y="86639"/>
                </a:lnTo>
                <a:lnTo>
                  <a:pt x="161417" y="87147"/>
                </a:lnTo>
                <a:lnTo>
                  <a:pt x="161417" y="88290"/>
                </a:lnTo>
                <a:lnTo>
                  <a:pt x="159410" y="88798"/>
                </a:lnTo>
                <a:lnTo>
                  <a:pt x="162140" y="91084"/>
                </a:lnTo>
                <a:lnTo>
                  <a:pt x="163957" y="91605"/>
                </a:lnTo>
                <a:lnTo>
                  <a:pt x="157467" y="92290"/>
                </a:lnTo>
                <a:lnTo>
                  <a:pt x="161988" y="96354"/>
                </a:lnTo>
                <a:lnTo>
                  <a:pt x="165214" y="97116"/>
                </a:lnTo>
                <a:lnTo>
                  <a:pt x="169735" y="94957"/>
                </a:lnTo>
                <a:lnTo>
                  <a:pt x="166509" y="94322"/>
                </a:lnTo>
                <a:lnTo>
                  <a:pt x="164757" y="91821"/>
                </a:lnTo>
                <a:lnTo>
                  <a:pt x="166230" y="92227"/>
                </a:lnTo>
                <a:lnTo>
                  <a:pt x="169608" y="94386"/>
                </a:lnTo>
                <a:lnTo>
                  <a:pt x="170967" y="91592"/>
                </a:lnTo>
                <a:close/>
              </a:path>
              <a:path w="9144000" h="398779">
                <a:moveTo>
                  <a:pt x="171018" y="313055"/>
                </a:moveTo>
                <a:lnTo>
                  <a:pt x="169087" y="313055"/>
                </a:lnTo>
                <a:lnTo>
                  <a:pt x="167792" y="314325"/>
                </a:lnTo>
                <a:lnTo>
                  <a:pt x="167690" y="311581"/>
                </a:lnTo>
                <a:lnTo>
                  <a:pt x="167157" y="310515"/>
                </a:lnTo>
                <a:lnTo>
                  <a:pt x="167792" y="309245"/>
                </a:lnTo>
                <a:lnTo>
                  <a:pt x="164566" y="309245"/>
                </a:lnTo>
                <a:lnTo>
                  <a:pt x="163283" y="307975"/>
                </a:lnTo>
                <a:lnTo>
                  <a:pt x="163283" y="309245"/>
                </a:lnTo>
                <a:lnTo>
                  <a:pt x="163931" y="310515"/>
                </a:lnTo>
                <a:lnTo>
                  <a:pt x="165862" y="310515"/>
                </a:lnTo>
                <a:lnTo>
                  <a:pt x="161340" y="311785"/>
                </a:lnTo>
                <a:lnTo>
                  <a:pt x="158115" y="314325"/>
                </a:lnTo>
                <a:lnTo>
                  <a:pt x="161988" y="316865"/>
                </a:lnTo>
                <a:lnTo>
                  <a:pt x="165214" y="316865"/>
                </a:lnTo>
                <a:lnTo>
                  <a:pt x="165862" y="314325"/>
                </a:lnTo>
                <a:lnTo>
                  <a:pt x="169087" y="315595"/>
                </a:lnTo>
                <a:lnTo>
                  <a:pt x="169087" y="314325"/>
                </a:lnTo>
                <a:lnTo>
                  <a:pt x="171018" y="313055"/>
                </a:lnTo>
                <a:close/>
              </a:path>
              <a:path w="9144000" h="398779">
                <a:moveTo>
                  <a:pt x="171018" y="11010"/>
                </a:moveTo>
                <a:lnTo>
                  <a:pt x="167792" y="12395"/>
                </a:lnTo>
                <a:lnTo>
                  <a:pt x="167157" y="11010"/>
                </a:lnTo>
                <a:lnTo>
                  <a:pt x="165862" y="11709"/>
                </a:lnTo>
                <a:lnTo>
                  <a:pt x="165214" y="12395"/>
                </a:lnTo>
                <a:lnTo>
                  <a:pt x="165214" y="13081"/>
                </a:lnTo>
                <a:lnTo>
                  <a:pt x="163931" y="13081"/>
                </a:lnTo>
                <a:lnTo>
                  <a:pt x="168440" y="13766"/>
                </a:lnTo>
                <a:lnTo>
                  <a:pt x="163283" y="16510"/>
                </a:lnTo>
                <a:lnTo>
                  <a:pt x="167157" y="17195"/>
                </a:lnTo>
                <a:lnTo>
                  <a:pt x="168440" y="15824"/>
                </a:lnTo>
                <a:lnTo>
                  <a:pt x="170370" y="16510"/>
                </a:lnTo>
                <a:lnTo>
                  <a:pt x="170586" y="15824"/>
                </a:lnTo>
                <a:lnTo>
                  <a:pt x="171018" y="14452"/>
                </a:lnTo>
                <a:lnTo>
                  <a:pt x="170370" y="14452"/>
                </a:lnTo>
                <a:lnTo>
                  <a:pt x="170370" y="13766"/>
                </a:lnTo>
                <a:lnTo>
                  <a:pt x="171018" y="13766"/>
                </a:lnTo>
                <a:lnTo>
                  <a:pt x="171018" y="12395"/>
                </a:lnTo>
                <a:lnTo>
                  <a:pt x="171018" y="11010"/>
                </a:lnTo>
                <a:close/>
              </a:path>
              <a:path w="9144000" h="398779">
                <a:moveTo>
                  <a:pt x="171665" y="384594"/>
                </a:moveTo>
                <a:lnTo>
                  <a:pt x="169735" y="385279"/>
                </a:lnTo>
                <a:lnTo>
                  <a:pt x="171018" y="385279"/>
                </a:lnTo>
                <a:lnTo>
                  <a:pt x="171665" y="384594"/>
                </a:lnTo>
                <a:close/>
              </a:path>
              <a:path w="9144000" h="398779">
                <a:moveTo>
                  <a:pt x="171665" y="319405"/>
                </a:moveTo>
                <a:lnTo>
                  <a:pt x="169735" y="320675"/>
                </a:lnTo>
                <a:lnTo>
                  <a:pt x="166509" y="323215"/>
                </a:lnTo>
                <a:lnTo>
                  <a:pt x="165214" y="325755"/>
                </a:lnTo>
                <a:lnTo>
                  <a:pt x="171665" y="328295"/>
                </a:lnTo>
                <a:lnTo>
                  <a:pt x="170370" y="320675"/>
                </a:lnTo>
                <a:lnTo>
                  <a:pt x="171665" y="319405"/>
                </a:lnTo>
                <a:close/>
              </a:path>
              <a:path w="9144000" h="398779">
                <a:moveTo>
                  <a:pt x="171665" y="39331"/>
                </a:moveTo>
                <a:lnTo>
                  <a:pt x="170802" y="37934"/>
                </a:lnTo>
                <a:lnTo>
                  <a:pt x="169951" y="36537"/>
                </a:lnTo>
                <a:lnTo>
                  <a:pt x="169087" y="35140"/>
                </a:lnTo>
                <a:lnTo>
                  <a:pt x="164566" y="36537"/>
                </a:lnTo>
                <a:lnTo>
                  <a:pt x="163931" y="35140"/>
                </a:lnTo>
                <a:lnTo>
                  <a:pt x="163283" y="33108"/>
                </a:lnTo>
                <a:lnTo>
                  <a:pt x="165214" y="31076"/>
                </a:lnTo>
                <a:lnTo>
                  <a:pt x="161658" y="31076"/>
                </a:lnTo>
                <a:lnTo>
                  <a:pt x="161658" y="38176"/>
                </a:lnTo>
                <a:lnTo>
                  <a:pt x="160769" y="38379"/>
                </a:lnTo>
                <a:lnTo>
                  <a:pt x="158508" y="39700"/>
                </a:lnTo>
                <a:lnTo>
                  <a:pt x="156832" y="38569"/>
                </a:lnTo>
                <a:lnTo>
                  <a:pt x="161340" y="37934"/>
                </a:lnTo>
                <a:lnTo>
                  <a:pt x="161658" y="38176"/>
                </a:lnTo>
                <a:lnTo>
                  <a:pt x="161658" y="31076"/>
                </a:lnTo>
                <a:lnTo>
                  <a:pt x="161340" y="31076"/>
                </a:lnTo>
                <a:lnTo>
                  <a:pt x="159410" y="29679"/>
                </a:lnTo>
                <a:lnTo>
                  <a:pt x="158115" y="28282"/>
                </a:lnTo>
                <a:lnTo>
                  <a:pt x="158115" y="26885"/>
                </a:lnTo>
                <a:lnTo>
                  <a:pt x="156832" y="25488"/>
                </a:lnTo>
                <a:lnTo>
                  <a:pt x="156184" y="24091"/>
                </a:lnTo>
                <a:lnTo>
                  <a:pt x="149733" y="25488"/>
                </a:lnTo>
                <a:lnTo>
                  <a:pt x="151015" y="28282"/>
                </a:lnTo>
                <a:lnTo>
                  <a:pt x="154241" y="29679"/>
                </a:lnTo>
                <a:lnTo>
                  <a:pt x="151663" y="29679"/>
                </a:lnTo>
                <a:lnTo>
                  <a:pt x="150380" y="30314"/>
                </a:lnTo>
                <a:lnTo>
                  <a:pt x="149085" y="30314"/>
                </a:lnTo>
                <a:lnTo>
                  <a:pt x="148488" y="28219"/>
                </a:lnTo>
                <a:lnTo>
                  <a:pt x="145021" y="29362"/>
                </a:lnTo>
                <a:lnTo>
                  <a:pt x="143027" y="28219"/>
                </a:lnTo>
                <a:lnTo>
                  <a:pt x="142621" y="28295"/>
                </a:lnTo>
                <a:lnTo>
                  <a:pt x="139560" y="28854"/>
                </a:lnTo>
                <a:lnTo>
                  <a:pt x="140462" y="29235"/>
                </a:lnTo>
                <a:lnTo>
                  <a:pt x="139407" y="29679"/>
                </a:lnTo>
                <a:lnTo>
                  <a:pt x="139407" y="30314"/>
                </a:lnTo>
                <a:lnTo>
                  <a:pt x="140055" y="31076"/>
                </a:lnTo>
                <a:lnTo>
                  <a:pt x="138760" y="30314"/>
                </a:lnTo>
                <a:lnTo>
                  <a:pt x="138125" y="29679"/>
                </a:lnTo>
                <a:lnTo>
                  <a:pt x="137477" y="29679"/>
                </a:lnTo>
                <a:lnTo>
                  <a:pt x="134899" y="32346"/>
                </a:lnTo>
                <a:lnTo>
                  <a:pt x="134899" y="33108"/>
                </a:lnTo>
                <a:lnTo>
                  <a:pt x="133604" y="33743"/>
                </a:lnTo>
                <a:lnTo>
                  <a:pt x="133604" y="35140"/>
                </a:lnTo>
                <a:lnTo>
                  <a:pt x="132321" y="33743"/>
                </a:lnTo>
                <a:lnTo>
                  <a:pt x="129095" y="34505"/>
                </a:lnTo>
                <a:lnTo>
                  <a:pt x="131025" y="37172"/>
                </a:lnTo>
                <a:lnTo>
                  <a:pt x="133604" y="37934"/>
                </a:lnTo>
                <a:lnTo>
                  <a:pt x="136829" y="37934"/>
                </a:lnTo>
                <a:lnTo>
                  <a:pt x="137477" y="36537"/>
                </a:lnTo>
                <a:lnTo>
                  <a:pt x="137033" y="35140"/>
                </a:lnTo>
                <a:lnTo>
                  <a:pt x="136829" y="34505"/>
                </a:lnTo>
                <a:lnTo>
                  <a:pt x="138760" y="35140"/>
                </a:lnTo>
                <a:lnTo>
                  <a:pt x="141986" y="35140"/>
                </a:lnTo>
                <a:lnTo>
                  <a:pt x="142582" y="34505"/>
                </a:lnTo>
                <a:lnTo>
                  <a:pt x="144576" y="32346"/>
                </a:lnTo>
                <a:lnTo>
                  <a:pt x="140703" y="32346"/>
                </a:lnTo>
                <a:lnTo>
                  <a:pt x="141300" y="31076"/>
                </a:lnTo>
                <a:lnTo>
                  <a:pt x="141897" y="29819"/>
                </a:lnTo>
                <a:lnTo>
                  <a:pt x="146392" y="31648"/>
                </a:lnTo>
                <a:lnTo>
                  <a:pt x="143027" y="31648"/>
                </a:lnTo>
                <a:lnTo>
                  <a:pt x="143662" y="32156"/>
                </a:lnTo>
                <a:lnTo>
                  <a:pt x="147116" y="31648"/>
                </a:lnTo>
                <a:lnTo>
                  <a:pt x="149098" y="30530"/>
                </a:lnTo>
                <a:lnTo>
                  <a:pt x="149212" y="32346"/>
                </a:lnTo>
                <a:lnTo>
                  <a:pt x="149733" y="35140"/>
                </a:lnTo>
                <a:lnTo>
                  <a:pt x="143281" y="38569"/>
                </a:lnTo>
                <a:lnTo>
                  <a:pt x="144576" y="41363"/>
                </a:lnTo>
                <a:lnTo>
                  <a:pt x="147802" y="42760"/>
                </a:lnTo>
                <a:lnTo>
                  <a:pt x="149085" y="40601"/>
                </a:lnTo>
                <a:lnTo>
                  <a:pt x="151015" y="40601"/>
                </a:lnTo>
                <a:lnTo>
                  <a:pt x="152958" y="41363"/>
                </a:lnTo>
                <a:lnTo>
                  <a:pt x="152311" y="43395"/>
                </a:lnTo>
                <a:lnTo>
                  <a:pt x="152958" y="44157"/>
                </a:lnTo>
                <a:lnTo>
                  <a:pt x="152311" y="44792"/>
                </a:lnTo>
                <a:lnTo>
                  <a:pt x="152958" y="46189"/>
                </a:lnTo>
                <a:lnTo>
                  <a:pt x="154241" y="46189"/>
                </a:lnTo>
                <a:lnTo>
                  <a:pt x="155536" y="47586"/>
                </a:lnTo>
                <a:lnTo>
                  <a:pt x="152958" y="47586"/>
                </a:lnTo>
                <a:lnTo>
                  <a:pt x="151663" y="46189"/>
                </a:lnTo>
                <a:lnTo>
                  <a:pt x="150380" y="47586"/>
                </a:lnTo>
                <a:lnTo>
                  <a:pt x="152958" y="48221"/>
                </a:lnTo>
                <a:lnTo>
                  <a:pt x="155536" y="48221"/>
                </a:lnTo>
                <a:lnTo>
                  <a:pt x="154889" y="48856"/>
                </a:lnTo>
                <a:lnTo>
                  <a:pt x="154889" y="50253"/>
                </a:lnTo>
                <a:lnTo>
                  <a:pt x="158762" y="50253"/>
                </a:lnTo>
                <a:lnTo>
                  <a:pt x="160058" y="48856"/>
                </a:lnTo>
                <a:lnTo>
                  <a:pt x="158762" y="47586"/>
                </a:lnTo>
                <a:lnTo>
                  <a:pt x="159410" y="47586"/>
                </a:lnTo>
                <a:lnTo>
                  <a:pt x="160058" y="46189"/>
                </a:lnTo>
                <a:lnTo>
                  <a:pt x="160058" y="44792"/>
                </a:lnTo>
                <a:lnTo>
                  <a:pt x="159448" y="44157"/>
                </a:lnTo>
                <a:lnTo>
                  <a:pt x="158115" y="42760"/>
                </a:lnTo>
                <a:lnTo>
                  <a:pt x="157467" y="43395"/>
                </a:lnTo>
                <a:lnTo>
                  <a:pt x="156184" y="43395"/>
                </a:lnTo>
                <a:lnTo>
                  <a:pt x="155536" y="44157"/>
                </a:lnTo>
                <a:lnTo>
                  <a:pt x="155536" y="41998"/>
                </a:lnTo>
                <a:lnTo>
                  <a:pt x="156641" y="41465"/>
                </a:lnTo>
                <a:lnTo>
                  <a:pt x="157099" y="41643"/>
                </a:lnTo>
                <a:lnTo>
                  <a:pt x="157467" y="41998"/>
                </a:lnTo>
                <a:lnTo>
                  <a:pt x="158762" y="42760"/>
                </a:lnTo>
                <a:lnTo>
                  <a:pt x="160693" y="43395"/>
                </a:lnTo>
                <a:lnTo>
                  <a:pt x="161734" y="42265"/>
                </a:lnTo>
                <a:lnTo>
                  <a:pt x="162852" y="41897"/>
                </a:lnTo>
                <a:lnTo>
                  <a:pt x="163283" y="41998"/>
                </a:lnTo>
                <a:lnTo>
                  <a:pt x="163652" y="41605"/>
                </a:lnTo>
                <a:lnTo>
                  <a:pt x="166573" y="39966"/>
                </a:lnTo>
                <a:lnTo>
                  <a:pt x="167792" y="39966"/>
                </a:lnTo>
                <a:lnTo>
                  <a:pt x="168440" y="40601"/>
                </a:lnTo>
                <a:lnTo>
                  <a:pt x="170053" y="39966"/>
                </a:lnTo>
                <a:lnTo>
                  <a:pt x="171665" y="39331"/>
                </a:lnTo>
                <a:close/>
              </a:path>
              <a:path w="9144000" h="398779">
                <a:moveTo>
                  <a:pt x="171704" y="116357"/>
                </a:moveTo>
                <a:lnTo>
                  <a:pt x="164871" y="112420"/>
                </a:lnTo>
                <a:lnTo>
                  <a:pt x="156679" y="113436"/>
                </a:lnTo>
                <a:lnTo>
                  <a:pt x="158038" y="110642"/>
                </a:lnTo>
                <a:lnTo>
                  <a:pt x="153212" y="110134"/>
                </a:lnTo>
                <a:lnTo>
                  <a:pt x="152704" y="109893"/>
                </a:lnTo>
                <a:lnTo>
                  <a:pt x="152095" y="105879"/>
                </a:lnTo>
                <a:lnTo>
                  <a:pt x="146024" y="101053"/>
                </a:lnTo>
                <a:lnTo>
                  <a:pt x="140589" y="98386"/>
                </a:lnTo>
                <a:lnTo>
                  <a:pt x="140296" y="98247"/>
                </a:lnTo>
                <a:lnTo>
                  <a:pt x="140296" y="96672"/>
                </a:lnTo>
                <a:lnTo>
                  <a:pt x="140931" y="97815"/>
                </a:lnTo>
                <a:lnTo>
                  <a:pt x="142290" y="98323"/>
                </a:lnTo>
                <a:lnTo>
                  <a:pt x="146392" y="97180"/>
                </a:lnTo>
                <a:lnTo>
                  <a:pt x="145923" y="95973"/>
                </a:lnTo>
                <a:lnTo>
                  <a:pt x="149733" y="94322"/>
                </a:lnTo>
                <a:lnTo>
                  <a:pt x="146507" y="94322"/>
                </a:lnTo>
                <a:lnTo>
                  <a:pt x="145389" y="92583"/>
                </a:lnTo>
                <a:lnTo>
                  <a:pt x="149618" y="92735"/>
                </a:lnTo>
                <a:lnTo>
                  <a:pt x="155956" y="93878"/>
                </a:lnTo>
                <a:lnTo>
                  <a:pt x="149847" y="89941"/>
                </a:lnTo>
                <a:lnTo>
                  <a:pt x="151853" y="88290"/>
                </a:lnTo>
                <a:lnTo>
                  <a:pt x="155956" y="88798"/>
                </a:lnTo>
                <a:lnTo>
                  <a:pt x="154838" y="89433"/>
                </a:lnTo>
                <a:lnTo>
                  <a:pt x="156679" y="89433"/>
                </a:lnTo>
                <a:lnTo>
                  <a:pt x="158902" y="89433"/>
                </a:lnTo>
                <a:lnTo>
                  <a:pt x="159270" y="88607"/>
                </a:lnTo>
                <a:lnTo>
                  <a:pt x="159385" y="88265"/>
                </a:lnTo>
                <a:lnTo>
                  <a:pt x="158038" y="86639"/>
                </a:lnTo>
                <a:lnTo>
                  <a:pt x="155308" y="88290"/>
                </a:lnTo>
                <a:lnTo>
                  <a:pt x="151853" y="87147"/>
                </a:lnTo>
                <a:lnTo>
                  <a:pt x="149847" y="87655"/>
                </a:lnTo>
                <a:lnTo>
                  <a:pt x="149123" y="89433"/>
                </a:lnTo>
                <a:lnTo>
                  <a:pt x="146392" y="88798"/>
                </a:lnTo>
                <a:lnTo>
                  <a:pt x="144119" y="88607"/>
                </a:lnTo>
                <a:lnTo>
                  <a:pt x="143446" y="89433"/>
                </a:lnTo>
                <a:lnTo>
                  <a:pt x="143129" y="89814"/>
                </a:lnTo>
                <a:lnTo>
                  <a:pt x="142786" y="89941"/>
                </a:lnTo>
                <a:lnTo>
                  <a:pt x="139560" y="89941"/>
                </a:lnTo>
                <a:lnTo>
                  <a:pt x="140296" y="88798"/>
                </a:lnTo>
                <a:lnTo>
                  <a:pt x="138988" y="88557"/>
                </a:lnTo>
                <a:lnTo>
                  <a:pt x="139407" y="88099"/>
                </a:lnTo>
                <a:lnTo>
                  <a:pt x="139217" y="87693"/>
                </a:lnTo>
                <a:lnTo>
                  <a:pt x="140728" y="87871"/>
                </a:lnTo>
                <a:lnTo>
                  <a:pt x="142659" y="86004"/>
                </a:lnTo>
                <a:lnTo>
                  <a:pt x="136829" y="86004"/>
                </a:lnTo>
                <a:lnTo>
                  <a:pt x="137236" y="86334"/>
                </a:lnTo>
                <a:lnTo>
                  <a:pt x="136182" y="86067"/>
                </a:lnTo>
                <a:lnTo>
                  <a:pt x="133604" y="87464"/>
                </a:lnTo>
                <a:lnTo>
                  <a:pt x="134899" y="87464"/>
                </a:lnTo>
                <a:lnTo>
                  <a:pt x="132956" y="88861"/>
                </a:lnTo>
                <a:lnTo>
                  <a:pt x="135534" y="90131"/>
                </a:lnTo>
                <a:lnTo>
                  <a:pt x="136182" y="88861"/>
                </a:lnTo>
                <a:lnTo>
                  <a:pt x="137617" y="89344"/>
                </a:lnTo>
                <a:lnTo>
                  <a:pt x="137655" y="89941"/>
                </a:lnTo>
                <a:lnTo>
                  <a:pt x="137744" y="91592"/>
                </a:lnTo>
                <a:lnTo>
                  <a:pt x="138988" y="91821"/>
                </a:lnTo>
                <a:lnTo>
                  <a:pt x="141224" y="94589"/>
                </a:lnTo>
                <a:lnTo>
                  <a:pt x="140931" y="94386"/>
                </a:lnTo>
                <a:lnTo>
                  <a:pt x="140169" y="95021"/>
                </a:lnTo>
                <a:lnTo>
                  <a:pt x="135699" y="95986"/>
                </a:lnTo>
                <a:lnTo>
                  <a:pt x="132321" y="94322"/>
                </a:lnTo>
                <a:lnTo>
                  <a:pt x="129095" y="96354"/>
                </a:lnTo>
                <a:lnTo>
                  <a:pt x="134035" y="96354"/>
                </a:lnTo>
                <a:lnTo>
                  <a:pt x="130543" y="97205"/>
                </a:lnTo>
                <a:lnTo>
                  <a:pt x="130378" y="97116"/>
                </a:lnTo>
                <a:lnTo>
                  <a:pt x="128003" y="97815"/>
                </a:lnTo>
                <a:lnTo>
                  <a:pt x="128003" y="98323"/>
                </a:lnTo>
                <a:lnTo>
                  <a:pt x="128003" y="99974"/>
                </a:lnTo>
                <a:lnTo>
                  <a:pt x="131470" y="98577"/>
                </a:lnTo>
                <a:lnTo>
                  <a:pt x="132575" y="100050"/>
                </a:lnTo>
                <a:lnTo>
                  <a:pt x="132740" y="100609"/>
                </a:lnTo>
                <a:lnTo>
                  <a:pt x="132867" y="100444"/>
                </a:lnTo>
                <a:lnTo>
                  <a:pt x="131673" y="101180"/>
                </a:lnTo>
                <a:lnTo>
                  <a:pt x="127800" y="105371"/>
                </a:lnTo>
                <a:lnTo>
                  <a:pt x="132321" y="109435"/>
                </a:lnTo>
                <a:lnTo>
                  <a:pt x="131025" y="114896"/>
                </a:lnTo>
                <a:lnTo>
                  <a:pt x="141351" y="117690"/>
                </a:lnTo>
                <a:lnTo>
                  <a:pt x="143929" y="115658"/>
                </a:lnTo>
                <a:lnTo>
                  <a:pt x="144792" y="115658"/>
                </a:lnTo>
                <a:lnTo>
                  <a:pt x="147116" y="116865"/>
                </a:lnTo>
                <a:lnTo>
                  <a:pt x="152577" y="117373"/>
                </a:lnTo>
                <a:lnTo>
                  <a:pt x="154584" y="123596"/>
                </a:lnTo>
                <a:lnTo>
                  <a:pt x="165506" y="125247"/>
                </a:lnTo>
                <a:lnTo>
                  <a:pt x="170967" y="120802"/>
                </a:lnTo>
                <a:lnTo>
                  <a:pt x="171704" y="116357"/>
                </a:lnTo>
                <a:close/>
              </a:path>
              <a:path w="9144000" h="398779">
                <a:moveTo>
                  <a:pt x="172313" y="295275"/>
                </a:moveTo>
                <a:lnTo>
                  <a:pt x="171018" y="294005"/>
                </a:lnTo>
                <a:lnTo>
                  <a:pt x="168440" y="294005"/>
                </a:lnTo>
                <a:lnTo>
                  <a:pt x="167792" y="296545"/>
                </a:lnTo>
                <a:lnTo>
                  <a:pt x="170370" y="295275"/>
                </a:lnTo>
                <a:lnTo>
                  <a:pt x="172313" y="295275"/>
                </a:lnTo>
                <a:close/>
              </a:path>
              <a:path w="9144000" h="398779">
                <a:moveTo>
                  <a:pt x="172313" y="57111"/>
                </a:moveTo>
                <a:lnTo>
                  <a:pt x="171018" y="55079"/>
                </a:lnTo>
                <a:lnTo>
                  <a:pt x="167157" y="54444"/>
                </a:lnTo>
                <a:lnTo>
                  <a:pt x="161988" y="56476"/>
                </a:lnTo>
                <a:lnTo>
                  <a:pt x="160058" y="59270"/>
                </a:lnTo>
                <a:lnTo>
                  <a:pt x="160693" y="63334"/>
                </a:lnTo>
                <a:lnTo>
                  <a:pt x="163931" y="61302"/>
                </a:lnTo>
                <a:lnTo>
                  <a:pt x="162636" y="64731"/>
                </a:lnTo>
                <a:lnTo>
                  <a:pt x="165214" y="65366"/>
                </a:lnTo>
                <a:lnTo>
                  <a:pt x="165862" y="61302"/>
                </a:lnTo>
                <a:lnTo>
                  <a:pt x="167792" y="61302"/>
                </a:lnTo>
                <a:lnTo>
                  <a:pt x="171665" y="59270"/>
                </a:lnTo>
                <a:lnTo>
                  <a:pt x="172313" y="57111"/>
                </a:lnTo>
                <a:close/>
              </a:path>
              <a:path w="9144000" h="398779">
                <a:moveTo>
                  <a:pt x="172961" y="338455"/>
                </a:moveTo>
                <a:lnTo>
                  <a:pt x="171665" y="337185"/>
                </a:lnTo>
                <a:lnTo>
                  <a:pt x="169087" y="337185"/>
                </a:lnTo>
                <a:lnTo>
                  <a:pt x="169087" y="335915"/>
                </a:lnTo>
                <a:lnTo>
                  <a:pt x="167157" y="335915"/>
                </a:lnTo>
                <a:lnTo>
                  <a:pt x="165214" y="337185"/>
                </a:lnTo>
                <a:lnTo>
                  <a:pt x="165862" y="339725"/>
                </a:lnTo>
                <a:lnTo>
                  <a:pt x="168440" y="338455"/>
                </a:lnTo>
                <a:lnTo>
                  <a:pt x="171018" y="339725"/>
                </a:lnTo>
                <a:lnTo>
                  <a:pt x="170370" y="338455"/>
                </a:lnTo>
                <a:lnTo>
                  <a:pt x="172313" y="339725"/>
                </a:lnTo>
                <a:lnTo>
                  <a:pt x="172961" y="338455"/>
                </a:lnTo>
                <a:close/>
              </a:path>
              <a:path w="9144000" h="398779">
                <a:moveTo>
                  <a:pt x="173062" y="73685"/>
                </a:moveTo>
                <a:lnTo>
                  <a:pt x="172339" y="72542"/>
                </a:lnTo>
                <a:lnTo>
                  <a:pt x="171704" y="71399"/>
                </a:lnTo>
                <a:lnTo>
                  <a:pt x="170967" y="70891"/>
                </a:lnTo>
                <a:lnTo>
                  <a:pt x="167601" y="71399"/>
                </a:lnTo>
                <a:lnTo>
                  <a:pt x="166230" y="72034"/>
                </a:lnTo>
                <a:lnTo>
                  <a:pt x="167601" y="73685"/>
                </a:lnTo>
                <a:lnTo>
                  <a:pt x="168973" y="74193"/>
                </a:lnTo>
                <a:lnTo>
                  <a:pt x="170967" y="73685"/>
                </a:lnTo>
                <a:lnTo>
                  <a:pt x="173062" y="73685"/>
                </a:lnTo>
                <a:close/>
              </a:path>
              <a:path w="9144000" h="398779">
                <a:moveTo>
                  <a:pt x="173596" y="386651"/>
                </a:moveTo>
                <a:lnTo>
                  <a:pt x="171018" y="386651"/>
                </a:lnTo>
                <a:lnTo>
                  <a:pt x="171018" y="387350"/>
                </a:lnTo>
                <a:lnTo>
                  <a:pt x="169735" y="387350"/>
                </a:lnTo>
                <a:lnTo>
                  <a:pt x="171018" y="388734"/>
                </a:lnTo>
                <a:lnTo>
                  <a:pt x="173596" y="388734"/>
                </a:lnTo>
                <a:lnTo>
                  <a:pt x="173596" y="388035"/>
                </a:lnTo>
                <a:lnTo>
                  <a:pt x="172313" y="388035"/>
                </a:lnTo>
                <a:lnTo>
                  <a:pt x="173596" y="386651"/>
                </a:lnTo>
                <a:close/>
              </a:path>
              <a:path w="9144000" h="398779">
                <a:moveTo>
                  <a:pt x="174891" y="328295"/>
                </a:moveTo>
                <a:lnTo>
                  <a:pt x="172961" y="328295"/>
                </a:lnTo>
                <a:lnTo>
                  <a:pt x="171018" y="329565"/>
                </a:lnTo>
                <a:lnTo>
                  <a:pt x="171665" y="332105"/>
                </a:lnTo>
                <a:lnTo>
                  <a:pt x="174891" y="330835"/>
                </a:lnTo>
                <a:lnTo>
                  <a:pt x="174891" y="328295"/>
                </a:lnTo>
                <a:close/>
              </a:path>
              <a:path w="9144000" h="398779">
                <a:moveTo>
                  <a:pt x="174891" y="285115"/>
                </a:moveTo>
                <a:lnTo>
                  <a:pt x="170370" y="285115"/>
                </a:lnTo>
                <a:lnTo>
                  <a:pt x="169087" y="286385"/>
                </a:lnTo>
                <a:lnTo>
                  <a:pt x="174244" y="286385"/>
                </a:lnTo>
                <a:lnTo>
                  <a:pt x="174891" y="285115"/>
                </a:lnTo>
                <a:close/>
              </a:path>
              <a:path w="9144000" h="398779">
                <a:moveTo>
                  <a:pt x="176187" y="396976"/>
                </a:moveTo>
                <a:lnTo>
                  <a:pt x="174891" y="394919"/>
                </a:lnTo>
                <a:lnTo>
                  <a:pt x="172961" y="396290"/>
                </a:lnTo>
                <a:lnTo>
                  <a:pt x="170370" y="396290"/>
                </a:lnTo>
                <a:lnTo>
                  <a:pt x="170370" y="397662"/>
                </a:lnTo>
                <a:lnTo>
                  <a:pt x="169087" y="397662"/>
                </a:lnTo>
                <a:lnTo>
                  <a:pt x="169087" y="398614"/>
                </a:lnTo>
                <a:lnTo>
                  <a:pt x="174790" y="398614"/>
                </a:lnTo>
                <a:lnTo>
                  <a:pt x="175539" y="398360"/>
                </a:lnTo>
                <a:lnTo>
                  <a:pt x="176187" y="396976"/>
                </a:lnTo>
                <a:close/>
              </a:path>
              <a:path w="9144000" h="398779">
                <a:moveTo>
                  <a:pt x="176822" y="310515"/>
                </a:moveTo>
                <a:lnTo>
                  <a:pt x="173596" y="310515"/>
                </a:lnTo>
                <a:lnTo>
                  <a:pt x="173596" y="309245"/>
                </a:lnTo>
                <a:lnTo>
                  <a:pt x="172961" y="309245"/>
                </a:lnTo>
                <a:lnTo>
                  <a:pt x="171665" y="307975"/>
                </a:lnTo>
                <a:lnTo>
                  <a:pt x="170370" y="309245"/>
                </a:lnTo>
                <a:lnTo>
                  <a:pt x="171018" y="310515"/>
                </a:lnTo>
                <a:lnTo>
                  <a:pt x="172961" y="310515"/>
                </a:lnTo>
                <a:lnTo>
                  <a:pt x="175539" y="311785"/>
                </a:lnTo>
                <a:lnTo>
                  <a:pt x="176822" y="310515"/>
                </a:lnTo>
                <a:close/>
              </a:path>
              <a:path w="9144000" h="398779">
                <a:moveTo>
                  <a:pt x="176822" y="205105"/>
                </a:moveTo>
                <a:lnTo>
                  <a:pt x="173596" y="202565"/>
                </a:lnTo>
                <a:lnTo>
                  <a:pt x="171665" y="198755"/>
                </a:lnTo>
                <a:lnTo>
                  <a:pt x="169087" y="201295"/>
                </a:lnTo>
                <a:lnTo>
                  <a:pt x="172313" y="203835"/>
                </a:lnTo>
                <a:lnTo>
                  <a:pt x="174244" y="207645"/>
                </a:lnTo>
                <a:lnTo>
                  <a:pt x="176822" y="205105"/>
                </a:lnTo>
                <a:close/>
              </a:path>
              <a:path w="9144000" h="398779">
                <a:moveTo>
                  <a:pt x="177165" y="114071"/>
                </a:moveTo>
                <a:lnTo>
                  <a:pt x="173697" y="112928"/>
                </a:lnTo>
                <a:lnTo>
                  <a:pt x="173697" y="114579"/>
                </a:lnTo>
                <a:lnTo>
                  <a:pt x="174434" y="114579"/>
                </a:lnTo>
                <a:lnTo>
                  <a:pt x="175069" y="115214"/>
                </a:lnTo>
                <a:lnTo>
                  <a:pt x="176428" y="115214"/>
                </a:lnTo>
                <a:lnTo>
                  <a:pt x="176428" y="114071"/>
                </a:lnTo>
                <a:lnTo>
                  <a:pt x="177165" y="114071"/>
                </a:lnTo>
                <a:close/>
              </a:path>
              <a:path w="9144000" h="398779">
                <a:moveTo>
                  <a:pt x="177165" y="84861"/>
                </a:moveTo>
                <a:lnTo>
                  <a:pt x="175793" y="82067"/>
                </a:lnTo>
                <a:lnTo>
                  <a:pt x="173062" y="80924"/>
                </a:lnTo>
                <a:lnTo>
                  <a:pt x="168236" y="82702"/>
                </a:lnTo>
                <a:lnTo>
                  <a:pt x="168973" y="85496"/>
                </a:lnTo>
                <a:lnTo>
                  <a:pt x="172339" y="86004"/>
                </a:lnTo>
                <a:lnTo>
                  <a:pt x="177165" y="84861"/>
                </a:lnTo>
                <a:close/>
              </a:path>
              <a:path w="9144000" h="398779">
                <a:moveTo>
                  <a:pt x="177469" y="32346"/>
                </a:moveTo>
                <a:lnTo>
                  <a:pt x="176822" y="31076"/>
                </a:lnTo>
                <a:lnTo>
                  <a:pt x="174244" y="29679"/>
                </a:lnTo>
                <a:lnTo>
                  <a:pt x="171665" y="32346"/>
                </a:lnTo>
                <a:lnTo>
                  <a:pt x="174891" y="33108"/>
                </a:lnTo>
                <a:lnTo>
                  <a:pt x="175539" y="34505"/>
                </a:lnTo>
                <a:lnTo>
                  <a:pt x="177469" y="32346"/>
                </a:lnTo>
                <a:close/>
              </a:path>
              <a:path w="9144000" h="398779">
                <a:moveTo>
                  <a:pt x="178117" y="40601"/>
                </a:moveTo>
                <a:lnTo>
                  <a:pt x="177469" y="39966"/>
                </a:lnTo>
                <a:lnTo>
                  <a:pt x="176822" y="38569"/>
                </a:lnTo>
                <a:lnTo>
                  <a:pt x="176187" y="37934"/>
                </a:lnTo>
                <a:lnTo>
                  <a:pt x="173596" y="37934"/>
                </a:lnTo>
                <a:lnTo>
                  <a:pt x="173596" y="39331"/>
                </a:lnTo>
                <a:lnTo>
                  <a:pt x="171665" y="39331"/>
                </a:lnTo>
                <a:lnTo>
                  <a:pt x="173596" y="40601"/>
                </a:lnTo>
                <a:lnTo>
                  <a:pt x="174891" y="41998"/>
                </a:lnTo>
                <a:lnTo>
                  <a:pt x="178117" y="40601"/>
                </a:lnTo>
                <a:close/>
              </a:path>
              <a:path w="9144000" h="398779">
                <a:moveTo>
                  <a:pt x="178765" y="343535"/>
                </a:moveTo>
                <a:lnTo>
                  <a:pt x="176187" y="343535"/>
                </a:lnTo>
                <a:lnTo>
                  <a:pt x="176187" y="344805"/>
                </a:lnTo>
                <a:lnTo>
                  <a:pt x="174244" y="346075"/>
                </a:lnTo>
                <a:lnTo>
                  <a:pt x="177469" y="346075"/>
                </a:lnTo>
                <a:lnTo>
                  <a:pt x="178765" y="343535"/>
                </a:lnTo>
                <a:close/>
              </a:path>
              <a:path w="9144000" h="398779">
                <a:moveTo>
                  <a:pt x="179158" y="75336"/>
                </a:moveTo>
                <a:lnTo>
                  <a:pt x="175069" y="74193"/>
                </a:lnTo>
                <a:lnTo>
                  <a:pt x="173951" y="74828"/>
                </a:lnTo>
                <a:lnTo>
                  <a:pt x="173062" y="75336"/>
                </a:lnTo>
                <a:lnTo>
                  <a:pt x="174434" y="77622"/>
                </a:lnTo>
                <a:lnTo>
                  <a:pt x="175793" y="74828"/>
                </a:lnTo>
                <a:lnTo>
                  <a:pt x="179158" y="75336"/>
                </a:lnTo>
                <a:close/>
              </a:path>
              <a:path w="9144000" h="398779">
                <a:moveTo>
                  <a:pt x="179400" y="346075"/>
                </a:moveTo>
                <a:lnTo>
                  <a:pt x="177469" y="347345"/>
                </a:lnTo>
                <a:lnTo>
                  <a:pt x="174244" y="348615"/>
                </a:lnTo>
                <a:lnTo>
                  <a:pt x="172961" y="349885"/>
                </a:lnTo>
                <a:lnTo>
                  <a:pt x="171665" y="349885"/>
                </a:lnTo>
                <a:lnTo>
                  <a:pt x="170370" y="348615"/>
                </a:lnTo>
                <a:lnTo>
                  <a:pt x="168440" y="348615"/>
                </a:lnTo>
                <a:lnTo>
                  <a:pt x="165862" y="349885"/>
                </a:lnTo>
                <a:lnTo>
                  <a:pt x="165214" y="351155"/>
                </a:lnTo>
                <a:lnTo>
                  <a:pt x="163283" y="351155"/>
                </a:lnTo>
                <a:lnTo>
                  <a:pt x="163931" y="349885"/>
                </a:lnTo>
                <a:lnTo>
                  <a:pt x="165214" y="349885"/>
                </a:lnTo>
                <a:lnTo>
                  <a:pt x="165862" y="348615"/>
                </a:lnTo>
                <a:lnTo>
                  <a:pt x="163283" y="348615"/>
                </a:lnTo>
                <a:lnTo>
                  <a:pt x="160693" y="349885"/>
                </a:lnTo>
                <a:lnTo>
                  <a:pt x="161988" y="351155"/>
                </a:lnTo>
                <a:lnTo>
                  <a:pt x="160693" y="351155"/>
                </a:lnTo>
                <a:lnTo>
                  <a:pt x="160058" y="354965"/>
                </a:lnTo>
                <a:lnTo>
                  <a:pt x="164566" y="356235"/>
                </a:lnTo>
                <a:lnTo>
                  <a:pt x="161988" y="358775"/>
                </a:lnTo>
                <a:lnTo>
                  <a:pt x="160058" y="360045"/>
                </a:lnTo>
                <a:lnTo>
                  <a:pt x="160693" y="361315"/>
                </a:lnTo>
                <a:lnTo>
                  <a:pt x="160693" y="362585"/>
                </a:lnTo>
                <a:lnTo>
                  <a:pt x="157467" y="362585"/>
                </a:lnTo>
                <a:lnTo>
                  <a:pt x="154241" y="363855"/>
                </a:lnTo>
                <a:lnTo>
                  <a:pt x="152311" y="365125"/>
                </a:lnTo>
                <a:lnTo>
                  <a:pt x="151015" y="363855"/>
                </a:lnTo>
                <a:lnTo>
                  <a:pt x="151015" y="361315"/>
                </a:lnTo>
                <a:lnTo>
                  <a:pt x="154889" y="360045"/>
                </a:lnTo>
                <a:lnTo>
                  <a:pt x="152311" y="358775"/>
                </a:lnTo>
                <a:lnTo>
                  <a:pt x="148437" y="360045"/>
                </a:lnTo>
                <a:lnTo>
                  <a:pt x="143929" y="363855"/>
                </a:lnTo>
                <a:lnTo>
                  <a:pt x="142633" y="366395"/>
                </a:lnTo>
                <a:lnTo>
                  <a:pt x="146507" y="367665"/>
                </a:lnTo>
                <a:lnTo>
                  <a:pt x="149733" y="367665"/>
                </a:lnTo>
                <a:lnTo>
                  <a:pt x="149085" y="368935"/>
                </a:lnTo>
                <a:lnTo>
                  <a:pt x="149085" y="370205"/>
                </a:lnTo>
                <a:lnTo>
                  <a:pt x="148437" y="371475"/>
                </a:lnTo>
                <a:lnTo>
                  <a:pt x="150380" y="371475"/>
                </a:lnTo>
                <a:lnTo>
                  <a:pt x="149733" y="372745"/>
                </a:lnTo>
                <a:lnTo>
                  <a:pt x="158115" y="372745"/>
                </a:lnTo>
                <a:lnTo>
                  <a:pt x="158762" y="376555"/>
                </a:lnTo>
                <a:lnTo>
                  <a:pt x="160820" y="377050"/>
                </a:lnTo>
                <a:lnTo>
                  <a:pt x="161988" y="377825"/>
                </a:lnTo>
                <a:lnTo>
                  <a:pt x="163283" y="377825"/>
                </a:lnTo>
                <a:lnTo>
                  <a:pt x="163347" y="377672"/>
                </a:lnTo>
                <a:lnTo>
                  <a:pt x="163931" y="377825"/>
                </a:lnTo>
                <a:lnTo>
                  <a:pt x="168440" y="376555"/>
                </a:lnTo>
                <a:lnTo>
                  <a:pt x="169735" y="372313"/>
                </a:lnTo>
                <a:lnTo>
                  <a:pt x="170370" y="370205"/>
                </a:lnTo>
                <a:lnTo>
                  <a:pt x="158762" y="370205"/>
                </a:lnTo>
                <a:lnTo>
                  <a:pt x="157467" y="365125"/>
                </a:lnTo>
                <a:lnTo>
                  <a:pt x="160693" y="365125"/>
                </a:lnTo>
                <a:lnTo>
                  <a:pt x="160693" y="363855"/>
                </a:lnTo>
                <a:lnTo>
                  <a:pt x="161340" y="362585"/>
                </a:lnTo>
                <a:lnTo>
                  <a:pt x="162636" y="362585"/>
                </a:lnTo>
                <a:lnTo>
                  <a:pt x="165214" y="361315"/>
                </a:lnTo>
                <a:lnTo>
                  <a:pt x="168440" y="361315"/>
                </a:lnTo>
                <a:lnTo>
                  <a:pt x="169735" y="360045"/>
                </a:lnTo>
                <a:lnTo>
                  <a:pt x="167157" y="358775"/>
                </a:lnTo>
                <a:lnTo>
                  <a:pt x="169735" y="357505"/>
                </a:lnTo>
                <a:lnTo>
                  <a:pt x="165862" y="356235"/>
                </a:lnTo>
                <a:lnTo>
                  <a:pt x="166509" y="354965"/>
                </a:lnTo>
                <a:lnTo>
                  <a:pt x="169087" y="353695"/>
                </a:lnTo>
                <a:lnTo>
                  <a:pt x="170370" y="353695"/>
                </a:lnTo>
                <a:lnTo>
                  <a:pt x="172961" y="351155"/>
                </a:lnTo>
                <a:lnTo>
                  <a:pt x="176187" y="351155"/>
                </a:lnTo>
                <a:lnTo>
                  <a:pt x="176504" y="349885"/>
                </a:lnTo>
                <a:lnTo>
                  <a:pt x="176822" y="348615"/>
                </a:lnTo>
                <a:lnTo>
                  <a:pt x="179400" y="349885"/>
                </a:lnTo>
                <a:lnTo>
                  <a:pt x="178765" y="348615"/>
                </a:lnTo>
                <a:lnTo>
                  <a:pt x="179400" y="346075"/>
                </a:lnTo>
                <a:close/>
              </a:path>
              <a:path w="9144000" h="398779">
                <a:moveTo>
                  <a:pt x="179768" y="335851"/>
                </a:moveTo>
                <a:lnTo>
                  <a:pt x="179400" y="335749"/>
                </a:lnTo>
                <a:lnTo>
                  <a:pt x="179527" y="336067"/>
                </a:lnTo>
                <a:lnTo>
                  <a:pt x="179768" y="335851"/>
                </a:lnTo>
                <a:close/>
              </a:path>
              <a:path w="9144000" h="398779">
                <a:moveTo>
                  <a:pt x="180695" y="391477"/>
                </a:moveTo>
                <a:lnTo>
                  <a:pt x="176187" y="391477"/>
                </a:lnTo>
                <a:lnTo>
                  <a:pt x="173596" y="392163"/>
                </a:lnTo>
                <a:lnTo>
                  <a:pt x="176187" y="393534"/>
                </a:lnTo>
                <a:lnTo>
                  <a:pt x="177469" y="392849"/>
                </a:lnTo>
                <a:lnTo>
                  <a:pt x="179400" y="393534"/>
                </a:lnTo>
                <a:lnTo>
                  <a:pt x="180047" y="392849"/>
                </a:lnTo>
                <a:lnTo>
                  <a:pt x="180695" y="392849"/>
                </a:lnTo>
                <a:lnTo>
                  <a:pt x="180695" y="391477"/>
                </a:lnTo>
                <a:close/>
              </a:path>
              <a:path w="9144000" h="398779">
                <a:moveTo>
                  <a:pt x="180695" y="339178"/>
                </a:moveTo>
                <a:lnTo>
                  <a:pt x="179527" y="336067"/>
                </a:lnTo>
                <a:lnTo>
                  <a:pt x="177469" y="337807"/>
                </a:lnTo>
                <a:lnTo>
                  <a:pt x="180695" y="339178"/>
                </a:lnTo>
                <a:close/>
              </a:path>
              <a:path w="9144000" h="398779">
                <a:moveTo>
                  <a:pt x="180695" y="268605"/>
                </a:moveTo>
                <a:lnTo>
                  <a:pt x="179400" y="266065"/>
                </a:lnTo>
                <a:lnTo>
                  <a:pt x="174891" y="266065"/>
                </a:lnTo>
                <a:lnTo>
                  <a:pt x="175539" y="263525"/>
                </a:lnTo>
                <a:lnTo>
                  <a:pt x="175539" y="262255"/>
                </a:lnTo>
                <a:lnTo>
                  <a:pt x="172313" y="263525"/>
                </a:lnTo>
                <a:lnTo>
                  <a:pt x="173596" y="260985"/>
                </a:lnTo>
                <a:lnTo>
                  <a:pt x="171018" y="262255"/>
                </a:lnTo>
                <a:lnTo>
                  <a:pt x="170370" y="263525"/>
                </a:lnTo>
                <a:lnTo>
                  <a:pt x="170370" y="266065"/>
                </a:lnTo>
                <a:lnTo>
                  <a:pt x="168440" y="266065"/>
                </a:lnTo>
                <a:lnTo>
                  <a:pt x="167792" y="268605"/>
                </a:lnTo>
                <a:lnTo>
                  <a:pt x="168440" y="269875"/>
                </a:lnTo>
                <a:lnTo>
                  <a:pt x="172961" y="269875"/>
                </a:lnTo>
                <a:lnTo>
                  <a:pt x="173596" y="271145"/>
                </a:lnTo>
                <a:lnTo>
                  <a:pt x="174891" y="271145"/>
                </a:lnTo>
                <a:lnTo>
                  <a:pt x="175539" y="269875"/>
                </a:lnTo>
                <a:lnTo>
                  <a:pt x="180695" y="268605"/>
                </a:lnTo>
                <a:close/>
              </a:path>
              <a:path w="9144000" h="398779">
                <a:moveTo>
                  <a:pt x="181254" y="114071"/>
                </a:moveTo>
                <a:lnTo>
                  <a:pt x="178523" y="112928"/>
                </a:lnTo>
                <a:lnTo>
                  <a:pt x="177165" y="114071"/>
                </a:lnTo>
                <a:lnTo>
                  <a:pt x="181254" y="114071"/>
                </a:lnTo>
                <a:close/>
              </a:path>
              <a:path w="9144000" h="398779">
                <a:moveTo>
                  <a:pt x="181991" y="376555"/>
                </a:moveTo>
                <a:lnTo>
                  <a:pt x="180047" y="377825"/>
                </a:lnTo>
                <a:lnTo>
                  <a:pt x="181991" y="377825"/>
                </a:lnTo>
                <a:lnTo>
                  <a:pt x="181991" y="376555"/>
                </a:lnTo>
                <a:close/>
              </a:path>
              <a:path w="9144000" h="398779">
                <a:moveTo>
                  <a:pt x="181991" y="361315"/>
                </a:moveTo>
                <a:lnTo>
                  <a:pt x="176187" y="358775"/>
                </a:lnTo>
                <a:lnTo>
                  <a:pt x="173596" y="358775"/>
                </a:lnTo>
                <a:lnTo>
                  <a:pt x="172961" y="360045"/>
                </a:lnTo>
                <a:lnTo>
                  <a:pt x="171665" y="360045"/>
                </a:lnTo>
                <a:lnTo>
                  <a:pt x="171665" y="365125"/>
                </a:lnTo>
                <a:lnTo>
                  <a:pt x="181991" y="361315"/>
                </a:lnTo>
                <a:close/>
              </a:path>
              <a:path w="9144000" h="398779">
                <a:moveTo>
                  <a:pt x="183261" y="73685"/>
                </a:moveTo>
                <a:lnTo>
                  <a:pt x="181254" y="73050"/>
                </a:lnTo>
                <a:lnTo>
                  <a:pt x="179158" y="75336"/>
                </a:lnTo>
                <a:lnTo>
                  <a:pt x="179895" y="75336"/>
                </a:lnTo>
                <a:lnTo>
                  <a:pt x="183261" y="73685"/>
                </a:lnTo>
                <a:close/>
              </a:path>
              <a:path w="9144000" h="398779">
                <a:moveTo>
                  <a:pt x="184569" y="346240"/>
                </a:moveTo>
                <a:lnTo>
                  <a:pt x="183921" y="346062"/>
                </a:lnTo>
                <a:lnTo>
                  <a:pt x="184569" y="346265"/>
                </a:lnTo>
                <a:close/>
              </a:path>
              <a:path w="9144000" h="398779">
                <a:moveTo>
                  <a:pt x="184569" y="245745"/>
                </a:moveTo>
                <a:lnTo>
                  <a:pt x="181343" y="244475"/>
                </a:lnTo>
                <a:lnTo>
                  <a:pt x="179400" y="247015"/>
                </a:lnTo>
                <a:lnTo>
                  <a:pt x="174891" y="250825"/>
                </a:lnTo>
                <a:lnTo>
                  <a:pt x="178765" y="253365"/>
                </a:lnTo>
                <a:lnTo>
                  <a:pt x="180695" y="249555"/>
                </a:lnTo>
                <a:lnTo>
                  <a:pt x="184569" y="245745"/>
                </a:lnTo>
                <a:close/>
              </a:path>
              <a:path w="9144000" h="398779">
                <a:moveTo>
                  <a:pt x="184619" y="254355"/>
                </a:moveTo>
                <a:lnTo>
                  <a:pt x="183261" y="253238"/>
                </a:lnTo>
                <a:lnTo>
                  <a:pt x="182626" y="253238"/>
                </a:lnTo>
                <a:lnTo>
                  <a:pt x="180530" y="253796"/>
                </a:lnTo>
                <a:lnTo>
                  <a:pt x="180530" y="254355"/>
                </a:lnTo>
                <a:lnTo>
                  <a:pt x="184619" y="254355"/>
                </a:lnTo>
                <a:close/>
              </a:path>
              <a:path w="9144000" h="398779">
                <a:moveTo>
                  <a:pt x="185851" y="291465"/>
                </a:moveTo>
                <a:lnTo>
                  <a:pt x="185204" y="290195"/>
                </a:lnTo>
                <a:lnTo>
                  <a:pt x="181991" y="290195"/>
                </a:lnTo>
                <a:lnTo>
                  <a:pt x="179400" y="291465"/>
                </a:lnTo>
                <a:lnTo>
                  <a:pt x="176187" y="294005"/>
                </a:lnTo>
                <a:lnTo>
                  <a:pt x="178765" y="295275"/>
                </a:lnTo>
                <a:lnTo>
                  <a:pt x="179400" y="292735"/>
                </a:lnTo>
                <a:lnTo>
                  <a:pt x="181991" y="292735"/>
                </a:lnTo>
                <a:lnTo>
                  <a:pt x="185851" y="291465"/>
                </a:lnTo>
                <a:close/>
              </a:path>
              <a:path w="9144000" h="398779">
                <a:moveTo>
                  <a:pt x="188429" y="347446"/>
                </a:moveTo>
                <a:lnTo>
                  <a:pt x="184569" y="346265"/>
                </a:lnTo>
                <a:lnTo>
                  <a:pt x="184569" y="348132"/>
                </a:lnTo>
                <a:lnTo>
                  <a:pt x="185204" y="348818"/>
                </a:lnTo>
                <a:lnTo>
                  <a:pt x="186499" y="348818"/>
                </a:lnTo>
                <a:lnTo>
                  <a:pt x="188429" y="347446"/>
                </a:lnTo>
                <a:close/>
              </a:path>
              <a:path w="9144000" h="398779">
                <a:moveTo>
                  <a:pt x="188429" y="202565"/>
                </a:moveTo>
                <a:lnTo>
                  <a:pt x="183273" y="196215"/>
                </a:lnTo>
                <a:lnTo>
                  <a:pt x="180047" y="198755"/>
                </a:lnTo>
                <a:lnTo>
                  <a:pt x="180695" y="201295"/>
                </a:lnTo>
                <a:lnTo>
                  <a:pt x="183273" y="201295"/>
                </a:lnTo>
                <a:lnTo>
                  <a:pt x="183921" y="202565"/>
                </a:lnTo>
                <a:lnTo>
                  <a:pt x="188429" y="202565"/>
                </a:lnTo>
                <a:close/>
              </a:path>
              <a:path w="9144000" h="398779">
                <a:moveTo>
                  <a:pt x="188429" y="6197"/>
                </a:moveTo>
                <a:lnTo>
                  <a:pt x="186499" y="6197"/>
                </a:lnTo>
                <a:lnTo>
                  <a:pt x="187147" y="6883"/>
                </a:lnTo>
                <a:lnTo>
                  <a:pt x="188429" y="6883"/>
                </a:lnTo>
                <a:lnTo>
                  <a:pt x="188429" y="6197"/>
                </a:lnTo>
                <a:close/>
              </a:path>
              <a:path w="9144000" h="398779">
                <a:moveTo>
                  <a:pt x="189077" y="346062"/>
                </a:moveTo>
                <a:lnTo>
                  <a:pt x="188429" y="344004"/>
                </a:lnTo>
                <a:lnTo>
                  <a:pt x="185204" y="344004"/>
                </a:lnTo>
                <a:lnTo>
                  <a:pt x="185851" y="346062"/>
                </a:lnTo>
                <a:lnTo>
                  <a:pt x="184569" y="346062"/>
                </a:lnTo>
                <a:lnTo>
                  <a:pt x="184658" y="346265"/>
                </a:lnTo>
                <a:lnTo>
                  <a:pt x="189077" y="347446"/>
                </a:lnTo>
                <a:lnTo>
                  <a:pt x="189077" y="346062"/>
                </a:lnTo>
                <a:close/>
              </a:path>
              <a:path w="9144000" h="398779">
                <a:moveTo>
                  <a:pt x="189077" y="339877"/>
                </a:moveTo>
                <a:lnTo>
                  <a:pt x="185851" y="339877"/>
                </a:lnTo>
                <a:lnTo>
                  <a:pt x="185204" y="341947"/>
                </a:lnTo>
                <a:lnTo>
                  <a:pt x="189077" y="341947"/>
                </a:lnTo>
                <a:lnTo>
                  <a:pt x="189077" y="339877"/>
                </a:lnTo>
                <a:close/>
              </a:path>
              <a:path w="9144000" h="398779">
                <a:moveTo>
                  <a:pt x="190373" y="35140"/>
                </a:moveTo>
                <a:lnTo>
                  <a:pt x="189077" y="33108"/>
                </a:lnTo>
                <a:lnTo>
                  <a:pt x="188429" y="31076"/>
                </a:lnTo>
                <a:lnTo>
                  <a:pt x="185204" y="31711"/>
                </a:lnTo>
                <a:lnTo>
                  <a:pt x="180695" y="31711"/>
                </a:lnTo>
                <a:lnTo>
                  <a:pt x="183273" y="36537"/>
                </a:lnTo>
                <a:lnTo>
                  <a:pt x="185851" y="37172"/>
                </a:lnTo>
                <a:lnTo>
                  <a:pt x="186499" y="35902"/>
                </a:lnTo>
                <a:lnTo>
                  <a:pt x="187794" y="35902"/>
                </a:lnTo>
                <a:lnTo>
                  <a:pt x="190373" y="35140"/>
                </a:lnTo>
                <a:close/>
              </a:path>
              <a:path w="9144000" h="398779">
                <a:moveTo>
                  <a:pt x="191452" y="51206"/>
                </a:moveTo>
                <a:lnTo>
                  <a:pt x="190817" y="50063"/>
                </a:lnTo>
                <a:lnTo>
                  <a:pt x="188722" y="51206"/>
                </a:lnTo>
                <a:lnTo>
                  <a:pt x="185356" y="50063"/>
                </a:lnTo>
                <a:lnTo>
                  <a:pt x="183984" y="47904"/>
                </a:lnTo>
                <a:lnTo>
                  <a:pt x="184619" y="45110"/>
                </a:lnTo>
                <a:lnTo>
                  <a:pt x="186715" y="42316"/>
                </a:lnTo>
                <a:lnTo>
                  <a:pt x="177800" y="41681"/>
                </a:lnTo>
                <a:lnTo>
                  <a:pt x="183984" y="46761"/>
                </a:lnTo>
                <a:lnTo>
                  <a:pt x="181203" y="48310"/>
                </a:lnTo>
                <a:lnTo>
                  <a:pt x="182626" y="46824"/>
                </a:lnTo>
                <a:lnTo>
                  <a:pt x="180695" y="46189"/>
                </a:lnTo>
                <a:lnTo>
                  <a:pt x="178765" y="46189"/>
                </a:lnTo>
                <a:lnTo>
                  <a:pt x="176822" y="45427"/>
                </a:lnTo>
                <a:lnTo>
                  <a:pt x="174891" y="47586"/>
                </a:lnTo>
                <a:lnTo>
                  <a:pt x="174244" y="49618"/>
                </a:lnTo>
                <a:lnTo>
                  <a:pt x="176187" y="51015"/>
                </a:lnTo>
                <a:lnTo>
                  <a:pt x="178117" y="49618"/>
                </a:lnTo>
                <a:lnTo>
                  <a:pt x="179971" y="49072"/>
                </a:lnTo>
                <a:lnTo>
                  <a:pt x="181889" y="49555"/>
                </a:lnTo>
                <a:lnTo>
                  <a:pt x="182626" y="49047"/>
                </a:lnTo>
                <a:lnTo>
                  <a:pt x="184619" y="49555"/>
                </a:lnTo>
                <a:lnTo>
                  <a:pt x="186131" y="51206"/>
                </a:lnTo>
                <a:lnTo>
                  <a:pt x="186677" y="51803"/>
                </a:lnTo>
                <a:lnTo>
                  <a:pt x="181889" y="54000"/>
                </a:lnTo>
                <a:lnTo>
                  <a:pt x="183984" y="55778"/>
                </a:lnTo>
                <a:lnTo>
                  <a:pt x="188087" y="54000"/>
                </a:lnTo>
                <a:lnTo>
                  <a:pt x="188722" y="52857"/>
                </a:lnTo>
                <a:lnTo>
                  <a:pt x="191452" y="51206"/>
                </a:lnTo>
                <a:close/>
              </a:path>
              <a:path w="9144000" h="398779">
                <a:moveTo>
                  <a:pt x="191655" y="323354"/>
                </a:moveTo>
                <a:lnTo>
                  <a:pt x="191020" y="322668"/>
                </a:lnTo>
                <a:lnTo>
                  <a:pt x="189077" y="322668"/>
                </a:lnTo>
                <a:lnTo>
                  <a:pt x="187794" y="323354"/>
                </a:lnTo>
                <a:lnTo>
                  <a:pt x="187794" y="324053"/>
                </a:lnTo>
                <a:lnTo>
                  <a:pt x="188429" y="324053"/>
                </a:lnTo>
                <a:lnTo>
                  <a:pt x="189077" y="324739"/>
                </a:lnTo>
                <a:lnTo>
                  <a:pt x="191020" y="324053"/>
                </a:lnTo>
                <a:lnTo>
                  <a:pt x="191655" y="324053"/>
                </a:lnTo>
                <a:lnTo>
                  <a:pt x="191655" y="323354"/>
                </a:lnTo>
                <a:close/>
              </a:path>
              <a:path w="9144000" h="398779">
                <a:moveTo>
                  <a:pt x="192951" y="15138"/>
                </a:moveTo>
                <a:lnTo>
                  <a:pt x="192303" y="14452"/>
                </a:lnTo>
                <a:lnTo>
                  <a:pt x="191655" y="15138"/>
                </a:lnTo>
                <a:lnTo>
                  <a:pt x="191655" y="15824"/>
                </a:lnTo>
                <a:lnTo>
                  <a:pt x="192303" y="15824"/>
                </a:lnTo>
                <a:lnTo>
                  <a:pt x="192951" y="15138"/>
                </a:lnTo>
                <a:close/>
              </a:path>
              <a:path w="9144000" h="398779">
                <a:moveTo>
                  <a:pt x="193598" y="377710"/>
                </a:moveTo>
                <a:lnTo>
                  <a:pt x="192951" y="377024"/>
                </a:lnTo>
                <a:lnTo>
                  <a:pt x="189725" y="377024"/>
                </a:lnTo>
                <a:lnTo>
                  <a:pt x="189077" y="378396"/>
                </a:lnTo>
                <a:lnTo>
                  <a:pt x="191655" y="378396"/>
                </a:lnTo>
                <a:lnTo>
                  <a:pt x="192951" y="379780"/>
                </a:lnTo>
                <a:lnTo>
                  <a:pt x="193598" y="377710"/>
                </a:lnTo>
                <a:close/>
              </a:path>
              <a:path w="9144000" h="398779">
                <a:moveTo>
                  <a:pt x="193598" y="70954"/>
                </a:moveTo>
                <a:lnTo>
                  <a:pt x="190373" y="65366"/>
                </a:lnTo>
                <a:lnTo>
                  <a:pt x="186499" y="67525"/>
                </a:lnTo>
                <a:lnTo>
                  <a:pt x="186499" y="70192"/>
                </a:lnTo>
                <a:lnTo>
                  <a:pt x="189077" y="70192"/>
                </a:lnTo>
                <a:lnTo>
                  <a:pt x="190373" y="72351"/>
                </a:lnTo>
                <a:lnTo>
                  <a:pt x="193598" y="70954"/>
                </a:lnTo>
                <a:close/>
              </a:path>
              <a:path w="9144000" h="398779">
                <a:moveTo>
                  <a:pt x="193598" y="10325"/>
                </a:moveTo>
                <a:lnTo>
                  <a:pt x="192951" y="9639"/>
                </a:lnTo>
                <a:lnTo>
                  <a:pt x="192303" y="10325"/>
                </a:lnTo>
                <a:lnTo>
                  <a:pt x="192303" y="12395"/>
                </a:lnTo>
                <a:lnTo>
                  <a:pt x="192951" y="11010"/>
                </a:lnTo>
                <a:lnTo>
                  <a:pt x="193598" y="10325"/>
                </a:lnTo>
                <a:close/>
              </a:path>
              <a:path w="9144000" h="398779">
                <a:moveTo>
                  <a:pt x="196824" y="356387"/>
                </a:moveTo>
                <a:lnTo>
                  <a:pt x="194233" y="355701"/>
                </a:lnTo>
                <a:lnTo>
                  <a:pt x="190373" y="355003"/>
                </a:lnTo>
                <a:lnTo>
                  <a:pt x="189725" y="357085"/>
                </a:lnTo>
                <a:lnTo>
                  <a:pt x="192951" y="356387"/>
                </a:lnTo>
                <a:lnTo>
                  <a:pt x="194881" y="357771"/>
                </a:lnTo>
                <a:lnTo>
                  <a:pt x="196824" y="356387"/>
                </a:lnTo>
                <a:close/>
              </a:path>
              <a:path w="9144000" h="398779">
                <a:moveTo>
                  <a:pt x="196913" y="116865"/>
                </a:moveTo>
                <a:lnTo>
                  <a:pt x="195554" y="114579"/>
                </a:lnTo>
                <a:lnTo>
                  <a:pt x="192811" y="114071"/>
                </a:lnTo>
                <a:lnTo>
                  <a:pt x="190817" y="113436"/>
                </a:lnTo>
                <a:lnTo>
                  <a:pt x="188087" y="112928"/>
                </a:lnTo>
                <a:lnTo>
                  <a:pt x="187350" y="114071"/>
                </a:lnTo>
                <a:lnTo>
                  <a:pt x="186715" y="114579"/>
                </a:lnTo>
                <a:lnTo>
                  <a:pt x="186309" y="115214"/>
                </a:lnTo>
                <a:lnTo>
                  <a:pt x="185991" y="115722"/>
                </a:lnTo>
                <a:lnTo>
                  <a:pt x="186715" y="116357"/>
                </a:lnTo>
                <a:lnTo>
                  <a:pt x="188722" y="116865"/>
                </a:lnTo>
                <a:lnTo>
                  <a:pt x="191452" y="117373"/>
                </a:lnTo>
                <a:lnTo>
                  <a:pt x="192176" y="115214"/>
                </a:lnTo>
                <a:lnTo>
                  <a:pt x="196913" y="116865"/>
                </a:lnTo>
                <a:close/>
              </a:path>
              <a:path w="9144000" h="398779">
                <a:moveTo>
                  <a:pt x="198107" y="100545"/>
                </a:moveTo>
                <a:lnTo>
                  <a:pt x="196697" y="99783"/>
                </a:lnTo>
                <a:lnTo>
                  <a:pt x="195529" y="99148"/>
                </a:lnTo>
                <a:lnTo>
                  <a:pt x="192951" y="99148"/>
                </a:lnTo>
                <a:lnTo>
                  <a:pt x="191655" y="100545"/>
                </a:lnTo>
                <a:lnTo>
                  <a:pt x="188429" y="102577"/>
                </a:lnTo>
                <a:lnTo>
                  <a:pt x="191655" y="104609"/>
                </a:lnTo>
                <a:lnTo>
                  <a:pt x="192951" y="101942"/>
                </a:lnTo>
                <a:lnTo>
                  <a:pt x="195529" y="101942"/>
                </a:lnTo>
                <a:lnTo>
                  <a:pt x="194881" y="99783"/>
                </a:lnTo>
                <a:lnTo>
                  <a:pt x="196176" y="99783"/>
                </a:lnTo>
                <a:lnTo>
                  <a:pt x="196824" y="101180"/>
                </a:lnTo>
                <a:lnTo>
                  <a:pt x="198107" y="100545"/>
                </a:lnTo>
                <a:close/>
              </a:path>
              <a:path w="9144000" h="398779">
                <a:moveTo>
                  <a:pt x="198755" y="294005"/>
                </a:moveTo>
                <a:lnTo>
                  <a:pt x="196176" y="296545"/>
                </a:lnTo>
                <a:lnTo>
                  <a:pt x="196824" y="297815"/>
                </a:lnTo>
                <a:lnTo>
                  <a:pt x="198755" y="296545"/>
                </a:lnTo>
                <a:lnTo>
                  <a:pt x="198755" y="294005"/>
                </a:lnTo>
                <a:close/>
              </a:path>
              <a:path w="9144000" h="398779">
                <a:moveTo>
                  <a:pt x="198755" y="250825"/>
                </a:moveTo>
                <a:lnTo>
                  <a:pt x="192951" y="249555"/>
                </a:lnTo>
                <a:lnTo>
                  <a:pt x="192303" y="252095"/>
                </a:lnTo>
                <a:lnTo>
                  <a:pt x="189077" y="250825"/>
                </a:lnTo>
                <a:lnTo>
                  <a:pt x="188429" y="253365"/>
                </a:lnTo>
                <a:lnTo>
                  <a:pt x="192303" y="254635"/>
                </a:lnTo>
                <a:lnTo>
                  <a:pt x="196608" y="252095"/>
                </a:lnTo>
                <a:lnTo>
                  <a:pt x="198755" y="250825"/>
                </a:lnTo>
                <a:close/>
              </a:path>
              <a:path w="9144000" h="398779">
                <a:moveTo>
                  <a:pt x="199644" y="55143"/>
                </a:moveTo>
                <a:lnTo>
                  <a:pt x="196913" y="54000"/>
                </a:lnTo>
                <a:lnTo>
                  <a:pt x="196278" y="55143"/>
                </a:lnTo>
                <a:lnTo>
                  <a:pt x="193548" y="54000"/>
                </a:lnTo>
                <a:lnTo>
                  <a:pt x="192671" y="55143"/>
                </a:lnTo>
                <a:lnTo>
                  <a:pt x="192176" y="55778"/>
                </a:lnTo>
                <a:lnTo>
                  <a:pt x="190817" y="56794"/>
                </a:lnTo>
                <a:lnTo>
                  <a:pt x="194183" y="57429"/>
                </a:lnTo>
                <a:lnTo>
                  <a:pt x="196278" y="56794"/>
                </a:lnTo>
                <a:lnTo>
                  <a:pt x="198285" y="56794"/>
                </a:lnTo>
                <a:lnTo>
                  <a:pt x="199644" y="55143"/>
                </a:lnTo>
                <a:close/>
              </a:path>
              <a:path w="9144000" h="398779">
                <a:moveTo>
                  <a:pt x="200050" y="366026"/>
                </a:moveTo>
                <a:lnTo>
                  <a:pt x="198755" y="365340"/>
                </a:lnTo>
                <a:lnTo>
                  <a:pt x="195529" y="364642"/>
                </a:lnTo>
                <a:lnTo>
                  <a:pt x="195529" y="366026"/>
                </a:lnTo>
                <a:lnTo>
                  <a:pt x="196176" y="366712"/>
                </a:lnTo>
                <a:lnTo>
                  <a:pt x="196176" y="368084"/>
                </a:lnTo>
                <a:lnTo>
                  <a:pt x="199402" y="368084"/>
                </a:lnTo>
                <a:lnTo>
                  <a:pt x="199402" y="366712"/>
                </a:lnTo>
                <a:lnTo>
                  <a:pt x="200050" y="366026"/>
                </a:lnTo>
                <a:close/>
              </a:path>
              <a:path w="9144000" h="398779">
                <a:moveTo>
                  <a:pt x="200685" y="340563"/>
                </a:moveTo>
                <a:lnTo>
                  <a:pt x="200050" y="339877"/>
                </a:lnTo>
                <a:lnTo>
                  <a:pt x="197459" y="339877"/>
                </a:lnTo>
                <a:lnTo>
                  <a:pt x="196824" y="341947"/>
                </a:lnTo>
                <a:lnTo>
                  <a:pt x="200685" y="341947"/>
                </a:lnTo>
                <a:lnTo>
                  <a:pt x="200685" y="340563"/>
                </a:lnTo>
                <a:close/>
              </a:path>
              <a:path w="9144000" h="398779">
                <a:moveTo>
                  <a:pt x="201015" y="243141"/>
                </a:moveTo>
                <a:lnTo>
                  <a:pt x="196278" y="239204"/>
                </a:lnTo>
                <a:lnTo>
                  <a:pt x="194183" y="238086"/>
                </a:lnTo>
                <a:lnTo>
                  <a:pt x="192176" y="240334"/>
                </a:lnTo>
                <a:lnTo>
                  <a:pt x="197637" y="242582"/>
                </a:lnTo>
                <a:lnTo>
                  <a:pt x="199644" y="243141"/>
                </a:lnTo>
                <a:lnTo>
                  <a:pt x="201015" y="243141"/>
                </a:lnTo>
                <a:close/>
              </a:path>
              <a:path w="9144000" h="398779">
                <a:moveTo>
                  <a:pt x="201980" y="147231"/>
                </a:moveTo>
                <a:lnTo>
                  <a:pt x="197459" y="142417"/>
                </a:lnTo>
                <a:lnTo>
                  <a:pt x="194233" y="136918"/>
                </a:lnTo>
                <a:lnTo>
                  <a:pt x="184569" y="139661"/>
                </a:lnTo>
                <a:lnTo>
                  <a:pt x="182626" y="144487"/>
                </a:lnTo>
                <a:lnTo>
                  <a:pt x="187147" y="147231"/>
                </a:lnTo>
                <a:lnTo>
                  <a:pt x="191020" y="149987"/>
                </a:lnTo>
                <a:lnTo>
                  <a:pt x="195529" y="147929"/>
                </a:lnTo>
                <a:lnTo>
                  <a:pt x="200050" y="149987"/>
                </a:lnTo>
                <a:lnTo>
                  <a:pt x="201485" y="147929"/>
                </a:lnTo>
                <a:lnTo>
                  <a:pt x="201980" y="147231"/>
                </a:lnTo>
                <a:close/>
              </a:path>
              <a:path w="9144000" h="398779">
                <a:moveTo>
                  <a:pt x="204558" y="32346"/>
                </a:moveTo>
                <a:lnTo>
                  <a:pt x="203911" y="32346"/>
                </a:lnTo>
                <a:lnTo>
                  <a:pt x="203911" y="33108"/>
                </a:lnTo>
                <a:lnTo>
                  <a:pt x="204558" y="33108"/>
                </a:lnTo>
                <a:lnTo>
                  <a:pt x="204558" y="32346"/>
                </a:lnTo>
                <a:close/>
              </a:path>
              <a:path w="9144000" h="398779">
                <a:moveTo>
                  <a:pt x="205854" y="344690"/>
                </a:moveTo>
                <a:lnTo>
                  <a:pt x="202628" y="344004"/>
                </a:lnTo>
                <a:lnTo>
                  <a:pt x="200685" y="343319"/>
                </a:lnTo>
                <a:lnTo>
                  <a:pt x="198107" y="342633"/>
                </a:lnTo>
                <a:lnTo>
                  <a:pt x="196824" y="344690"/>
                </a:lnTo>
                <a:lnTo>
                  <a:pt x="198107" y="345376"/>
                </a:lnTo>
                <a:lnTo>
                  <a:pt x="198755" y="346748"/>
                </a:lnTo>
                <a:lnTo>
                  <a:pt x="201333" y="347446"/>
                </a:lnTo>
                <a:lnTo>
                  <a:pt x="202628" y="346062"/>
                </a:lnTo>
                <a:lnTo>
                  <a:pt x="205206" y="346748"/>
                </a:lnTo>
                <a:lnTo>
                  <a:pt x="205206" y="346062"/>
                </a:lnTo>
                <a:lnTo>
                  <a:pt x="205854" y="345376"/>
                </a:lnTo>
                <a:lnTo>
                  <a:pt x="205854" y="344690"/>
                </a:lnTo>
                <a:close/>
              </a:path>
              <a:path w="9144000" h="398779">
                <a:moveTo>
                  <a:pt x="207137" y="33743"/>
                </a:moveTo>
                <a:lnTo>
                  <a:pt x="204558" y="33743"/>
                </a:lnTo>
                <a:lnTo>
                  <a:pt x="205854" y="35140"/>
                </a:lnTo>
                <a:lnTo>
                  <a:pt x="206489" y="35140"/>
                </a:lnTo>
                <a:lnTo>
                  <a:pt x="206489" y="34505"/>
                </a:lnTo>
                <a:lnTo>
                  <a:pt x="207137" y="33743"/>
                </a:lnTo>
                <a:close/>
              </a:path>
              <a:path w="9144000" h="398779">
                <a:moveTo>
                  <a:pt x="207784" y="313042"/>
                </a:moveTo>
                <a:lnTo>
                  <a:pt x="206489" y="312356"/>
                </a:lnTo>
                <a:lnTo>
                  <a:pt x="204558" y="313042"/>
                </a:lnTo>
                <a:lnTo>
                  <a:pt x="203911" y="313728"/>
                </a:lnTo>
                <a:lnTo>
                  <a:pt x="204558" y="314413"/>
                </a:lnTo>
                <a:lnTo>
                  <a:pt x="205854" y="314413"/>
                </a:lnTo>
                <a:lnTo>
                  <a:pt x="207784" y="313042"/>
                </a:lnTo>
                <a:close/>
              </a:path>
              <a:path w="9144000" h="398779">
                <a:moveTo>
                  <a:pt x="208432" y="332994"/>
                </a:moveTo>
                <a:lnTo>
                  <a:pt x="207797" y="331635"/>
                </a:lnTo>
                <a:lnTo>
                  <a:pt x="205206" y="329552"/>
                </a:lnTo>
                <a:lnTo>
                  <a:pt x="200799" y="331571"/>
                </a:lnTo>
                <a:lnTo>
                  <a:pt x="201333" y="329552"/>
                </a:lnTo>
                <a:lnTo>
                  <a:pt x="197459" y="328180"/>
                </a:lnTo>
                <a:lnTo>
                  <a:pt x="196824" y="326123"/>
                </a:lnTo>
                <a:lnTo>
                  <a:pt x="193598" y="325437"/>
                </a:lnTo>
                <a:lnTo>
                  <a:pt x="183273" y="324053"/>
                </a:lnTo>
                <a:lnTo>
                  <a:pt x="180695" y="335064"/>
                </a:lnTo>
                <a:lnTo>
                  <a:pt x="179768" y="335851"/>
                </a:lnTo>
                <a:lnTo>
                  <a:pt x="181991" y="336435"/>
                </a:lnTo>
                <a:lnTo>
                  <a:pt x="181991" y="337121"/>
                </a:lnTo>
                <a:lnTo>
                  <a:pt x="181343" y="337807"/>
                </a:lnTo>
                <a:lnTo>
                  <a:pt x="181343" y="338493"/>
                </a:lnTo>
                <a:lnTo>
                  <a:pt x="182626" y="337121"/>
                </a:lnTo>
                <a:lnTo>
                  <a:pt x="185204" y="337121"/>
                </a:lnTo>
                <a:lnTo>
                  <a:pt x="185204" y="338493"/>
                </a:lnTo>
                <a:lnTo>
                  <a:pt x="181343" y="339877"/>
                </a:lnTo>
                <a:lnTo>
                  <a:pt x="185851" y="339877"/>
                </a:lnTo>
                <a:lnTo>
                  <a:pt x="186499" y="339178"/>
                </a:lnTo>
                <a:lnTo>
                  <a:pt x="187147" y="337807"/>
                </a:lnTo>
                <a:lnTo>
                  <a:pt x="185851" y="337121"/>
                </a:lnTo>
                <a:lnTo>
                  <a:pt x="188429" y="337121"/>
                </a:lnTo>
                <a:lnTo>
                  <a:pt x="191020" y="337807"/>
                </a:lnTo>
                <a:lnTo>
                  <a:pt x="191820" y="337121"/>
                </a:lnTo>
                <a:lnTo>
                  <a:pt x="194233" y="335064"/>
                </a:lnTo>
                <a:lnTo>
                  <a:pt x="200050" y="334378"/>
                </a:lnTo>
                <a:lnTo>
                  <a:pt x="200774" y="331647"/>
                </a:lnTo>
                <a:lnTo>
                  <a:pt x="205854" y="332994"/>
                </a:lnTo>
                <a:lnTo>
                  <a:pt x="207137" y="335749"/>
                </a:lnTo>
                <a:lnTo>
                  <a:pt x="208432" y="332994"/>
                </a:lnTo>
                <a:close/>
              </a:path>
              <a:path w="9144000" h="398779">
                <a:moveTo>
                  <a:pt x="208572" y="64668"/>
                </a:moveTo>
                <a:lnTo>
                  <a:pt x="204470" y="64160"/>
                </a:lnTo>
                <a:lnTo>
                  <a:pt x="192176" y="64160"/>
                </a:lnTo>
                <a:lnTo>
                  <a:pt x="194424" y="66319"/>
                </a:lnTo>
                <a:lnTo>
                  <a:pt x="196278" y="68097"/>
                </a:lnTo>
                <a:lnTo>
                  <a:pt x="199644" y="66319"/>
                </a:lnTo>
                <a:lnTo>
                  <a:pt x="205105" y="66954"/>
                </a:lnTo>
                <a:lnTo>
                  <a:pt x="208572" y="64668"/>
                </a:lnTo>
                <a:close/>
              </a:path>
              <a:path w="9144000" h="398779">
                <a:moveTo>
                  <a:pt x="209080" y="137604"/>
                </a:moveTo>
                <a:lnTo>
                  <a:pt x="207137" y="134848"/>
                </a:lnTo>
                <a:lnTo>
                  <a:pt x="204558" y="134848"/>
                </a:lnTo>
                <a:lnTo>
                  <a:pt x="202628" y="133477"/>
                </a:lnTo>
                <a:lnTo>
                  <a:pt x="198755" y="134848"/>
                </a:lnTo>
                <a:lnTo>
                  <a:pt x="197459" y="138290"/>
                </a:lnTo>
                <a:lnTo>
                  <a:pt x="201980" y="141046"/>
                </a:lnTo>
                <a:lnTo>
                  <a:pt x="205854" y="141732"/>
                </a:lnTo>
                <a:lnTo>
                  <a:pt x="207784" y="139661"/>
                </a:lnTo>
                <a:lnTo>
                  <a:pt x="209080" y="137604"/>
                </a:lnTo>
                <a:close/>
              </a:path>
              <a:path w="9144000" h="398779">
                <a:moveTo>
                  <a:pt x="209931" y="55143"/>
                </a:moveTo>
                <a:lnTo>
                  <a:pt x="204470" y="55143"/>
                </a:lnTo>
                <a:lnTo>
                  <a:pt x="203098" y="55778"/>
                </a:lnTo>
                <a:lnTo>
                  <a:pt x="200367" y="55778"/>
                </a:lnTo>
                <a:lnTo>
                  <a:pt x="199644" y="57429"/>
                </a:lnTo>
                <a:lnTo>
                  <a:pt x="201739" y="59080"/>
                </a:lnTo>
                <a:lnTo>
                  <a:pt x="203111" y="60223"/>
                </a:lnTo>
                <a:lnTo>
                  <a:pt x="209931" y="55143"/>
                </a:lnTo>
                <a:close/>
              </a:path>
              <a:path w="9144000" h="398779">
                <a:moveTo>
                  <a:pt x="210375" y="27647"/>
                </a:moveTo>
                <a:lnTo>
                  <a:pt x="209080" y="27647"/>
                </a:lnTo>
                <a:lnTo>
                  <a:pt x="208432" y="28282"/>
                </a:lnTo>
                <a:lnTo>
                  <a:pt x="209727" y="28282"/>
                </a:lnTo>
                <a:lnTo>
                  <a:pt x="209727" y="28917"/>
                </a:lnTo>
                <a:lnTo>
                  <a:pt x="210375" y="28282"/>
                </a:lnTo>
                <a:lnTo>
                  <a:pt x="210375" y="27647"/>
                </a:lnTo>
                <a:close/>
              </a:path>
              <a:path w="9144000" h="398779">
                <a:moveTo>
                  <a:pt x="211302" y="59588"/>
                </a:moveTo>
                <a:lnTo>
                  <a:pt x="209207" y="59080"/>
                </a:lnTo>
                <a:lnTo>
                  <a:pt x="203123" y="60223"/>
                </a:lnTo>
                <a:lnTo>
                  <a:pt x="203746" y="60731"/>
                </a:lnTo>
                <a:lnTo>
                  <a:pt x="207835" y="61874"/>
                </a:lnTo>
                <a:lnTo>
                  <a:pt x="207835" y="60731"/>
                </a:lnTo>
                <a:lnTo>
                  <a:pt x="211302" y="59588"/>
                </a:lnTo>
                <a:close/>
              </a:path>
              <a:path w="9144000" h="398779">
                <a:moveTo>
                  <a:pt x="211658" y="379780"/>
                </a:moveTo>
                <a:lnTo>
                  <a:pt x="211023" y="378396"/>
                </a:lnTo>
                <a:lnTo>
                  <a:pt x="207137" y="378396"/>
                </a:lnTo>
                <a:lnTo>
                  <a:pt x="205854" y="381165"/>
                </a:lnTo>
                <a:lnTo>
                  <a:pt x="210375" y="381165"/>
                </a:lnTo>
                <a:lnTo>
                  <a:pt x="211658" y="379780"/>
                </a:lnTo>
                <a:close/>
              </a:path>
              <a:path w="9144000" h="398779">
                <a:moveTo>
                  <a:pt x="213601" y="31076"/>
                </a:moveTo>
                <a:lnTo>
                  <a:pt x="209727" y="30314"/>
                </a:lnTo>
                <a:lnTo>
                  <a:pt x="209080" y="31711"/>
                </a:lnTo>
                <a:lnTo>
                  <a:pt x="207137" y="31076"/>
                </a:lnTo>
                <a:lnTo>
                  <a:pt x="206489" y="33108"/>
                </a:lnTo>
                <a:lnTo>
                  <a:pt x="208432" y="33108"/>
                </a:lnTo>
                <a:lnTo>
                  <a:pt x="211023" y="35140"/>
                </a:lnTo>
                <a:lnTo>
                  <a:pt x="211658" y="33743"/>
                </a:lnTo>
                <a:lnTo>
                  <a:pt x="209727" y="33108"/>
                </a:lnTo>
                <a:lnTo>
                  <a:pt x="212382" y="31711"/>
                </a:lnTo>
                <a:lnTo>
                  <a:pt x="213601" y="31076"/>
                </a:lnTo>
                <a:close/>
              </a:path>
              <a:path w="9144000" h="398779">
                <a:moveTo>
                  <a:pt x="214884" y="300659"/>
                </a:moveTo>
                <a:lnTo>
                  <a:pt x="213601" y="299275"/>
                </a:lnTo>
                <a:lnTo>
                  <a:pt x="209727" y="299275"/>
                </a:lnTo>
                <a:lnTo>
                  <a:pt x="209727" y="298589"/>
                </a:lnTo>
                <a:lnTo>
                  <a:pt x="207784" y="297903"/>
                </a:lnTo>
                <a:lnTo>
                  <a:pt x="205206" y="297903"/>
                </a:lnTo>
                <a:lnTo>
                  <a:pt x="205206" y="298589"/>
                </a:lnTo>
                <a:lnTo>
                  <a:pt x="202628" y="298589"/>
                </a:lnTo>
                <a:lnTo>
                  <a:pt x="201333" y="297903"/>
                </a:lnTo>
                <a:lnTo>
                  <a:pt x="197459" y="300659"/>
                </a:lnTo>
                <a:lnTo>
                  <a:pt x="191655" y="303415"/>
                </a:lnTo>
                <a:lnTo>
                  <a:pt x="194233" y="308229"/>
                </a:lnTo>
                <a:lnTo>
                  <a:pt x="205206" y="310299"/>
                </a:lnTo>
                <a:lnTo>
                  <a:pt x="209727" y="305473"/>
                </a:lnTo>
                <a:lnTo>
                  <a:pt x="214884" y="300659"/>
                </a:lnTo>
                <a:close/>
              </a:path>
              <a:path w="9144000" h="398779">
                <a:moveTo>
                  <a:pt x="214884" y="9639"/>
                </a:moveTo>
                <a:lnTo>
                  <a:pt x="212953" y="8940"/>
                </a:lnTo>
                <a:lnTo>
                  <a:pt x="210375" y="10325"/>
                </a:lnTo>
                <a:lnTo>
                  <a:pt x="211023" y="13081"/>
                </a:lnTo>
                <a:lnTo>
                  <a:pt x="212953" y="13766"/>
                </a:lnTo>
                <a:lnTo>
                  <a:pt x="214884" y="11709"/>
                </a:lnTo>
                <a:lnTo>
                  <a:pt x="214236" y="11010"/>
                </a:lnTo>
                <a:lnTo>
                  <a:pt x="214884" y="9639"/>
                </a:lnTo>
                <a:close/>
              </a:path>
              <a:path w="9144000" h="398779">
                <a:moveTo>
                  <a:pt x="217411" y="67551"/>
                </a:moveTo>
                <a:lnTo>
                  <a:pt x="217220" y="67208"/>
                </a:lnTo>
                <a:lnTo>
                  <a:pt x="216827" y="67424"/>
                </a:lnTo>
                <a:lnTo>
                  <a:pt x="217411" y="67551"/>
                </a:lnTo>
                <a:close/>
              </a:path>
              <a:path w="9144000" h="398779">
                <a:moveTo>
                  <a:pt x="218109" y="350888"/>
                </a:moveTo>
                <a:lnTo>
                  <a:pt x="214884" y="348132"/>
                </a:lnTo>
                <a:lnTo>
                  <a:pt x="212305" y="349516"/>
                </a:lnTo>
                <a:lnTo>
                  <a:pt x="212305" y="350888"/>
                </a:lnTo>
                <a:lnTo>
                  <a:pt x="212953" y="351574"/>
                </a:lnTo>
                <a:lnTo>
                  <a:pt x="215531" y="352259"/>
                </a:lnTo>
                <a:lnTo>
                  <a:pt x="218109" y="350888"/>
                </a:lnTo>
                <a:close/>
              </a:path>
              <a:path w="9144000" h="398779">
                <a:moveTo>
                  <a:pt x="218757" y="10325"/>
                </a:moveTo>
                <a:lnTo>
                  <a:pt x="217462" y="10325"/>
                </a:lnTo>
                <a:lnTo>
                  <a:pt x="217462" y="11709"/>
                </a:lnTo>
                <a:lnTo>
                  <a:pt x="218757" y="11010"/>
                </a:lnTo>
                <a:lnTo>
                  <a:pt x="218757" y="10325"/>
                </a:lnTo>
                <a:close/>
              </a:path>
              <a:path w="9144000" h="398779">
                <a:moveTo>
                  <a:pt x="220052" y="68122"/>
                </a:moveTo>
                <a:lnTo>
                  <a:pt x="217411" y="67551"/>
                </a:lnTo>
                <a:lnTo>
                  <a:pt x="218109" y="68808"/>
                </a:lnTo>
                <a:lnTo>
                  <a:pt x="220052" y="68122"/>
                </a:lnTo>
                <a:close/>
              </a:path>
              <a:path w="9144000" h="398779">
                <a:moveTo>
                  <a:pt x="220129" y="96164"/>
                </a:moveTo>
                <a:lnTo>
                  <a:pt x="212953" y="92875"/>
                </a:lnTo>
                <a:lnTo>
                  <a:pt x="212953" y="92290"/>
                </a:lnTo>
                <a:lnTo>
                  <a:pt x="214236" y="92290"/>
                </a:lnTo>
                <a:lnTo>
                  <a:pt x="214198" y="89916"/>
                </a:lnTo>
                <a:lnTo>
                  <a:pt x="217398" y="89433"/>
                </a:lnTo>
                <a:lnTo>
                  <a:pt x="216027" y="87147"/>
                </a:lnTo>
                <a:lnTo>
                  <a:pt x="214172" y="86995"/>
                </a:lnTo>
                <a:lnTo>
                  <a:pt x="214172" y="86702"/>
                </a:lnTo>
                <a:lnTo>
                  <a:pt x="213017" y="86067"/>
                </a:lnTo>
                <a:lnTo>
                  <a:pt x="211683" y="86067"/>
                </a:lnTo>
                <a:lnTo>
                  <a:pt x="211988" y="85966"/>
                </a:lnTo>
                <a:lnTo>
                  <a:pt x="212826" y="85966"/>
                </a:lnTo>
                <a:lnTo>
                  <a:pt x="212509" y="85801"/>
                </a:lnTo>
                <a:lnTo>
                  <a:pt x="215392" y="84861"/>
                </a:lnTo>
                <a:lnTo>
                  <a:pt x="212661" y="82702"/>
                </a:lnTo>
                <a:lnTo>
                  <a:pt x="209207" y="80416"/>
                </a:lnTo>
                <a:lnTo>
                  <a:pt x="201739" y="82067"/>
                </a:lnTo>
                <a:lnTo>
                  <a:pt x="202145" y="84315"/>
                </a:lnTo>
                <a:lnTo>
                  <a:pt x="201295" y="85280"/>
                </a:lnTo>
                <a:lnTo>
                  <a:pt x="201142" y="85242"/>
                </a:lnTo>
                <a:lnTo>
                  <a:pt x="201117" y="84670"/>
                </a:lnTo>
                <a:lnTo>
                  <a:pt x="200901" y="83273"/>
                </a:lnTo>
                <a:lnTo>
                  <a:pt x="200685" y="81876"/>
                </a:lnTo>
                <a:lnTo>
                  <a:pt x="199986" y="81826"/>
                </a:lnTo>
                <a:lnTo>
                  <a:pt x="201015" y="81559"/>
                </a:lnTo>
                <a:lnTo>
                  <a:pt x="201739" y="81559"/>
                </a:lnTo>
                <a:lnTo>
                  <a:pt x="202374" y="80924"/>
                </a:lnTo>
                <a:lnTo>
                  <a:pt x="203746" y="80416"/>
                </a:lnTo>
                <a:lnTo>
                  <a:pt x="205828" y="79908"/>
                </a:lnTo>
                <a:lnTo>
                  <a:pt x="201739" y="78130"/>
                </a:lnTo>
                <a:lnTo>
                  <a:pt x="202412" y="76949"/>
                </a:lnTo>
                <a:lnTo>
                  <a:pt x="203098" y="75971"/>
                </a:lnTo>
                <a:lnTo>
                  <a:pt x="203098" y="74828"/>
                </a:lnTo>
                <a:lnTo>
                  <a:pt x="199644" y="76479"/>
                </a:lnTo>
                <a:lnTo>
                  <a:pt x="196278" y="76987"/>
                </a:lnTo>
                <a:lnTo>
                  <a:pt x="195110" y="76377"/>
                </a:lnTo>
                <a:lnTo>
                  <a:pt x="195110" y="85115"/>
                </a:lnTo>
                <a:lnTo>
                  <a:pt x="194183" y="85496"/>
                </a:lnTo>
                <a:lnTo>
                  <a:pt x="193217" y="85902"/>
                </a:lnTo>
                <a:lnTo>
                  <a:pt x="192303" y="84670"/>
                </a:lnTo>
                <a:lnTo>
                  <a:pt x="195110" y="85115"/>
                </a:lnTo>
                <a:lnTo>
                  <a:pt x="195110" y="76377"/>
                </a:lnTo>
                <a:lnTo>
                  <a:pt x="192176" y="74828"/>
                </a:lnTo>
                <a:lnTo>
                  <a:pt x="191452" y="75336"/>
                </a:lnTo>
                <a:lnTo>
                  <a:pt x="190817" y="75971"/>
                </a:lnTo>
                <a:lnTo>
                  <a:pt x="190373" y="75971"/>
                </a:lnTo>
                <a:lnTo>
                  <a:pt x="190373" y="82321"/>
                </a:lnTo>
                <a:lnTo>
                  <a:pt x="190373" y="83273"/>
                </a:lnTo>
                <a:lnTo>
                  <a:pt x="188658" y="80924"/>
                </a:lnTo>
                <a:lnTo>
                  <a:pt x="190080" y="80924"/>
                </a:lnTo>
                <a:lnTo>
                  <a:pt x="190080" y="82067"/>
                </a:lnTo>
                <a:lnTo>
                  <a:pt x="190373" y="82321"/>
                </a:lnTo>
                <a:lnTo>
                  <a:pt x="190373" y="75971"/>
                </a:lnTo>
                <a:lnTo>
                  <a:pt x="186715" y="75971"/>
                </a:lnTo>
                <a:lnTo>
                  <a:pt x="187363" y="76987"/>
                </a:lnTo>
                <a:lnTo>
                  <a:pt x="188087" y="78130"/>
                </a:lnTo>
                <a:lnTo>
                  <a:pt x="187350" y="78435"/>
                </a:lnTo>
                <a:lnTo>
                  <a:pt x="186499" y="77812"/>
                </a:lnTo>
                <a:lnTo>
                  <a:pt x="183921" y="80606"/>
                </a:lnTo>
                <a:lnTo>
                  <a:pt x="187147" y="81241"/>
                </a:lnTo>
                <a:lnTo>
                  <a:pt x="186867" y="83058"/>
                </a:lnTo>
                <a:lnTo>
                  <a:pt x="183921" y="82638"/>
                </a:lnTo>
                <a:lnTo>
                  <a:pt x="183273" y="84670"/>
                </a:lnTo>
                <a:lnTo>
                  <a:pt x="178765" y="85432"/>
                </a:lnTo>
                <a:lnTo>
                  <a:pt x="183273" y="86702"/>
                </a:lnTo>
                <a:lnTo>
                  <a:pt x="186651" y="84467"/>
                </a:lnTo>
                <a:lnTo>
                  <a:pt x="186499" y="85432"/>
                </a:lnTo>
                <a:lnTo>
                  <a:pt x="190373" y="85432"/>
                </a:lnTo>
                <a:lnTo>
                  <a:pt x="191020" y="86702"/>
                </a:lnTo>
                <a:lnTo>
                  <a:pt x="191363" y="86918"/>
                </a:lnTo>
                <a:lnTo>
                  <a:pt x="190474" y="89941"/>
                </a:lnTo>
                <a:lnTo>
                  <a:pt x="189445" y="93370"/>
                </a:lnTo>
                <a:lnTo>
                  <a:pt x="198932" y="89979"/>
                </a:lnTo>
                <a:lnTo>
                  <a:pt x="199186" y="90309"/>
                </a:lnTo>
                <a:lnTo>
                  <a:pt x="200164" y="92227"/>
                </a:lnTo>
                <a:lnTo>
                  <a:pt x="200520" y="92925"/>
                </a:lnTo>
                <a:lnTo>
                  <a:pt x="198107" y="92925"/>
                </a:lnTo>
                <a:lnTo>
                  <a:pt x="195529" y="93687"/>
                </a:lnTo>
                <a:lnTo>
                  <a:pt x="193598" y="94957"/>
                </a:lnTo>
                <a:lnTo>
                  <a:pt x="197459" y="97116"/>
                </a:lnTo>
                <a:lnTo>
                  <a:pt x="198755" y="94322"/>
                </a:lnTo>
                <a:lnTo>
                  <a:pt x="200698" y="93268"/>
                </a:lnTo>
                <a:lnTo>
                  <a:pt x="201015" y="93878"/>
                </a:lnTo>
                <a:lnTo>
                  <a:pt x="203098" y="92735"/>
                </a:lnTo>
                <a:lnTo>
                  <a:pt x="203238" y="92710"/>
                </a:lnTo>
                <a:lnTo>
                  <a:pt x="204558" y="92925"/>
                </a:lnTo>
                <a:lnTo>
                  <a:pt x="207784" y="95719"/>
                </a:lnTo>
                <a:lnTo>
                  <a:pt x="209080" y="95719"/>
                </a:lnTo>
                <a:lnTo>
                  <a:pt x="209702" y="93751"/>
                </a:lnTo>
                <a:lnTo>
                  <a:pt x="209880" y="93878"/>
                </a:lnTo>
                <a:lnTo>
                  <a:pt x="210566" y="94386"/>
                </a:lnTo>
                <a:lnTo>
                  <a:pt x="213296" y="94386"/>
                </a:lnTo>
                <a:lnTo>
                  <a:pt x="213296" y="93878"/>
                </a:lnTo>
                <a:lnTo>
                  <a:pt x="214033" y="94386"/>
                </a:lnTo>
                <a:lnTo>
                  <a:pt x="215430" y="95059"/>
                </a:lnTo>
                <a:lnTo>
                  <a:pt x="216027" y="95529"/>
                </a:lnTo>
                <a:lnTo>
                  <a:pt x="220129" y="96164"/>
                </a:lnTo>
                <a:close/>
              </a:path>
              <a:path w="9144000" h="398779">
                <a:moveTo>
                  <a:pt x="220687" y="344690"/>
                </a:moveTo>
                <a:lnTo>
                  <a:pt x="219405" y="344004"/>
                </a:lnTo>
                <a:lnTo>
                  <a:pt x="220052" y="343319"/>
                </a:lnTo>
                <a:lnTo>
                  <a:pt x="216827" y="342633"/>
                </a:lnTo>
                <a:lnTo>
                  <a:pt x="216179" y="344004"/>
                </a:lnTo>
                <a:lnTo>
                  <a:pt x="213601" y="343319"/>
                </a:lnTo>
                <a:lnTo>
                  <a:pt x="214236" y="344690"/>
                </a:lnTo>
                <a:lnTo>
                  <a:pt x="215531" y="346062"/>
                </a:lnTo>
                <a:lnTo>
                  <a:pt x="217462" y="346748"/>
                </a:lnTo>
                <a:lnTo>
                  <a:pt x="218109" y="346748"/>
                </a:lnTo>
                <a:lnTo>
                  <a:pt x="218757" y="346062"/>
                </a:lnTo>
                <a:lnTo>
                  <a:pt x="220052" y="346062"/>
                </a:lnTo>
                <a:lnTo>
                  <a:pt x="220687" y="344690"/>
                </a:lnTo>
                <a:close/>
              </a:path>
              <a:path w="9144000" h="398779">
                <a:moveTo>
                  <a:pt x="220687" y="306844"/>
                </a:moveTo>
                <a:lnTo>
                  <a:pt x="220052" y="306158"/>
                </a:lnTo>
                <a:lnTo>
                  <a:pt x="215531" y="306158"/>
                </a:lnTo>
                <a:lnTo>
                  <a:pt x="209080" y="308914"/>
                </a:lnTo>
                <a:lnTo>
                  <a:pt x="211658" y="312356"/>
                </a:lnTo>
                <a:lnTo>
                  <a:pt x="212953" y="312356"/>
                </a:lnTo>
                <a:lnTo>
                  <a:pt x="213601" y="313042"/>
                </a:lnTo>
                <a:lnTo>
                  <a:pt x="214884" y="313042"/>
                </a:lnTo>
                <a:lnTo>
                  <a:pt x="220687" y="306844"/>
                </a:lnTo>
                <a:close/>
              </a:path>
              <a:path w="9144000" h="398779">
                <a:moveTo>
                  <a:pt x="220687" y="121119"/>
                </a:moveTo>
                <a:lnTo>
                  <a:pt x="219405" y="117690"/>
                </a:lnTo>
                <a:lnTo>
                  <a:pt x="216827" y="117055"/>
                </a:lnTo>
                <a:lnTo>
                  <a:pt x="214236" y="118452"/>
                </a:lnTo>
                <a:lnTo>
                  <a:pt x="213601" y="119087"/>
                </a:lnTo>
                <a:lnTo>
                  <a:pt x="216179" y="121119"/>
                </a:lnTo>
                <a:lnTo>
                  <a:pt x="220687" y="121119"/>
                </a:lnTo>
                <a:close/>
              </a:path>
              <a:path w="9144000" h="398779">
                <a:moveTo>
                  <a:pt x="220853" y="100609"/>
                </a:moveTo>
                <a:lnTo>
                  <a:pt x="215392" y="99974"/>
                </a:lnTo>
                <a:lnTo>
                  <a:pt x="215392" y="98958"/>
                </a:lnTo>
                <a:lnTo>
                  <a:pt x="214668" y="99466"/>
                </a:lnTo>
                <a:lnTo>
                  <a:pt x="213296" y="99974"/>
                </a:lnTo>
                <a:lnTo>
                  <a:pt x="212661" y="98958"/>
                </a:lnTo>
                <a:lnTo>
                  <a:pt x="211035" y="99974"/>
                </a:lnTo>
                <a:lnTo>
                  <a:pt x="210019" y="100609"/>
                </a:lnTo>
                <a:lnTo>
                  <a:pt x="209207" y="101117"/>
                </a:lnTo>
                <a:lnTo>
                  <a:pt x="216763" y="100609"/>
                </a:lnTo>
                <a:lnTo>
                  <a:pt x="217398" y="101752"/>
                </a:lnTo>
                <a:lnTo>
                  <a:pt x="220853" y="100609"/>
                </a:lnTo>
                <a:close/>
              </a:path>
              <a:path w="9144000" h="398779">
                <a:moveTo>
                  <a:pt x="221488" y="42316"/>
                </a:moveTo>
                <a:lnTo>
                  <a:pt x="217398" y="41173"/>
                </a:lnTo>
                <a:lnTo>
                  <a:pt x="214668" y="41173"/>
                </a:lnTo>
                <a:lnTo>
                  <a:pt x="213296" y="42824"/>
                </a:lnTo>
                <a:lnTo>
                  <a:pt x="214668" y="43332"/>
                </a:lnTo>
                <a:lnTo>
                  <a:pt x="214033" y="43967"/>
                </a:lnTo>
                <a:lnTo>
                  <a:pt x="215392" y="44475"/>
                </a:lnTo>
                <a:lnTo>
                  <a:pt x="217398" y="43967"/>
                </a:lnTo>
                <a:lnTo>
                  <a:pt x="220129" y="43967"/>
                </a:lnTo>
                <a:lnTo>
                  <a:pt x="221488" y="42316"/>
                </a:lnTo>
                <a:close/>
              </a:path>
              <a:path w="9144000" h="398779">
                <a:moveTo>
                  <a:pt x="221983" y="317169"/>
                </a:moveTo>
                <a:lnTo>
                  <a:pt x="221335" y="316484"/>
                </a:lnTo>
                <a:lnTo>
                  <a:pt x="220687" y="315798"/>
                </a:lnTo>
                <a:lnTo>
                  <a:pt x="217462" y="314413"/>
                </a:lnTo>
                <a:lnTo>
                  <a:pt x="217462" y="316484"/>
                </a:lnTo>
                <a:lnTo>
                  <a:pt x="214884" y="315798"/>
                </a:lnTo>
                <a:lnTo>
                  <a:pt x="215531" y="317169"/>
                </a:lnTo>
                <a:lnTo>
                  <a:pt x="215531" y="318554"/>
                </a:lnTo>
                <a:lnTo>
                  <a:pt x="218109" y="319239"/>
                </a:lnTo>
                <a:lnTo>
                  <a:pt x="221983" y="319925"/>
                </a:lnTo>
                <a:lnTo>
                  <a:pt x="221983" y="317169"/>
                </a:lnTo>
                <a:close/>
              </a:path>
              <a:path w="9144000" h="398779">
                <a:moveTo>
                  <a:pt x="221983" y="64668"/>
                </a:moveTo>
                <a:lnTo>
                  <a:pt x="217462" y="63982"/>
                </a:lnTo>
                <a:lnTo>
                  <a:pt x="216179" y="65366"/>
                </a:lnTo>
                <a:lnTo>
                  <a:pt x="217220" y="67208"/>
                </a:lnTo>
                <a:lnTo>
                  <a:pt x="221983" y="64668"/>
                </a:lnTo>
                <a:close/>
              </a:path>
              <a:path w="9144000" h="398779">
                <a:moveTo>
                  <a:pt x="225209" y="238747"/>
                </a:moveTo>
                <a:lnTo>
                  <a:pt x="224815" y="238048"/>
                </a:lnTo>
                <a:lnTo>
                  <a:pt x="224053" y="236677"/>
                </a:lnTo>
                <a:lnTo>
                  <a:pt x="223266" y="235292"/>
                </a:lnTo>
                <a:lnTo>
                  <a:pt x="219405" y="233235"/>
                </a:lnTo>
                <a:lnTo>
                  <a:pt x="216179" y="236677"/>
                </a:lnTo>
                <a:lnTo>
                  <a:pt x="216827" y="233921"/>
                </a:lnTo>
                <a:lnTo>
                  <a:pt x="211658" y="233921"/>
                </a:lnTo>
                <a:lnTo>
                  <a:pt x="212953" y="240804"/>
                </a:lnTo>
                <a:lnTo>
                  <a:pt x="221335" y="238048"/>
                </a:lnTo>
                <a:lnTo>
                  <a:pt x="224561" y="242176"/>
                </a:lnTo>
                <a:lnTo>
                  <a:pt x="225209" y="238747"/>
                </a:lnTo>
                <a:close/>
              </a:path>
              <a:path w="9144000" h="398779">
                <a:moveTo>
                  <a:pt x="226314" y="109626"/>
                </a:moveTo>
                <a:lnTo>
                  <a:pt x="218757" y="108483"/>
                </a:lnTo>
                <a:lnTo>
                  <a:pt x="223583" y="107848"/>
                </a:lnTo>
                <a:lnTo>
                  <a:pt x="220129" y="103911"/>
                </a:lnTo>
                <a:lnTo>
                  <a:pt x="213296" y="103403"/>
                </a:lnTo>
                <a:lnTo>
                  <a:pt x="220853" y="106705"/>
                </a:lnTo>
                <a:lnTo>
                  <a:pt x="215392" y="106705"/>
                </a:lnTo>
                <a:lnTo>
                  <a:pt x="216585" y="108458"/>
                </a:lnTo>
                <a:lnTo>
                  <a:pt x="209207" y="107340"/>
                </a:lnTo>
                <a:lnTo>
                  <a:pt x="207225" y="108991"/>
                </a:lnTo>
                <a:lnTo>
                  <a:pt x="206476" y="109626"/>
                </a:lnTo>
                <a:lnTo>
                  <a:pt x="207200" y="110134"/>
                </a:lnTo>
                <a:lnTo>
                  <a:pt x="208572" y="110642"/>
                </a:lnTo>
                <a:lnTo>
                  <a:pt x="211302" y="111277"/>
                </a:lnTo>
                <a:lnTo>
                  <a:pt x="211937" y="108991"/>
                </a:lnTo>
                <a:lnTo>
                  <a:pt x="215392" y="110134"/>
                </a:lnTo>
                <a:lnTo>
                  <a:pt x="216674" y="108585"/>
                </a:lnTo>
                <a:lnTo>
                  <a:pt x="217398" y="109626"/>
                </a:lnTo>
                <a:lnTo>
                  <a:pt x="220853" y="110134"/>
                </a:lnTo>
                <a:lnTo>
                  <a:pt x="226314" y="109626"/>
                </a:lnTo>
                <a:close/>
              </a:path>
              <a:path w="9144000" h="398779">
                <a:moveTo>
                  <a:pt x="230365" y="20650"/>
                </a:moveTo>
                <a:lnTo>
                  <a:pt x="229463" y="19685"/>
                </a:lnTo>
                <a:lnTo>
                  <a:pt x="229082" y="19964"/>
                </a:lnTo>
                <a:lnTo>
                  <a:pt x="229717" y="20650"/>
                </a:lnTo>
                <a:lnTo>
                  <a:pt x="230365" y="20650"/>
                </a:lnTo>
                <a:close/>
              </a:path>
              <a:path w="9144000" h="398779">
                <a:moveTo>
                  <a:pt x="231013" y="122516"/>
                </a:moveTo>
                <a:lnTo>
                  <a:pt x="227139" y="118452"/>
                </a:lnTo>
                <a:lnTo>
                  <a:pt x="223913" y="119722"/>
                </a:lnTo>
                <a:lnTo>
                  <a:pt x="221983" y="121881"/>
                </a:lnTo>
                <a:lnTo>
                  <a:pt x="225856" y="121881"/>
                </a:lnTo>
                <a:lnTo>
                  <a:pt x="227139" y="123151"/>
                </a:lnTo>
                <a:lnTo>
                  <a:pt x="231013" y="122516"/>
                </a:lnTo>
                <a:close/>
              </a:path>
              <a:path w="9144000" h="398779">
                <a:moveTo>
                  <a:pt x="231013" y="18580"/>
                </a:moveTo>
                <a:lnTo>
                  <a:pt x="228434" y="18580"/>
                </a:lnTo>
                <a:lnTo>
                  <a:pt x="229463" y="19685"/>
                </a:lnTo>
                <a:lnTo>
                  <a:pt x="231013" y="18580"/>
                </a:lnTo>
                <a:close/>
              </a:path>
              <a:path w="9144000" h="398779">
                <a:moveTo>
                  <a:pt x="232943" y="363270"/>
                </a:moveTo>
                <a:lnTo>
                  <a:pt x="229082" y="358457"/>
                </a:lnTo>
                <a:lnTo>
                  <a:pt x="232295" y="356387"/>
                </a:lnTo>
                <a:lnTo>
                  <a:pt x="229082" y="355003"/>
                </a:lnTo>
                <a:lnTo>
                  <a:pt x="228434" y="350888"/>
                </a:lnTo>
                <a:lnTo>
                  <a:pt x="223913" y="350888"/>
                </a:lnTo>
                <a:lnTo>
                  <a:pt x="220637" y="353720"/>
                </a:lnTo>
                <a:lnTo>
                  <a:pt x="221907" y="358101"/>
                </a:lnTo>
                <a:lnTo>
                  <a:pt x="225463" y="362496"/>
                </a:lnTo>
                <a:lnTo>
                  <a:pt x="229082" y="365340"/>
                </a:lnTo>
                <a:lnTo>
                  <a:pt x="232943" y="363270"/>
                </a:lnTo>
                <a:close/>
              </a:path>
              <a:path w="9144000" h="398779">
                <a:moveTo>
                  <a:pt x="232943" y="42760"/>
                </a:moveTo>
                <a:lnTo>
                  <a:pt x="231660" y="42760"/>
                </a:lnTo>
                <a:lnTo>
                  <a:pt x="232295" y="40601"/>
                </a:lnTo>
                <a:lnTo>
                  <a:pt x="230365" y="40601"/>
                </a:lnTo>
                <a:lnTo>
                  <a:pt x="229323" y="41224"/>
                </a:lnTo>
                <a:lnTo>
                  <a:pt x="230416" y="40030"/>
                </a:lnTo>
                <a:lnTo>
                  <a:pt x="229044" y="40538"/>
                </a:lnTo>
                <a:lnTo>
                  <a:pt x="231775" y="38887"/>
                </a:lnTo>
                <a:lnTo>
                  <a:pt x="229679" y="38379"/>
                </a:lnTo>
                <a:lnTo>
                  <a:pt x="228320" y="38379"/>
                </a:lnTo>
                <a:lnTo>
                  <a:pt x="226314" y="37744"/>
                </a:lnTo>
                <a:lnTo>
                  <a:pt x="224218" y="38887"/>
                </a:lnTo>
                <a:lnTo>
                  <a:pt x="222224" y="39395"/>
                </a:lnTo>
                <a:lnTo>
                  <a:pt x="221348" y="40538"/>
                </a:lnTo>
                <a:lnTo>
                  <a:pt x="220853" y="41173"/>
                </a:lnTo>
                <a:lnTo>
                  <a:pt x="224955" y="41681"/>
                </a:lnTo>
                <a:lnTo>
                  <a:pt x="225590" y="41681"/>
                </a:lnTo>
                <a:lnTo>
                  <a:pt x="227330" y="42087"/>
                </a:lnTo>
                <a:lnTo>
                  <a:pt x="228434" y="46189"/>
                </a:lnTo>
                <a:lnTo>
                  <a:pt x="232943" y="42760"/>
                </a:lnTo>
                <a:close/>
              </a:path>
              <a:path w="9144000" h="398779">
                <a:moveTo>
                  <a:pt x="233781" y="112928"/>
                </a:moveTo>
                <a:lnTo>
                  <a:pt x="227685" y="110134"/>
                </a:lnTo>
                <a:lnTo>
                  <a:pt x="224218" y="111277"/>
                </a:lnTo>
                <a:lnTo>
                  <a:pt x="224955" y="112928"/>
                </a:lnTo>
                <a:lnTo>
                  <a:pt x="227685" y="114071"/>
                </a:lnTo>
                <a:lnTo>
                  <a:pt x="227685" y="115214"/>
                </a:lnTo>
                <a:lnTo>
                  <a:pt x="230416" y="116357"/>
                </a:lnTo>
                <a:lnTo>
                  <a:pt x="232422" y="114579"/>
                </a:lnTo>
                <a:lnTo>
                  <a:pt x="231775" y="114579"/>
                </a:lnTo>
                <a:lnTo>
                  <a:pt x="231051" y="114071"/>
                </a:lnTo>
                <a:lnTo>
                  <a:pt x="233781" y="112928"/>
                </a:lnTo>
                <a:close/>
              </a:path>
              <a:path w="9144000" h="398779">
                <a:moveTo>
                  <a:pt x="233781" y="28219"/>
                </a:moveTo>
                <a:lnTo>
                  <a:pt x="229679" y="27076"/>
                </a:lnTo>
                <a:lnTo>
                  <a:pt x="226314" y="26568"/>
                </a:lnTo>
                <a:lnTo>
                  <a:pt x="222859" y="27076"/>
                </a:lnTo>
                <a:lnTo>
                  <a:pt x="220853" y="29362"/>
                </a:lnTo>
                <a:lnTo>
                  <a:pt x="214033" y="32664"/>
                </a:lnTo>
                <a:lnTo>
                  <a:pt x="216763" y="34950"/>
                </a:lnTo>
                <a:lnTo>
                  <a:pt x="226314" y="36093"/>
                </a:lnTo>
                <a:lnTo>
                  <a:pt x="231051" y="32664"/>
                </a:lnTo>
                <a:lnTo>
                  <a:pt x="233781" y="28219"/>
                </a:lnTo>
                <a:close/>
              </a:path>
              <a:path w="9144000" h="398779">
                <a:moveTo>
                  <a:pt x="234238" y="16510"/>
                </a:moveTo>
                <a:lnTo>
                  <a:pt x="232295" y="17894"/>
                </a:lnTo>
                <a:lnTo>
                  <a:pt x="231013" y="18580"/>
                </a:lnTo>
                <a:lnTo>
                  <a:pt x="234238" y="18580"/>
                </a:lnTo>
                <a:lnTo>
                  <a:pt x="234238" y="16510"/>
                </a:lnTo>
                <a:close/>
              </a:path>
              <a:path w="9144000" h="398779">
                <a:moveTo>
                  <a:pt x="237464" y="42760"/>
                </a:moveTo>
                <a:lnTo>
                  <a:pt x="232943" y="42760"/>
                </a:lnTo>
                <a:lnTo>
                  <a:pt x="234238" y="43395"/>
                </a:lnTo>
                <a:lnTo>
                  <a:pt x="237464" y="42760"/>
                </a:lnTo>
                <a:close/>
              </a:path>
              <a:path w="9144000" h="398779">
                <a:moveTo>
                  <a:pt x="238747" y="63982"/>
                </a:moveTo>
                <a:lnTo>
                  <a:pt x="237464" y="63982"/>
                </a:lnTo>
                <a:lnTo>
                  <a:pt x="234238" y="65366"/>
                </a:lnTo>
                <a:lnTo>
                  <a:pt x="238747" y="65366"/>
                </a:lnTo>
                <a:lnTo>
                  <a:pt x="238747" y="63982"/>
                </a:lnTo>
                <a:close/>
              </a:path>
              <a:path w="9144000" h="398779">
                <a:moveTo>
                  <a:pt x="243840" y="82562"/>
                </a:moveTo>
                <a:lnTo>
                  <a:pt x="240690" y="82562"/>
                </a:lnTo>
                <a:lnTo>
                  <a:pt x="238112" y="83248"/>
                </a:lnTo>
                <a:lnTo>
                  <a:pt x="240042" y="84632"/>
                </a:lnTo>
                <a:lnTo>
                  <a:pt x="242150" y="84886"/>
                </a:lnTo>
                <a:lnTo>
                  <a:pt x="243840" y="82562"/>
                </a:lnTo>
                <a:close/>
              </a:path>
              <a:path w="9144000" h="398779">
                <a:moveTo>
                  <a:pt x="243916" y="366026"/>
                </a:moveTo>
                <a:lnTo>
                  <a:pt x="242620" y="361886"/>
                </a:lnTo>
                <a:lnTo>
                  <a:pt x="241973" y="351574"/>
                </a:lnTo>
                <a:lnTo>
                  <a:pt x="233591" y="350888"/>
                </a:lnTo>
                <a:lnTo>
                  <a:pt x="234886" y="357085"/>
                </a:lnTo>
                <a:lnTo>
                  <a:pt x="238747" y="360514"/>
                </a:lnTo>
                <a:lnTo>
                  <a:pt x="243916" y="366026"/>
                </a:lnTo>
                <a:close/>
              </a:path>
              <a:path w="9144000" h="398779">
                <a:moveTo>
                  <a:pt x="243916" y="82562"/>
                </a:moveTo>
                <a:close/>
              </a:path>
              <a:path w="9144000" h="398779">
                <a:moveTo>
                  <a:pt x="243916" y="6197"/>
                </a:moveTo>
                <a:lnTo>
                  <a:pt x="233591" y="6197"/>
                </a:lnTo>
                <a:lnTo>
                  <a:pt x="231660" y="8255"/>
                </a:lnTo>
                <a:lnTo>
                  <a:pt x="229082" y="6197"/>
                </a:lnTo>
                <a:lnTo>
                  <a:pt x="224561" y="6883"/>
                </a:lnTo>
                <a:lnTo>
                  <a:pt x="221335" y="8255"/>
                </a:lnTo>
                <a:lnTo>
                  <a:pt x="223913" y="10325"/>
                </a:lnTo>
                <a:lnTo>
                  <a:pt x="223913" y="13081"/>
                </a:lnTo>
                <a:lnTo>
                  <a:pt x="225209" y="15824"/>
                </a:lnTo>
                <a:lnTo>
                  <a:pt x="225856" y="12395"/>
                </a:lnTo>
                <a:lnTo>
                  <a:pt x="231660" y="9639"/>
                </a:lnTo>
                <a:lnTo>
                  <a:pt x="233908" y="8255"/>
                </a:lnTo>
                <a:lnTo>
                  <a:pt x="236169" y="6883"/>
                </a:lnTo>
                <a:lnTo>
                  <a:pt x="239395" y="7569"/>
                </a:lnTo>
                <a:lnTo>
                  <a:pt x="235521" y="11010"/>
                </a:lnTo>
                <a:lnTo>
                  <a:pt x="240042" y="9639"/>
                </a:lnTo>
                <a:lnTo>
                  <a:pt x="241325" y="9639"/>
                </a:lnTo>
                <a:lnTo>
                  <a:pt x="242620" y="7569"/>
                </a:lnTo>
                <a:lnTo>
                  <a:pt x="243268" y="6883"/>
                </a:lnTo>
                <a:lnTo>
                  <a:pt x="243916" y="6197"/>
                </a:lnTo>
                <a:close/>
              </a:path>
              <a:path w="9144000" h="398779">
                <a:moveTo>
                  <a:pt x="245198" y="108026"/>
                </a:moveTo>
                <a:lnTo>
                  <a:pt x="243268" y="106641"/>
                </a:lnTo>
                <a:lnTo>
                  <a:pt x="242620" y="108026"/>
                </a:lnTo>
                <a:lnTo>
                  <a:pt x="241325" y="109397"/>
                </a:lnTo>
                <a:lnTo>
                  <a:pt x="240690" y="110769"/>
                </a:lnTo>
                <a:lnTo>
                  <a:pt x="241325" y="111455"/>
                </a:lnTo>
                <a:lnTo>
                  <a:pt x="242620" y="111455"/>
                </a:lnTo>
                <a:lnTo>
                  <a:pt x="243268" y="112153"/>
                </a:lnTo>
                <a:lnTo>
                  <a:pt x="245198" y="109397"/>
                </a:lnTo>
                <a:lnTo>
                  <a:pt x="245198" y="108026"/>
                </a:lnTo>
                <a:close/>
              </a:path>
              <a:path w="9144000" h="398779">
                <a:moveTo>
                  <a:pt x="245846" y="85318"/>
                </a:moveTo>
                <a:lnTo>
                  <a:pt x="242150" y="84886"/>
                </a:lnTo>
                <a:lnTo>
                  <a:pt x="241325" y="86004"/>
                </a:lnTo>
                <a:lnTo>
                  <a:pt x="245325" y="86423"/>
                </a:lnTo>
                <a:lnTo>
                  <a:pt x="245846" y="85318"/>
                </a:lnTo>
                <a:close/>
              </a:path>
              <a:path w="9144000" h="398779">
                <a:moveTo>
                  <a:pt x="245846" y="79806"/>
                </a:moveTo>
                <a:lnTo>
                  <a:pt x="240042" y="81191"/>
                </a:lnTo>
                <a:lnTo>
                  <a:pt x="243852" y="82537"/>
                </a:lnTo>
                <a:lnTo>
                  <a:pt x="245846" y="79806"/>
                </a:lnTo>
                <a:close/>
              </a:path>
              <a:path w="9144000" h="398779">
                <a:moveTo>
                  <a:pt x="247142" y="97015"/>
                </a:moveTo>
                <a:lnTo>
                  <a:pt x="246494" y="94945"/>
                </a:lnTo>
                <a:lnTo>
                  <a:pt x="245198" y="92887"/>
                </a:lnTo>
                <a:lnTo>
                  <a:pt x="244551" y="94945"/>
                </a:lnTo>
                <a:lnTo>
                  <a:pt x="243268" y="94259"/>
                </a:lnTo>
                <a:lnTo>
                  <a:pt x="241973" y="93573"/>
                </a:lnTo>
                <a:lnTo>
                  <a:pt x="240690" y="94259"/>
                </a:lnTo>
                <a:lnTo>
                  <a:pt x="236169" y="94945"/>
                </a:lnTo>
                <a:lnTo>
                  <a:pt x="229717" y="97701"/>
                </a:lnTo>
                <a:lnTo>
                  <a:pt x="230365" y="100457"/>
                </a:lnTo>
                <a:lnTo>
                  <a:pt x="233591" y="98386"/>
                </a:lnTo>
                <a:lnTo>
                  <a:pt x="234238" y="101142"/>
                </a:lnTo>
                <a:lnTo>
                  <a:pt x="235521" y="99072"/>
                </a:lnTo>
                <a:lnTo>
                  <a:pt x="238112" y="101142"/>
                </a:lnTo>
                <a:lnTo>
                  <a:pt x="241973" y="99072"/>
                </a:lnTo>
                <a:lnTo>
                  <a:pt x="241884" y="98386"/>
                </a:lnTo>
                <a:lnTo>
                  <a:pt x="241592" y="96189"/>
                </a:lnTo>
                <a:lnTo>
                  <a:pt x="241973" y="97015"/>
                </a:lnTo>
                <a:lnTo>
                  <a:pt x="243916" y="98386"/>
                </a:lnTo>
                <a:lnTo>
                  <a:pt x="247142" y="97015"/>
                </a:lnTo>
                <a:close/>
              </a:path>
              <a:path w="9144000" h="398779">
                <a:moveTo>
                  <a:pt x="247434" y="52349"/>
                </a:moveTo>
                <a:lnTo>
                  <a:pt x="242697" y="51841"/>
                </a:lnTo>
                <a:lnTo>
                  <a:pt x="239966" y="50698"/>
                </a:lnTo>
                <a:lnTo>
                  <a:pt x="243344" y="48412"/>
                </a:lnTo>
                <a:lnTo>
                  <a:pt x="239966" y="49047"/>
                </a:lnTo>
                <a:lnTo>
                  <a:pt x="234505" y="49555"/>
                </a:lnTo>
                <a:lnTo>
                  <a:pt x="231051" y="47269"/>
                </a:lnTo>
                <a:lnTo>
                  <a:pt x="227965" y="47891"/>
                </a:lnTo>
                <a:lnTo>
                  <a:pt x="227787" y="47586"/>
                </a:lnTo>
                <a:lnTo>
                  <a:pt x="227139" y="44792"/>
                </a:lnTo>
                <a:lnTo>
                  <a:pt x="224561" y="44157"/>
                </a:lnTo>
                <a:lnTo>
                  <a:pt x="221335" y="44792"/>
                </a:lnTo>
                <a:lnTo>
                  <a:pt x="218757" y="45427"/>
                </a:lnTo>
                <a:lnTo>
                  <a:pt x="217462" y="46824"/>
                </a:lnTo>
                <a:lnTo>
                  <a:pt x="217246" y="48196"/>
                </a:lnTo>
                <a:lnTo>
                  <a:pt x="216763" y="47904"/>
                </a:lnTo>
                <a:lnTo>
                  <a:pt x="214033" y="48412"/>
                </a:lnTo>
                <a:lnTo>
                  <a:pt x="214033" y="51206"/>
                </a:lnTo>
                <a:lnTo>
                  <a:pt x="216750" y="51727"/>
                </a:lnTo>
                <a:lnTo>
                  <a:pt x="215531" y="53047"/>
                </a:lnTo>
                <a:lnTo>
                  <a:pt x="220052" y="53047"/>
                </a:lnTo>
                <a:lnTo>
                  <a:pt x="221335" y="53682"/>
                </a:lnTo>
                <a:lnTo>
                  <a:pt x="222745" y="52578"/>
                </a:lnTo>
                <a:lnTo>
                  <a:pt x="223939" y="52895"/>
                </a:lnTo>
                <a:lnTo>
                  <a:pt x="224955" y="55143"/>
                </a:lnTo>
                <a:lnTo>
                  <a:pt x="216763" y="56286"/>
                </a:lnTo>
                <a:lnTo>
                  <a:pt x="218757" y="58572"/>
                </a:lnTo>
                <a:lnTo>
                  <a:pt x="222859" y="56286"/>
                </a:lnTo>
                <a:lnTo>
                  <a:pt x="225590" y="56286"/>
                </a:lnTo>
                <a:lnTo>
                  <a:pt x="227685" y="59080"/>
                </a:lnTo>
                <a:lnTo>
                  <a:pt x="229857" y="59537"/>
                </a:lnTo>
                <a:lnTo>
                  <a:pt x="228434" y="60553"/>
                </a:lnTo>
                <a:lnTo>
                  <a:pt x="231660" y="61239"/>
                </a:lnTo>
                <a:lnTo>
                  <a:pt x="232943" y="60553"/>
                </a:lnTo>
                <a:lnTo>
                  <a:pt x="234886" y="61239"/>
                </a:lnTo>
                <a:lnTo>
                  <a:pt x="236169" y="61925"/>
                </a:lnTo>
                <a:lnTo>
                  <a:pt x="237032" y="60553"/>
                </a:lnTo>
                <a:lnTo>
                  <a:pt x="237236" y="60223"/>
                </a:lnTo>
                <a:lnTo>
                  <a:pt x="241350" y="60223"/>
                </a:lnTo>
                <a:lnTo>
                  <a:pt x="246075" y="56794"/>
                </a:lnTo>
                <a:lnTo>
                  <a:pt x="245440" y="55778"/>
                </a:lnTo>
                <a:lnTo>
                  <a:pt x="247434" y="52349"/>
                </a:lnTo>
                <a:close/>
              </a:path>
              <a:path w="9144000" h="398779">
                <a:moveTo>
                  <a:pt x="249529" y="26568"/>
                </a:moveTo>
                <a:lnTo>
                  <a:pt x="244703" y="26060"/>
                </a:lnTo>
                <a:lnTo>
                  <a:pt x="237236" y="27076"/>
                </a:lnTo>
                <a:lnTo>
                  <a:pt x="237883" y="30505"/>
                </a:lnTo>
                <a:lnTo>
                  <a:pt x="244703" y="33299"/>
                </a:lnTo>
                <a:lnTo>
                  <a:pt x="246799" y="29362"/>
                </a:lnTo>
                <a:lnTo>
                  <a:pt x="249529" y="26568"/>
                </a:lnTo>
                <a:close/>
              </a:path>
              <a:path w="9144000" h="398779">
                <a:moveTo>
                  <a:pt x="249720" y="11709"/>
                </a:moveTo>
                <a:lnTo>
                  <a:pt x="245846" y="13766"/>
                </a:lnTo>
                <a:lnTo>
                  <a:pt x="244551" y="12395"/>
                </a:lnTo>
                <a:lnTo>
                  <a:pt x="240690" y="12395"/>
                </a:lnTo>
                <a:lnTo>
                  <a:pt x="247142" y="15824"/>
                </a:lnTo>
                <a:lnTo>
                  <a:pt x="243916" y="15824"/>
                </a:lnTo>
                <a:lnTo>
                  <a:pt x="245198" y="16510"/>
                </a:lnTo>
                <a:lnTo>
                  <a:pt x="247777" y="15824"/>
                </a:lnTo>
                <a:lnTo>
                  <a:pt x="249720" y="14452"/>
                </a:lnTo>
                <a:lnTo>
                  <a:pt x="249720" y="13766"/>
                </a:lnTo>
                <a:lnTo>
                  <a:pt x="249720" y="11709"/>
                </a:lnTo>
                <a:close/>
              </a:path>
              <a:path w="9144000" h="398779">
                <a:moveTo>
                  <a:pt x="250355" y="62611"/>
                </a:moveTo>
                <a:lnTo>
                  <a:pt x="249288" y="61925"/>
                </a:lnTo>
                <a:lnTo>
                  <a:pt x="247142" y="60553"/>
                </a:lnTo>
                <a:lnTo>
                  <a:pt x="246494" y="61925"/>
                </a:lnTo>
                <a:lnTo>
                  <a:pt x="243916" y="59867"/>
                </a:lnTo>
                <a:lnTo>
                  <a:pt x="241325" y="61239"/>
                </a:lnTo>
                <a:lnTo>
                  <a:pt x="238747" y="62611"/>
                </a:lnTo>
                <a:lnTo>
                  <a:pt x="240690" y="62611"/>
                </a:lnTo>
                <a:lnTo>
                  <a:pt x="241325" y="63296"/>
                </a:lnTo>
                <a:lnTo>
                  <a:pt x="241325" y="63982"/>
                </a:lnTo>
                <a:lnTo>
                  <a:pt x="240690" y="65366"/>
                </a:lnTo>
                <a:lnTo>
                  <a:pt x="240042" y="65366"/>
                </a:lnTo>
                <a:lnTo>
                  <a:pt x="237464" y="66738"/>
                </a:lnTo>
                <a:lnTo>
                  <a:pt x="234886" y="66738"/>
                </a:lnTo>
                <a:lnTo>
                  <a:pt x="232295" y="66052"/>
                </a:lnTo>
                <a:lnTo>
                  <a:pt x="233591" y="64668"/>
                </a:lnTo>
                <a:lnTo>
                  <a:pt x="231051" y="64668"/>
                </a:lnTo>
                <a:lnTo>
                  <a:pt x="231051" y="64160"/>
                </a:lnTo>
                <a:lnTo>
                  <a:pt x="231775" y="63525"/>
                </a:lnTo>
                <a:lnTo>
                  <a:pt x="229679" y="63525"/>
                </a:lnTo>
                <a:lnTo>
                  <a:pt x="228320" y="63017"/>
                </a:lnTo>
                <a:lnTo>
                  <a:pt x="227685" y="63258"/>
                </a:lnTo>
                <a:lnTo>
                  <a:pt x="227685" y="63525"/>
                </a:lnTo>
                <a:lnTo>
                  <a:pt x="227355" y="63703"/>
                </a:lnTo>
                <a:lnTo>
                  <a:pt x="227177" y="63525"/>
                </a:lnTo>
                <a:lnTo>
                  <a:pt x="227685" y="63525"/>
                </a:lnTo>
                <a:lnTo>
                  <a:pt x="227685" y="63258"/>
                </a:lnTo>
                <a:lnTo>
                  <a:pt x="227114" y="63474"/>
                </a:lnTo>
                <a:lnTo>
                  <a:pt x="227685" y="63017"/>
                </a:lnTo>
                <a:lnTo>
                  <a:pt x="228320" y="62509"/>
                </a:lnTo>
                <a:lnTo>
                  <a:pt x="226949" y="61874"/>
                </a:lnTo>
                <a:lnTo>
                  <a:pt x="226148" y="62534"/>
                </a:lnTo>
                <a:lnTo>
                  <a:pt x="221983" y="58483"/>
                </a:lnTo>
                <a:lnTo>
                  <a:pt x="221983" y="64668"/>
                </a:lnTo>
                <a:lnTo>
                  <a:pt x="221983" y="68808"/>
                </a:lnTo>
                <a:lnTo>
                  <a:pt x="228777" y="65519"/>
                </a:lnTo>
                <a:lnTo>
                  <a:pt x="229616" y="65671"/>
                </a:lnTo>
                <a:lnTo>
                  <a:pt x="227787" y="68122"/>
                </a:lnTo>
                <a:lnTo>
                  <a:pt x="224574" y="71272"/>
                </a:lnTo>
                <a:lnTo>
                  <a:pt x="218757" y="70256"/>
                </a:lnTo>
                <a:lnTo>
                  <a:pt x="216763" y="72034"/>
                </a:lnTo>
                <a:lnTo>
                  <a:pt x="220129" y="73050"/>
                </a:lnTo>
                <a:lnTo>
                  <a:pt x="218122" y="75336"/>
                </a:lnTo>
                <a:lnTo>
                  <a:pt x="220192" y="75565"/>
                </a:lnTo>
                <a:lnTo>
                  <a:pt x="220052" y="75692"/>
                </a:lnTo>
                <a:lnTo>
                  <a:pt x="229082" y="79806"/>
                </a:lnTo>
                <a:lnTo>
                  <a:pt x="229717" y="79121"/>
                </a:lnTo>
                <a:lnTo>
                  <a:pt x="231660" y="79121"/>
                </a:lnTo>
                <a:lnTo>
                  <a:pt x="232295" y="78435"/>
                </a:lnTo>
                <a:lnTo>
                  <a:pt x="232092" y="77749"/>
                </a:lnTo>
                <a:lnTo>
                  <a:pt x="231660" y="76377"/>
                </a:lnTo>
                <a:lnTo>
                  <a:pt x="228434" y="77749"/>
                </a:lnTo>
                <a:lnTo>
                  <a:pt x="230365" y="74993"/>
                </a:lnTo>
                <a:lnTo>
                  <a:pt x="232295" y="72936"/>
                </a:lnTo>
                <a:lnTo>
                  <a:pt x="239395" y="76377"/>
                </a:lnTo>
                <a:lnTo>
                  <a:pt x="240042" y="75692"/>
                </a:lnTo>
                <a:lnTo>
                  <a:pt x="241973" y="73621"/>
                </a:lnTo>
                <a:lnTo>
                  <a:pt x="239395" y="71551"/>
                </a:lnTo>
                <a:lnTo>
                  <a:pt x="239395" y="75692"/>
                </a:lnTo>
                <a:lnTo>
                  <a:pt x="237464" y="74307"/>
                </a:lnTo>
                <a:lnTo>
                  <a:pt x="238112" y="73621"/>
                </a:lnTo>
                <a:lnTo>
                  <a:pt x="235521" y="72936"/>
                </a:lnTo>
                <a:lnTo>
                  <a:pt x="236816" y="72237"/>
                </a:lnTo>
                <a:lnTo>
                  <a:pt x="239395" y="71551"/>
                </a:lnTo>
                <a:lnTo>
                  <a:pt x="245198" y="69494"/>
                </a:lnTo>
                <a:lnTo>
                  <a:pt x="244348" y="68122"/>
                </a:lnTo>
                <a:lnTo>
                  <a:pt x="243916" y="67424"/>
                </a:lnTo>
                <a:lnTo>
                  <a:pt x="243268" y="68122"/>
                </a:lnTo>
                <a:lnTo>
                  <a:pt x="240690" y="67424"/>
                </a:lnTo>
                <a:lnTo>
                  <a:pt x="241007" y="66738"/>
                </a:lnTo>
                <a:lnTo>
                  <a:pt x="241325" y="66052"/>
                </a:lnTo>
                <a:lnTo>
                  <a:pt x="241973" y="65366"/>
                </a:lnTo>
                <a:lnTo>
                  <a:pt x="243916" y="66738"/>
                </a:lnTo>
                <a:lnTo>
                  <a:pt x="244551" y="65366"/>
                </a:lnTo>
                <a:lnTo>
                  <a:pt x="243916" y="63982"/>
                </a:lnTo>
                <a:lnTo>
                  <a:pt x="242620" y="62611"/>
                </a:lnTo>
                <a:lnTo>
                  <a:pt x="250355" y="62611"/>
                </a:lnTo>
                <a:close/>
              </a:path>
              <a:path w="9144000" h="398779">
                <a:moveTo>
                  <a:pt x="254990" y="34950"/>
                </a:moveTo>
                <a:lnTo>
                  <a:pt x="245198" y="35331"/>
                </a:lnTo>
                <a:lnTo>
                  <a:pt x="241312" y="38760"/>
                </a:lnTo>
                <a:lnTo>
                  <a:pt x="243065" y="41554"/>
                </a:lnTo>
                <a:lnTo>
                  <a:pt x="250164" y="40030"/>
                </a:lnTo>
                <a:lnTo>
                  <a:pt x="252895" y="38887"/>
                </a:lnTo>
                <a:lnTo>
                  <a:pt x="250164" y="37236"/>
                </a:lnTo>
                <a:lnTo>
                  <a:pt x="254990" y="34950"/>
                </a:lnTo>
                <a:close/>
              </a:path>
              <a:path w="9144000" h="398779">
                <a:moveTo>
                  <a:pt x="255524" y="86004"/>
                </a:moveTo>
                <a:lnTo>
                  <a:pt x="252298" y="84632"/>
                </a:lnTo>
                <a:lnTo>
                  <a:pt x="251002" y="84632"/>
                </a:lnTo>
                <a:lnTo>
                  <a:pt x="249720" y="87376"/>
                </a:lnTo>
                <a:lnTo>
                  <a:pt x="247777" y="86690"/>
                </a:lnTo>
                <a:lnTo>
                  <a:pt x="245325" y="86436"/>
                </a:lnTo>
                <a:lnTo>
                  <a:pt x="244551" y="88061"/>
                </a:lnTo>
                <a:lnTo>
                  <a:pt x="240690" y="87376"/>
                </a:lnTo>
                <a:lnTo>
                  <a:pt x="241325" y="86004"/>
                </a:lnTo>
                <a:lnTo>
                  <a:pt x="238747" y="85318"/>
                </a:lnTo>
                <a:lnTo>
                  <a:pt x="239204" y="89484"/>
                </a:lnTo>
                <a:lnTo>
                  <a:pt x="243827" y="90817"/>
                </a:lnTo>
                <a:lnTo>
                  <a:pt x="250266" y="91122"/>
                </a:lnTo>
                <a:lnTo>
                  <a:pt x="255270" y="92036"/>
                </a:lnTo>
                <a:lnTo>
                  <a:pt x="251079" y="88061"/>
                </a:lnTo>
                <a:lnTo>
                  <a:pt x="250355" y="87376"/>
                </a:lnTo>
                <a:lnTo>
                  <a:pt x="252945" y="86004"/>
                </a:lnTo>
                <a:lnTo>
                  <a:pt x="255524" y="86004"/>
                </a:lnTo>
                <a:close/>
              </a:path>
              <a:path w="9144000" h="398779">
                <a:moveTo>
                  <a:pt x="256171" y="180263"/>
                </a:moveTo>
                <a:lnTo>
                  <a:pt x="255524" y="176136"/>
                </a:lnTo>
                <a:lnTo>
                  <a:pt x="249072" y="174752"/>
                </a:lnTo>
                <a:lnTo>
                  <a:pt x="248424" y="174752"/>
                </a:lnTo>
                <a:lnTo>
                  <a:pt x="251650" y="182321"/>
                </a:lnTo>
                <a:lnTo>
                  <a:pt x="256171" y="180263"/>
                </a:lnTo>
                <a:close/>
              </a:path>
              <a:path w="9144000" h="398779">
                <a:moveTo>
                  <a:pt x="256705" y="91160"/>
                </a:moveTo>
                <a:lnTo>
                  <a:pt x="256171" y="91503"/>
                </a:lnTo>
                <a:lnTo>
                  <a:pt x="256171" y="92202"/>
                </a:lnTo>
                <a:lnTo>
                  <a:pt x="255270" y="92036"/>
                </a:lnTo>
                <a:lnTo>
                  <a:pt x="256171" y="92887"/>
                </a:lnTo>
                <a:lnTo>
                  <a:pt x="256374" y="92202"/>
                </a:lnTo>
                <a:lnTo>
                  <a:pt x="256705" y="91160"/>
                </a:lnTo>
                <a:close/>
              </a:path>
              <a:path w="9144000" h="398779">
                <a:moveTo>
                  <a:pt x="259384" y="212598"/>
                </a:moveTo>
                <a:lnTo>
                  <a:pt x="255524" y="207098"/>
                </a:lnTo>
                <a:lnTo>
                  <a:pt x="251650" y="208470"/>
                </a:lnTo>
                <a:lnTo>
                  <a:pt x="249720" y="210527"/>
                </a:lnTo>
                <a:lnTo>
                  <a:pt x="253580" y="212598"/>
                </a:lnTo>
                <a:lnTo>
                  <a:pt x="255524" y="213969"/>
                </a:lnTo>
                <a:lnTo>
                  <a:pt x="259384" y="212598"/>
                </a:lnTo>
                <a:close/>
              </a:path>
              <a:path w="9144000" h="398779">
                <a:moveTo>
                  <a:pt x="259384" y="89446"/>
                </a:moveTo>
                <a:lnTo>
                  <a:pt x="257454" y="88760"/>
                </a:lnTo>
                <a:lnTo>
                  <a:pt x="256705" y="91160"/>
                </a:lnTo>
                <a:lnTo>
                  <a:pt x="259384" y="89446"/>
                </a:lnTo>
                <a:close/>
              </a:path>
              <a:path w="9144000" h="398779">
                <a:moveTo>
                  <a:pt x="260692" y="59867"/>
                </a:moveTo>
                <a:lnTo>
                  <a:pt x="258102" y="58483"/>
                </a:lnTo>
                <a:lnTo>
                  <a:pt x="256806" y="60553"/>
                </a:lnTo>
                <a:lnTo>
                  <a:pt x="255524" y="61239"/>
                </a:lnTo>
                <a:lnTo>
                  <a:pt x="256806" y="61239"/>
                </a:lnTo>
                <a:lnTo>
                  <a:pt x="256806" y="62611"/>
                </a:lnTo>
                <a:lnTo>
                  <a:pt x="258749" y="62611"/>
                </a:lnTo>
                <a:lnTo>
                  <a:pt x="260032" y="61239"/>
                </a:lnTo>
                <a:lnTo>
                  <a:pt x="260692" y="59867"/>
                </a:lnTo>
                <a:close/>
              </a:path>
              <a:path w="9144000" h="398779">
                <a:moveTo>
                  <a:pt x="262458" y="75971"/>
                </a:moveTo>
                <a:lnTo>
                  <a:pt x="260299" y="75476"/>
                </a:lnTo>
                <a:lnTo>
                  <a:pt x="260032" y="74993"/>
                </a:lnTo>
                <a:lnTo>
                  <a:pt x="259168" y="75209"/>
                </a:lnTo>
                <a:lnTo>
                  <a:pt x="257721" y="74828"/>
                </a:lnTo>
                <a:lnTo>
                  <a:pt x="256997" y="74193"/>
                </a:lnTo>
                <a:lnTo>
                  <a:pt x="253631" y="75336"/>
                </a:lnTo>
                <a:lnTo>
                  <a:pt x="254012" y="76746"/>
                </a:lnTo>
                <a:lnTo>
                  <a:pt x="252298" y="79806"/>
                </a:lnTo>
                <a:lnTo>
                  <a:pt x="258102" y="81876"/>
                </a:lnTo>
                <a:lnTo>
                  <a:pt x="261975" y="81191"/>
                </a:lnTo>
                <a:lnTo>
                  <a:pt x="261975" y="78435"/>
                </a:lnTo>
                <a:lnTo>
                  <a:pt x="261454" y="77533"/>
                </a:lnTo>
                <a:lnTo>
                  <a:pt x="262458" y="75971"/>
                </a:lnTo>
                <a:close/>
              </a:path>
              <a:path w="9144000" h="398779">
                <a:moveTo>
                  <a:pt x="262458" y="47269"/>
                </a:moveTo>
                <a:lnTo>
                  <a:pt x="259092" y="46126"/>
                </a:lnTo>
                <a:lnTo>
                  <a:pt x="259092" y="47904"/>
                </a:lnTo>
                <a:lnTo>
                  <a:pt x="252895" y="48412"/>
                </a:lnTo>
                <a:lnTo>
                  <a:pt x="257721" y="49555"/>
                </a:lnTo>
                <a:lnTo>
                  <a:pt x="259092" y="48412"/>
                </a:lnTo>
                <a:lnTo>
                  <a:pt x="262458" y="47269"/>
                </a:lnTo>
                <a:close/>
              </a:path>
              <a:path w="9144000" h="398779">
                <a:moveTo>
                  <a:pt x="263918" y="99072"/>
                </a:moveTo>
                <a:lnTo>
                  <a:pt x="262623" y="98386"/>
                </a:lnTo>
                <a:lnTo>
                  <a:pt x="263156" y="97815"/>
                </a:lnTo>
                <a:lnTo>
                  <a:pt x="263220" y="97688"/>
                </a:lnTo>
                <a:lnTo>
                  <a:pt x="261975" y="97015"/>
                </a:lnTo>
                <a:lnTo>
                  <a:pt x="260032" y="97701"/>
                </a:lnTo>
                <a:lnTo>
                  <a:pt x="258102" y="99771"/>
                </a:lnTo>
                <a:lnTo>
                  <a:pt x="260692" y="100457"/>
                </a:lnTo>
                <a:lnTo>
                  <a:pt x="261327" y="99771"/>
                </a:lnTo>
                <a:lnTo>
                  <a:pt x="263271" y="99771"/>
                </a:lnTo>
                <a:lnTo>
                  <a:pt x="263918" y="99072"/>
                </a:lnTo>
                <a:close/>
              </a:path>
              <a:path w="9144000" h="398779">
                <a:moveTo>
                  <a:pt x="264553" y="6197"/>
                </a:moveTo>
                <a:lnTo>
                  <a:pt x="263271" y="6197"/>
                </a:lnTo>
                <a:lnTo>
                  <a:pt x="263918" y="6883"/>
                </a:lnTo>
                <a:lnTo>
                  <a:pt x="264553" y="6883"/>
                </a:lnTo>
                <a:lnTo>
                  <a:pt x="264553" y="6197"/>
                </a:lnTo>
                <a:close/>
              </a:path>
              <a:path w="9144000" h="398779">
                <a:moveTo>
                  <a:pt x="267144" y="26149"/>
                </a:moveTo>
                <a:lnTo>
                  <a:pt x="263271" y="24079"/>
                </a:lnTo>
                <a:lnTo>
                  <a:pt x="260692" y="24765"/>
                </a:lnTo>
                <a:lnTo>
                  <a:pt x="256171" y="28219"/>
                </a:lnTo>
                <a:lnTo>
                  <a:pt x="260692" y="29591"/>
                </a:lnTo>
                <a:lnTo>
                  <a:pt x="267144" y="26149"/>
                </a:lnTo>
                <a:close/>
              </a:path>
              <a:path w="9144000" h="398779">
                <a:moveTo>
                  <a:pt x="268643" y="97180"/>
                </a:moveTo>
                <a:lnTo>
                  <a:pt x="265912" y="96672"/>
                </a:lnTo>
                <a:lnTo>
                  <a:pt x="267284" y="95529"/>
                </a:lnTo>
                <a:lnTo>
                  <a:pt x="263817" y="95529"/>
                </a:lnTo>
                <a:lnTo>
                  <a:pt x="263817" y="96672"/>
                </a:lnTo>
                <a:lnTo>
                  <a:pt x="262331" y="97180"/>
                </a:lnTo>
                <a:lnTo>
                  <a:pt x="263817" y="97180"/>
                </a:lnTo>
                <a:lnTo>
                  <a:pt x="268643" y="97180"/>
                </a:lnTo>
                <a:close/>
              </a:path>
              <a:path w="9144000" h="398779">
                <a:moveTo>
                  <a:pt x="271005" y="119710"/>
                </a:moveTo>
                <a:lnTo>
                  <a:pt x="266712" y="116967"/>
                </a:lnTo>
                <a:lnTo>
                  <a:pt x="264553" y="115582"/>
                </a:lnTo>
                <a:lnTo>
                  <a:pt x="256806" y="116967"/>
                </a:lnTo>
                <a:lnTo>
                  <a:pt x="258102" y="112839"/>
                </a:lnTo>
                <a:lnTo>
                  <a:pt x="255460" y="112445"/>
                </a:lnTo>
                <a:lnTo>
                  <a:pt x="254266" y="111785"/>
                </a:lnTo>
                <a:lnTo>
                  <a:pt x="252895" y="110134"/>
                </a:lnTo>
                <a:lnTo>
                  <a:pt x="251282" y="110693"/>
                </a:lnTo>
                <a:lnTo>
                  <a:pt x="250355" y="110083"/>
                </a:lnTo>
                <a:lnTo>
                  <a:pt x="248424" y="110769"/>
                </a:lnTo>
                <a:lnTo>
                  <a:pt x="246494" y="110769"/>
                </a:lnTo>
                <a:lnTo>
                  <a:pt x="244551" y="111455"/>
                </a:lnTo>
                <a:lnTo>
                  <a:pt x="240690" y="115582"/>
                </a:lnTo>
                <a:lnTo>
                  <a:pt x="241681" y="116357"/>
                </a:lnTo>
                <a:lnTo>
                  <a:pt x="241338" y="116357"/>
                </a:lnTo>
                <a:lnTo>
                  <a:pt x="241338" y="116865"/>
                </a:lnTo>
                <a:lnTo>
                  <a:pt x="241973" y="116865"/>
                </a:lnTo>
                <a:lnTo>
                  <a:pt x="242697" y="118516"/>
                </a:lnTo>
                <a:lnTo>
                  <a:pt x="245198" y="119100"/>
                </a:lnTo>
                <a:lnTo>
                  <a:pt x="247777" y="121094"/>
                </a:lnTo>
                <a:lnTo>
                  <a:pt x="252945" y="121780"/>
                </a:lnTo>
                <a:lnTo>
                  <a:pt x="254876" y="129349"/>
                </a:lnTo>
                <a:lnTo>
                  <a:pt x="265201" y="130721"/>
                </a:lnTo>
                <a:lnTo>
                  <a:pt x="270357" y="125222"/>
                </a:lnTo>
                <a:lnTo>
                  <a:pt x="271005" y="119710"/>
                </a:lnTo>
                <a:close/>
              </a:path>
              <a:path w="9144000" h="398779">
                <a:moveTo>
                  <a:pt x="271005" y="89446"/>
                </a:moveTo>
                <a:lnTo>
                  <a:pt x="267144" y="87376"/>
                </a:lnTo>
                <a:lnTo>
                  <a:pt x="264553" y="83248"/>
                </a:lnTo>
                <a:lnTo>
                  <a:pt x="261327" y="83947"/>
                </a:lnTo>
                <a:lnTo>
                  <a:pt x="261975" y="85318"/>
                </a:lnTo>
                <a:lnTo>
                  <a:pt x="259905" y="86423"/>
                </a:lnTo>
                <a:lnTo>
                  <a:pt x="260032" y="86004"/>
                </a:lnTo>
                <a:lnTo>
                  <a:pt x="258749" y="83947"/>
                </a:lnTo>
                <a:lnTo>
                  <a:pt x="255524" y="86004"/>
                </a:lnTo>
                <a:lnTo>
                  <a:pt x="256171" y="86004"/>
                </a:lnTo>
                <a:lnTo>
                  <a:pt x="254228" y="87376"/>
                </a:lnTo>
                <a:lnTo>
                  <a:pt x="255524" y="88061"/>
                </a:lnTo>
                <a:lnTo>
                  <a:pt x="256806" y="87376"/>
                </a:lnTo>
                <a:lnTo>
                  <a:pt x="259384" y="88061"/>
                </a:lnTo>
                <a:lnTo>
                  <a:pt x="259600" y="87376"/>
                </a:lnTo>
                <a:lnTo>
                  <a:pt x="259727" y="86982"/>
                </a:lnTo>
                <a:lnTo>
                  <a:pt x="262623" y="89446"/>
                </a:lnTo>
                <a:lnTo>
                  <a:pt x="265849" y="90817"/>
                </a:lnTo>
                <a:lnTo>
                  <a:pt x="269074" y="93573"/>
                </a:lnTo>
                <a:lnTo>
                  <a:pt x="271005" y="89446"/>
                </a:lnTo>
                <a:close/>
              </a:path>
              <a:path w="9144000" h="398779">
                <a:moveTo>
                  <a:pt x="272300" y="66052"/>
                </a:moveTo>
                <a:lnTo>
                  <a:pt x="271653" y="65366"/>
                </a:lnTo>
                <a:lnTo>
                  <a:pt x="271005" y="63982"/>
                </a:lnTo>
                <a:lnTo>
                  <a:pt x="267144" y="64668"/>
                </a:lnTo>
                <a:lnTo>
                  <a:pt x="265849" y="66052"/>
                </a:lnTo>
                <a:lnTo>
                  <a:pt x="267144" y="68122"/>
                </a:lnTo>
                <a:lnTo>
                  <a:pt x="270357" y="68122"/>
                </a:lnTo>
                <a:lnTo>
                  <a:pt x="272300" y="67424"/>
                </a:lnTo>
                <a:lnTo>
                  <a:pt x="272300" y="66052"/>
                </a:lnTo>
                <a:close/>
              </a:path>
              <a:path w="9144000" h="398779">
                <a:moveTo>
                  <a:pt x="274281" y="43967"/>
                </a:moveTo>
                <a:lnTo>
                  <a:pt x="263182" y="43967"/>
                </a:lnTo>
                <a:lnTo>
                  <a:pt x="268643" y="48412"/>
                </a:lnTo>
                <a:lnTo>
                  <a:pt x="271373" y="46761"/>
                </a:lnTo>
                <a:lnTo>
                  <a:pt x="274281" y="43967"/>
                </a:lnTo>
                <a:close/>
              </a:path>
              <a:path w="9144000" h="398779">
                <a:moveTo>
                  <a:pt x="276174" y="81191"/>
                </a:moveTo>
                <a:lnTo>
                  <a:pt x="276021" y="80454"/>
                </a:lnTo>
                <a:lnTo>
                  <a:pt x="275526" y="77749"/>
                </a:lnTo>
                <a:lnTo>
                  <a:pt x="272300" y="77063"/>
                </a:lnTo>
                <a:lnTo>
                  <a:pt x="267779" y="79121"/>
                </a:lnTo>
                <a:lnTo>
                  <a:pt x="269049" y="82511"/>
                </a:lnTo>
                <a:lnTo>
                  <a:pt x="268643" y="82702"/>
                </a:lnTo>
                <a:lnTo>
                  <a:pt x="269595" y="82702"/>
                </a:lnTo>
                <a:lnTo>
                  <a:pt x="271653" y="83248"/>
                </a:lnTo>
                <a:lnTo>
                  <a:pt x="271856" y="83159"/>
                </a:lnTo>
                <a:lnTo>
                  <a:pt x="272021" y="83210"/>
                </a:lnTo>
                <a:lnTo>
                  <a:pt x="272021" y="83083"/>
                </a:lnTo>
                <a:lnTo>
                  <a:pt x="276174" y="81191"/>
                </a:lnTo>
                <a:close/>
              </a:path>
              <a:path w="9144000" h="398779">
                <a:moveTo>
                  <a:pt x="276542" y="43688"/>
                </a:moveTo>
                <a:lnTo>
                  <a:pt x="275475" y="42824"/>
                </a:lnTo>
                <a:lnTo>
                  <a:pt x="274281" y="43967"/>
                </a:lnTo>
                <a:lnTo>
                  <a:pt x="276110" y="43967"/>
                </a:lnTo>
                <a:lnTo>
                  <a:pt x="276542" y="43688"/>
                </a:lnTo>
                <a:close/>
              </a:path>
              <a:path w="9144000" h="398779">
                <a:moveTo>
                  <a:pt x="276656" y="117144"/>
                </a:moveTo>
                <a:lnTo>
                  <a:pt x="275526" y="116967"/>
                </a:lnTo>
                <a:lnTo>
                  <a:pt x="275526" y="117132"/>
                </a:lnTo>
                <a:lnTo>
                  <a:pt x="273583" y="115582"/>
                </a:lnTo>
                <a:lnTo>
                  <a:pt x="272948" y="117652"/>
                </a:lnTo>
                <a:lnTo>
                  <a:pt x="273583" y="118338"/>
                </a:lnTo>
                <a:lnTo>
                  <a:pt x="274878" y="118338"/>
                </a:lnTo>
                <a:lnTo>
                  <a:pt x="275526" y="119024"/>
                </a:lnTo>
                <a:lnTo>
                  <a:pt x="275526" y="117144"/>
                </a:lnTo>
                <a:lnTo>
                  <a:pt x="276174" y="117652"/>
                </a:lnTo>
                <a:lnTo>
                  <a:pt x="276656" y="117144"/>
                </a:lnTo>
                <a:close/>
              </a:path>
              <a:path w="9144000" h="398779">
                <a:moveTo>
                  <a:pt x="279387" y="10325"/>
                </a:moveTo>
                <a:lnTo>
                  <a:pt x="274231" y="8940"/>
                </a:lnTo>
                <a:lnTo>
                  <a:pt x="272948" y="11010"/>
                </a:lnTo>
                <a:lnTo>
                  <a:pt x="268427" y="12395"/>
                </a:lnTo>
                <a:lnTo>
                  <a:pt x="271653" y="14452"/>
                </a:lnTo>
                <a:lnTo>
                  <a:pt x="273583" y="13081"/>
                </a:lnTo>
                <a:lnTo>
                  <a:pt x="279387" y="10325"/>
                </a:lnTo>
                <a:close/>
              </a:path>
              <a:path w="9144000" h="398779">
                <a:moveTo>
                  <a:pt x="280035" y="117652"/>
                </a:moveTo>
                <a:lnTo>
                  <a:pt x="277456" y="116281"/>
                </a:lnTo>
                <a:lnTo>
                  <a:pt x="276656" y="117144"/>
                </a:lnTo>
                <a:lnTo>
                  <a:pt x="280035" y="117652"/>
                </a:lnTo>
                <a:close/>
              </a:path>
              <a:path w="9144000" h="398779">
                <a:moveTo>
                  <a:pt x="282613" y="68122"/>
                </a:moveTo>
                <a:lnTo>
                  <a:pt x="280035" y="66738"/>
                </a:lnTo>
                <a:lnTo>
                  <a:pt x="278752" y="69494"/>
                </a:lnTo>
                <a:lnTo>
                  <a:pt x="276809" y="68808"/>
                </a:lnTo>
                <a:lnTo>
                  <a:pt x="274878" y="68122"/>
                </a:lnTo>
                <a:lnTo>
                  <a:pt x="272300" y="70180"/>
                </a:lnTo>
                <a:lnTo>
                  <a:pt x="273583" y="72237"/>
                </a:lnTo>
                <a:lnTo>
                  <a:pt x="274878" y="68808"/>
                </a:lnTo>
                <a:lnTo>
                  <a:pt x="278104" y="70180"/>
                </a:lnTo>
                <a:lnTo>
                  <a:pt x="278752" y="70180"/>
                </a:lnTo>
                <a:lnTo>
                  <a:pt x="280035" y="69494"/>
                </a:lnTo>
                <a:lnTo>
                  <a:pt x="282613" y="68122"/>
                </a:lnTo>
                <a:close/>
              </a:path>
              <a:path w="9144000" h="398779">
                <a:moveTo>
                  <a:pt x="283260" y="288963"/>
                </a:moveTo>
                <a:lnTo>
                  <a:pt x="280682" y="287591"/>
                </a:lnTo>
                <a:lnTo>
                  <a:pt x="281330" y="288277"/>
                </a:lnTo>
                <a:lnTo>
                  <a:pt x="279387" y="288277"/>
                </a:lnTo>
                <a:lnTo>
                  <a:pt x="279387" y="289648"/>
                </a:lnTo>
                <a:lnTo>
                  <a:pt x="283260" y="288963"/>
                </a:lnTo>
                <a:close/>
              </a:path>
              <a:path w="9144000" h="398779">
                <a:moveTo>
                  <a:pt x="289712" y="40589"/>
                </a:moveTo>
                <a:lnTo>
                  <a:pt x="289496" y="39903"/>
                </a:lnTo>
                <a:lnTo>
                  <a:pt x="289064" y="38531"/>
                </a:lnTo>
                <a:lnTo>
                  <a:pt x="287134" y="39903"/>
                </a:lnTo>
                <a:lnTo>
                  <a:pt x="284556" y="38531"/>
                </a:lnTo>
                <a:lnTo>
                  <a:pt x="284073" y="37846"/>
                </a:lnTo>
                <a:lnTo>
                  <a:pt x="282613" y="35788"/>
                </a:lnTo>
                <a:lnTo>
                  <a:pt x="285203" y="28905"/>
                </a:lnTo>
                <a:lnTo>
                  <a:pt x="276809" y="28219"/>
                </a:lnTo>
                <a:lnTo>
                  <a:pt x="282613" y="35090"/>
                </a:lnTo>
                <a:lnTo>
                  <a:pt x="279387" y="37846"/>
                </a:lnTo>
                <a:lnTo>
                  <a:pt x="280682" y="38531"/>
                </a:lnTo>
                <a:lnTo>
                  <a:pt x="281978" y="37846"/>
                </a:lnTo>
                <a:lnTo>
                  <a:pt x="283260" y="38531"/>
                </a:lnTo>
                <a:lnTo>
                  <a:pt x="285203" y="41287"/>
                </a:lnTo>
                <a:lnTo>
                  <a:pt x="282346" y="43027"/>
                </a:lnTo>
                <a:lnTo>
                  <a:pt x="282943" y="42316"/>
                </a:lnTo>
                <a:lnTo>
                  <a:pt x="279565" y="41681"/>
                </a:lnTo>
                <a:lnTo>
                  <a:pt x="276542" y="43688"/>
                </a:lnTo>
                <a:lnTo>
                  <a:pt x="279565" y="46126"/>
                </a:lnTo>
                <a:lnTo>
                  <a:pt x="281165" y="44399"/>
                </a:lnTo>
                <a:lnTo>
                  <a:pt x="282613" y="45415"/>
                </a:lnTo>
                <a:lnTo>
                  <a:pt x="286486" y="44043"/>
                </a:lnTo>
                <a:lnTo>
                  <a:pt x="287134" y="42659"/>
                </a:lnTo>
                <a:lnTo>
                  <a:pt x="289712" y="40589"/>
                </a:lnTo>
                <a:close/>
              </a:path>
              <a:path w="9144000" h="398779">
                <a:moveTo>
                  <a:pt x="294868" y="120408"/>
                </a:moveTo>
                <a:lnTo>
                  <a:pt x="294017" y="119024"/>
                </a:lnTo>
                <a:lnTo>
                  <a:pt x="293585" y="118338"/>
                </a:lnTo>
                <a:lnTo>
                  <a:pt x="291007" y="117652"/>
                </a:lnTo>
                <a:lnTo>
                  <a:pt x="287134" y="116281"/>
                </a:lnTo>
                <a:lnTo>
                  <a:pt x="285838" y="116967"/>
                </a:lnTo>
                <a:lnTo>
                  <a:pt x="285203" y="118338"/>
                </a:lnTo>
                <a:lnTo>
                  <a:pt x="284556" y="119024"/>
                </a:lnTo>
                <a:lnTo>
                  <a:pt x="285203" y="120408"/>
                </a:lnTo>
                <a:lnTo>
                  <a:pt x="287782" y="121094"/>
                </a:lnTo>
                <a:lnTo>
                  <a:pt x="289712" y="121780"/>
                </a:lnTo>
                <a:lnTo>
                  <a:pt x="290360" y="119024"/>
                </a:lnTo>
                <a:lnTo>
                  <a:pt x="294868" y="120408"/>
                </a:lnTo>
                <a:close/>
              </a:path>
              <a:path w="9144000" h="398779">
                <a:moveTo>
                  <a:pt x="295516" y="14452"/>
                </a:moveTo>
                <a:lnTo>
                  <a:pt x="292938" y="12395"/>
                </a:lnTo>
                <a:lnTo>
                  <a:pt x="289712" y="12395"/>
                </a:lnTo>
                <a:lnTo>
                  <a:pt x="287782" y="17195"/>
                </a:lnTo>
                <a:lnTo>
                  <a:pt x="289064" y="19265"/>
                </a:lnTo>
                <a:lnTo>
                  <a:pt x="290360" y="17195"/>
                </a:lnTo>
                <a:lnTo>
                  <a:pt x="295516" y="14452"/>
                </a:lnTo>
                <a:close/>
              </a:path>
              <a:path w="9144000" h="398779">
                <a:moveTo>
                  <a:pt x="295960" y="52349"/>
                </a:moveTo>
                <a:lnTo>
                  <a:pt x="294589" y="49555"/>
                </a:lnTo>
                <a:lnTo>
                  <a:pt x="287820" y="49682"/>
                </a:lnTo>
                <a:lnTo>
                  <a:pt x="280339" y="50698"/>
                </a:lnTo>
                <a:lnTo>
                  <a:pt x="272973" y="52603"/>
                </a:lnTo>
                <a:lnTo>
                  <a:pt x="266547" y="55143"/>
                </a:lnTo>
                <a:lnTo>
                  <a:pt x="268643" y="57937"/>
                </a:lnTo>
                <a:lnTo>
                  <a:pt x="270014" y="60731"/>
                </a:lnTo>
                <a:lnTo>
                  <a:pt x="277482" y="63017"/>
                </a:lnTo>
                <a:lnTo>
                  <a:pt x="284302" y="61366"/>
                </a:lnTo>
                <a:lnTo>
                  <a:pt x="280212" y="57429"/>
                </a:lnTo>
                <a:lnTo>
                  <a:pt x="285673" y="53492"/>
                </a:lnTo>
                <a:lnTo>
                  <a:pt x="287769" y="52349"/>
                </a:lnTo>
                <a:lnTo>
                  <a:pt x="295960" y="52349"/>
                </a:lnTo>
                <a:close/>
              </a:path>
              <a:path w="9144000" h="398779">
                <a:moveTo>
                  <a:pt x="297319" y="91592"/>
                </a:moveTo>
                <a:lnTo>
                  <a:pt x="295224" y="91084"/>
                </a:lnTo>
                <a:lnTo>
                  <a:pt x="293230" y="91084"/>
                </a:lnTo>
                <a:lnTo>
                  <a:pt x="291858" y="91592"/>
                </a:lnTo>
                <a:lnTo>
                  <a:pt x="293230" y="92227"/>
                </a:lnTo>
                <a:lnTo>
                  <a:pt x="293230" y="92735"/>
                </a:lnTo>
                <a:lnTo>
                  <a:pt x="295960" y="93370"/>
                </a:lnTo>
                <a:lnTo>
                  <a:pt x="295960" y="92735"/>
                </a:lnTo>
                <a:lnTo>
                  <a:pt x="296595" y="92227"/>
                </a:lnTo>
                <a:lnTo>
                  <a:pt x="297319" y="91592"/>
                </a:lnTo>
                <a:close/>
              </a:path>
              <a:path w="9144000" h="398779">
                <a:moveTo>
                  <a:pt x="297446" y="44729"/>
                </a:moveTo>
                <a:lnTo>
                  <a:pt x="294868" y="44043"/>
                </a:lnTo>
                <a:lnTo>
                  <a:pt x="294220" y="45415"/>
                </a:lnTo>
                <a:lnTo>
                  <a:pt x="292290" y="44043"/>
                </a:lnTo>
                <a:lnTo>
                  <a:pt x="290360" y="45415"/>
                </a:lnTo>
                <a:lnTo>
                  <a:pt x="289712" y="47472"/>
                </a:lnTo>
                <a:lnTo>
                  <a:pt x="292938" y="48158"/>
                </a:lnTo>
                <a:lnTo>
                  <a:pt x="294220" y="46786"/>
                </a:lnTo>
                <a:lnTo>
                  <a:pt x="296164" y="46786"/>
                </a:lnTo>
                <a:lnTo>
                  <a:pt x="297027" y="45415"/>
                </a:lnTo>
                <a:lnTo>
                  <a:pt x="297446" y="44729"/>
                </a:lnTo>
                <a:close/>
              </a:path>
              <a:path w="9144000" h="398779">
                <a:moveTo>
                  <a:pt x="298742" y="275196"/>
                </a:moveTo>
                <a:lnTo>
                  <a:pt x="294868" y="270395"/>
                </a:lnTo>
                <a:lnTo>
                  <a:pt x="292938" y="269697"/>
                </a:lnTo>
                <a:lnTo>
                  <a:pt x="290360" y="271767"/>
                </a:lnTo>
                <a:lnTo>
                  <a:pt x="296164" y="274510"/>
                </a:lnTo>
                <a:lnTo>
                  <a:pt x="297446" y="275882"/>
                </a:lnTo>
                <a:lnTo>
                  <a:pt x="298742" y="275196"/>
                </a:lnTo>
                <a:close/>
              </a:path>
              <a:path w="9144000" h="398779">
                <a:moveTo>
                  <a:pt x="301040" y="50863"/>
                </a:moveTo>
                <a:lnTo>
                  <a:pt x="300888" y="50749"/>
                </a:lnTo>
                <a:lnTo>
                  <a:pt x="300672" y="50914"/>
                </a:lnTo>
                <a:lnTo>
                  <a:pt x="301040" y="50863"/>
                </a:lnTo>
                <a:close/>
              </a:path>
              <a:path w="9144000" h="398779">
                <a:moveTo>
                  <a:pt x="302615" y="6197"/>
                </a:moveTo>
                <a:lnTo>
                  <a:pt x="297446" y="6197"/>
                </a:lnTo>
                <a:lnTo>
                  <a:pt x="296811" y="7569"/>
                </a:lnTo>
                <a:lnTo>
                  <a:pt x="295516" y="8940"/>
                </a:lnTo>
                <a:lnTo>
                  <a:pt x="292290" y="8940"/>
                </a:lnTo>
                <a:lnTo>
                  <a:pt x="292938" y="10325"/>
                </a:lnTo>
                <a:lnTo>
                  <a:pt x="296811" y="11010"/>
                </a:lnTo>
                <a:lnTo>
                  <a:pt x="296811" y="13081"/>
                </a:lnTo>
                <a:lnTo>
                  <a:pt x="299389" y="12395"/>
                </a:lnTo>
                <a:lnTo>
                  <a:pt x="297446" y="10325"/>
                </a:lnTo>
                <a:lnTo>
                  <a:pt x="301967" y="11010"/>
                </a:lnTo>
                <a:lnTo>
                  <a:pt x="301650" y="10325"/>
                </a:lnTo>
                <a:lnTo>
                  <a:pt x="301320" y="9639"/>
                </a:lnTo>
                <a:lnTo>
                  <a:pt x="301967" y="8255"/>
                </a:lnTo>
                <a:lnTo>
                  <a:pt x="302615" y="6197"/>
                </a:lnTo>
                <a:close/>
              </a:path>
              <a:path w="9144000" h="398779">
                <a:moveTo>
                  <a:pt x="303898" y="75692"/>
                </a:moveTo>
                <a:lnTo>
                  <a:pt x="302615" y="74307"/>
                </a:lnTo>
                <a:lnTo>
                  <a:pt x="301320" y="73621"/>
                </a:lnTo>
                <a:lnTo>
                  <a:pt x="299389" y="72936"/>
                </a:lnTo>
                <a:lnTo>
                  <a:pt x="300037" y="72237"/>
                </a:lnTo>
                <a:lnTo>
                  <a:pt x="300672" y="70866"/>
                </a:lnTo>
                <a:lnTo>
                  <a:pt x="300672" y="69494"/>
                </a:lnTo>
                <a:lnTo>
                  <a:pt x="294220" y="72237"/>
                </a:lnTo>
                <a:lnTo>
                  <a:pt x="290360" y="69494"/>
                </a:lnTo>
                <a:lnTo>
                  <a:pt x="289712" y="69494"/>
                </a:lnTo>
                <a:lnTo>
                  <a:pt x="289712" y="70180"/>
                </a:lnTo>
                <a:lnTo>
                  <a:pt x="287134" y="70180"/>
                </a:lnTo>
                <a:lnTo>
                  <a:pt x="285838" y="70866"/>
                </a:lnTo>
                <a:lnTo>
                  <a:pt x="286486" y="72936"/>
                </a:lnTo>
                <a:lnTo>
                  <a:pt x="283908" y="74307"/>
                </a:lnTo>
                <a:lnTo>
                  <a:pt x="284556" y="76377"/>
                </a:lnTo>
                <a:lnTo>
                  <a:pt x="288417" y="76377"/>
                </a:lnTo>
                <a:lnTo>
                  <a:pt x="288417" y="77063"/>
                </a:lnTo>
                <a:lnTo>
                  <a:pt x="288404" y="77622"/>
                </a:lnTo>
                <a:lnTo>
                  <a:pt x="289064" y="78092"/>
                </a:lnTo>
                <a:lnTo>
                  <a:pt x="288404" y="78130"/>
                </a:lnTo>
                <a:lnTo>
                  <a:pt x="289064" y="78714"/>
                </a:lnTo>
                <a:lnTo>
                  <a:pt x="289064" y="79121"/>
                </a:lnTo>
                <a:lnTo>
                  <a:pt x="291007" y="79121"/>
                </a:lnTo>
                <a:lnTo>
                  <a:pt x="294868" y="80492"/>
                </a:lnTo>
                <a:lnTo>
                  <a:pt x="296811" y="79121"/>
                </a:lnTo>
                <a:lnTo>
                  <a:pt x="296811" y="78435"/>
                </a:lnTo>
                <a:lnTo>
                  <a:pt x="298742" y="77063"/>
                </a:lnTo>
                <a:lnTo>
                  <a:pt x="298742" y="77749"/>
                </a:lnTo>
                <a:lnTo>
                  <a:pt x="299389" y="77749"/>
                </a:lnTo>
                <a:lnTo>
                  <a:pt x="299707" y="77063"/>
                </a:lnTo>
                <a:lnTo>
                  <a:pt x="300037" y="76377"/>
                </a:lnTo>
                <a:lnTo>
                  <a:pt x="301320" y="75692"/>
                </a:lnTo>
                <a:lnTo>
                  <a:pt x="303898" y="75692"/>
                </a:lnTo>
                <a:close/>
              </a:path>
              <a:path w="9144000" h="398779">
                <a:moveTo>
                  <a:pt x="306476" y="56413"/>
                </a:moveTo>
                <a:lnTo>
                  <a:pt x="290360" y="56413"/>
                </a:lnTo>
                <a:lnTo>
                  <a:pt x="294220" y="60553"/>
                </a:lnTo>
                <a:lnTo>
                  <a:pt x="296824" y="59156"/>
                </a:lnTo>
                <a:lnTo>
                  <a:pt x="295960" y="61366"/>
                </a:lnTo>
                <a:lnTo>
                  <a:pt x="299326" y="61874"/>
                </a:lnTo>
                <a:lnTo>
                  <a:pt x="300050" y="60731"/>
                </a:lnTo>
                <a:lnTo>
                  <a:pt x="300697" y="60223"/>
                </a:lnTo>
                <a:lnTo>
                  <a:pt x="301421" y="59080"/>
                </a:lnTo>
                <a:lnTo>
                  <a:pt x="300685" y="58889"/>
                </a:lnTo>
                <a:lnTo>
                  <a:pt x="302615" y="59169"/>
                </a:lnTo>
                <a:lnTo>
                  <a:pt x="303580" y="58483"/>
                </a:lnTo>
                <a:lnTo>
                  <a:pt x="306476" y="56413"/>
                </a:lnTo>
                <a:close/>
              </a:path>
              <a:path w="9144000" h="398779">
                <a:moveTo>
                  <a:pt x="307771" y="45415"/>
                </a:moveTo>
                <a:lnTo>
                  <a:pt x="301967" y="44729"/>
                </a:lnTo>
                <a:lnTo>
                  <a:pt x="300672" y="46101"/>
                </a:lnTo>
                <a:lnTo>
                  <a:pt x="298094" y="46101"/>
                </a:lnTo>
                <a:lnTo>
                  <a:pt x="297446" y="48158"/>
                </a:lnTo>
                <a:lnTo>
                  <a:pt x="299389" y="49542"/>
                </a:lnTo>
                <a:lnTo>
                  <a:pt x="300888" y="50749"/>
                </a:lnTo>
                <a:lnTo>
                  <a:pt x="307771" y="45415"/>
                </a:lnTo>
                <a:close/>
              </a:path>
              <a:path w="9144000" h="398779">
                <a:moveTo>
                  <a:pt x="308419" y="50228"/>
                </a:moveTo>
                <a:lnTo>
                  <a:pt x="306476" y="50228"/>
                </a:lnTo>
                <a:lnTo>
                  <a:pt x="301040" y="50863"/>
                </a:lnTo>
                <a:lnTo>
                  <a:pt x="301967" y="51612"/>
                </a:lnTo>
                <a:lnTo>
                  <a:pt x="305193" y="52984"/>
                </a:lnTo>
                <a:lnTo>
                  <a:pt x="305193" y="52298"/>
                </a:lnTo>
                <a:lnTo>
                  <a:pt x="308419" y="50228"/>
                </a:lnTo>
                <a:close/>
              </a:path>
              <a:path w="9144000" h="398779">
                <a:moveTo>
                  <a:pt x="316814" y="94945"/>
                </a:moveTo>
                <a:lnTo>
                  <a:pt x="311137" y="92202"/>
                </a:lnTo>
                <a:lnTo>
                  <a:pt x="309702" y="91503"/>
                </a:lnTo>
                <a:lnTo>
                  <a:pt x="309384" y="90817"/>
                </a:lnTo>
                <a:lnTo>
                  <a:pt x="309067" y="90131"/>
                </a:lnTo>
                <a:lnTo>
                  <a:pt x="308419" y="88061"/>
                </a:lnTo>
                <a:lnTo>
                  <a:pt x="310997" y="87376"/>
                </a:lnTo>
                <a:lnTo>
                  <a:pt x="314223" y="86690"/>
                </a:lnTo>
                <a:lnTo>
                  <a:pt x="312928" y="83947"/>
                </a:lnTo>
                <a:lnTo>
                  <a:pt x="307124" y="83947"/>
                </a:lnTo>
                <a:lnTo>
                  <a:pt x="311010" y="82562"/>
                </a:lnTo>
                <a:lnTo>
                  <a:pt x="312928" y="81876"/>
                </a:lnTo>
                <a:lnTo>
                  <a:pt x="309702" y="78435"/>
                </a:lnTo>
                <a:lnTo>
                  <a:pt x="306476" y="75692"/>
                </a:lnTo>
                <a:lnTo>
                  <a:pt x="299389" y="78435"/>
                </a:lnTo>
                <a:lnTo>
                  <a:pt x="300037" y="82562"/>
                </a:lnTo>
                <a:lnTo>
                  <a:pt x="295516" y="81191"/>
                </a:lnTo>
                <a:lnTo>
                  <a:pt x="289712" y="83248"/>
                </a:lnTo>
                <a:lnTo>
                  <a:pt x="287782" y="91503"/>
                </a:lnTo>
                <a:lnTo>
                  <a:pt x="296811" y="88061"/>
                </a:lnTo>
                <a:lnTo>
                  <a:pt x="299389" y="92202"/>
                </a:lnTo>
                <a:lnTo>
                  <a:pt x="300672" y="90817"/>
                </a:lnTo>
                <a:lnTo>
                  <a:pt x="306476" y="90817"/>
                </a:lnTo>
                <a:lnTo>
                  <a:pt x="307124" y="92202"/>
                </a:lnTo>
                <a:lnTo>
                  <a:pt x="307771" y="92887"/>
                </a:lnTo>
                <a:lnTo>
                  <a:pt x="310349" y="93573"/>
                </a:lnTo>
                <a:lnTo>
                  <a:pt x="310349" y="92202"/>
                </a:lnTo>
                <a:lnTo>
                  <a:pt x="311645" y="92887"/>
                </a:lnTo>
                <a:lnTo>
                  <a:pt x="312928" y="94259"/>
                </a:lnTo>
                <a:lnTo>
                  <a:pt x="316814" y="94945"/>
                </a:lnTo>
                <a:close/>
              </a:path>
              <a:path w="9144000" h="398779">
                <a:moveTo>
                  <a:pt x="318096" y="101142"/>
                </a:moveTo>
                <a:lnTo>
                  <a:pt x="312280" y="99771"/>
                </a:lnTo>
                <a:lnTo>
                  <a:pt x="312280" y="98386"/>
                </a:lnTo>
                <a:lnTo>
                  <a:pt x="310997" y="99771"/>
                </a:lnTo>
                <a:lnTo>
                  <a:pt x="309702" y="99072"/>
                </a:lnTo>
                <a:lnTo>
                  <a:pt x="306476" y="101828"/>
                </a:lnTo>
                <a:lnTo>
                  <a:pt x="313588" y="101142"/>
                </a:lnTo>
                <a:lnTo>
                  <a:pt x="314871" y="102514"/>
                </a:lnTo>
                <a:lnTo>
                  <a:pt x="318096" y="101142"/>
                </a:lnTo>
                <a:close/>
              </a:path>
              <a:path w="9144000" h="398779">
                <a:moveTo>
                  <a:pt x="319811" y="32791"/>
                </a:moveTo>
                <a:lnTo>
                  <a:pt x="316306" y="31648"/>
                </a:lnTo>
                <a:lnTo>
                  <a:pt x="316814" y="31648"/>
                </a:lnTo>
                <a:lnTo>
                  <a:pt x="318096" y="28905"/>
                </a:lnTo>
                <a:lnTo>
                  <a:pt x="314223" y="27533"/>
                </a:lnTo>
                <a:lnTo>
                  <a:pt x="311645" y="27533"/>
                </a:lnTo>
                <a:lnTo>
                  <a:pt x="310349" y="29591"/>
                </a:lnTo>
                <a:lnTo>
                  <a:pt x="311645" y="30276"/>
                </a:lnTo>
                <a:lnTo>
                  <a:pt x="310997" y="31648"/>
                </a:lnTo>
                <a:lnTo>
                  <a:pt x="312305" y="31648"/>
                </a:lnTo>
                <a:lnTo>
                  <a:pt x="310248" y="35039"/>
                </a:lnTo>
                <a:lnTo>
                  <a:pt x="310248" y="37846"/>
                </a:lnTo>
                <a:lnTo>
                  <a:pt x="311480" y="37846"/>
                </a:lnTo>
                <a:lnTo>
                  <a:pt x="310997" y="39903"/>
                </a:lnTo>
                <a:lnTo>
                  <a:pt x="314223" y="40589"/>
                </a:lnTo>
                <a:lnTo>
                  <a:pt x="316166" y="38531"/>
                </a:lnTo>
                <a:lnTo>
                  <a:pt x="315518" y="37160"/>
                </a:lnTo>
                <a:lnTo>
                  <a:pt x="314718" y="36741"/>
                </a:lnTo>
                <a:lnTo>
                  <a:pt x="315074" y="36156"/>
                </a:lnTo>
                <a:lnTo>
                  <a:pt x="318439" y="35598"/>
                </a:lnTo>
                <a:lnTo>
                  <a:pt x="319811" y="32791"/>
                </a:lnTo>
                <a:close/>
              </a:path>
              <a:path w="9144000" h="398779">
                <a:moveTo>
                  <a:pt x="322618" y="111455"/>
                </a:moveTo>
                <a:lnTo>
                  <a:pt x="315518" y="110769"/>
                </a:lnTo>
                <a:lnTo>
                  <a:pt x="320675" y="109397"/>
                </a:lnTo>
                <a:lnTo>
                  <a:pt x="317449" y="104584"/>
                </a:lnTo>
                <a:lnTo>
                  <a:pt x="310997" y="104584"/>
                </a:lnTo>
                <a:lnTo>
                  <a:pt x="317449" y="108026"/>
                </a:lnTo>
                <a:lnTo>
                  <a:pt x="312280" y="108712"/>
                </a:lnTo>
                <a:lnTo>
                  <a:pt x="313677" y="110680"/>
                </a:lnTo>
                <a:lnTo>
                  <a:pt x="306476" y="109397"/>
                </a:lnTo>
                <a:lnTo>
                  <a:pt x="303898" y="111455"/>
                </a:lnTo>
                <a:lnTo>
                  <a:pt x="305193" y="112153"/>
                </a:lnTo>
                <a:lnTo>
                  <a:pt x="305841" y="112839"/>
                </a:lnTo>
                <a:lnTo>
                  <a:pt x="308419" y="113525"/>
                </a:lnTo>
                <a:lnTo>
                  <a:pt x="309702" y="111455"/>
                </a:lnTo>
                <a:lnTo>
                  <a:pt x="312928" y="112839"/>
                </a:lnTo>
                <a:lnTo>
                  <a:pt x="313791" y="111455"/>
                </a:lnTo>
                <a:lnTo>
                  <a:pt x="313994" y="111137"/>
                </a:lnTo>
                <a:lnTo>
                  <a:pt x="314223" y="111455"/>
                </a:lnTo>
                <a:lnTo>
                  <a:pt x="317449" y="112839"/>
                </a:lnTo>
                <a:lnTo>
                  <a:pt x="322618" y="111455"/>
                </a:lnTo>
                <a:close/>
              </a:path>
              <a:path w="9144000" h="398779">
                <a:moveTo>
                  <a:pt x="325196" y="65366"/>
                </a:moveTo>
                <a:lnTo>
                  <a:pt x="323469" y="65125"/>
                </a:lnTo>
                <a:lnTo>
                  <a:pt x="323900" y="63080"/>
                </a:lnTo>
                <a:lnTo>
                  <a:pt x="320535" y="61963"/>
                </a:lnTo>
                <a:lnTo>
                  <a:pt x="318439" y="62522"/>
                </a:lnTo>
                <a:lnTo>
                  <a:pt x="315709" y="62522"/>
                </a:lnTo>
                <a:lnTo>
                  <a:pt x="314604" y="64960"/>
                </a:lnTo>
                <a:lnTo>
                  <a:pt x="313588" y="66052"/>
                </a:lnTo>
                <a:lnTo>
                  <a:pt x="316814" y="67424"/>
                </a:lnTo>
                <a:lnTo>
                  <a:pt x="314871" y="69494"/>
                </a:lnTo>
                <a:lnTo>
                  <a:pt x="320675" y="70180"/>
                </a:lnTo>
                <a:lnTo>
                  <a:pt x="323253" y="69494"/>
                </a:lnTo>
                <a:lnTo>
                  <a:pt x="320040" y="67424"/>
                </a:lnTo>
                <a:lnTo>
                  <a:pt x="322618" y="68122"/>
                </a:lnTo>
                <a:lnTo>
                  <a:pt x="322618" y="68808"/>
                </a:lnTo>
                <a:lnTo>
                  <a:pt x="323253" y="68808"/>
                </a:lnTo>
                <a:lnTo>
                  <a:pt x="324040" y="67424"/>
                </a:lnTo>
                <a:lnTo>
                  <a:pt x="325196" y="65366"/>
                </a:lnTo>
                <a:close/>
              </a:path>
              <a:path w="9144000" h="398779">
                <a:moveTo>
                  <a:pt x="327774" y="55727"/>
                </a:moveTo>
                <a:lnTo>
                  <a:pt x="326478" y="55041"/>
                </a:lnTo>
                <a:lnTo>
                  <a:pt x="323900" y="55041"/>
                </a:lnTo>
                <a:lnTo>
                  <a:pt x="323900" y="54356"/>
                </a:lnTo>
                <a:lnTo>
                  <a:pt x="324548" y="53670"/>
                </a:lnTo>
                <a:lnTo>
                  <a:pt x="323900" y="53670"/>
                </a:lnTo>
                <a:lnTo>
                  <a:pt x="321322" y="55041"/>
                </a:lnTo>
                <a:lnTo>
                  <a:pt x="323900" y="55727"/>
                </a:lnTo>
                <a:lnTo>
                  <a:pt x="322618" y="57111"/>
                </a:lnTo>
                <a:lnTo>
                  <a:pt x="324548" y="57111"/>
                </a:lnTo>
                <a:lnTo>
                  <a:pt x="326478" y="57797"/>
                </a:lnTo>
                <a:lnTo>
                  <a:pt x="327774" y="57111"/>
                </a:lnTo>
                <a:lnTo>
                  <a:pt x="327126" y="57111"/>
                </a:lnTo>
                <a:lnTo>
                  <a:pt x="327126" y="56413"/>
                </a:lnTo>
                <a:lnTo>
                  <a:pt x="327774" y="55727"/>
                </a:lnTo>
                <a:close/>
              </a:path>
              <a:path w="9144000" h="398779">
                <a:moveTo>
                  <a:pt x="327774" y="25463"/>
                </a:moveTo>
                <a:lnTo>
                  <a:pt x="325843" y="24765"/>
                </a:lnTo>
                <a:lnTo>
                  <a:pt x="324548" y="24079"/>
                </a:lnTo>
                <a:lnTo>
                  <a:pt x="322618" y="24079"/>
                </a:lnTo>
                <a:lnTo>
                  <a:pt x="318744" y="25463"/>
                </a:lnTo>
                <a:lnTo>
                  <a:pt x="317449" y="28219"/>
                </a:lnTo>
                <a:lnTo>
                  <a:pt x="321322" y="28219"/>
                </a:lnTo>
                <a:lnTo>
                  <a:pt x="322618" y="28905"/>
                </a:lnTo>
                <a:lnTo>
                  <a:pt x="325196" y="28905"/>
                </a:lnTo>
                <a:lnTo>
                  <a:pt x="326478" y="26835"/>
                </a:lnTo>
                <a:lnTo>
                  <a:pt x="325196" y="26835"/>
                </a:lnTo>
                <a:lnTo>
                  <a:pt x="327774" y="25463"/>
                </a:lnTo>
                <a:close/>
              </a:path>
              <a:path w="9144000" h="398779">
                <a:moveTo>
                  <a:pt x="329704" y="115582"/>
                </a:moveTo>
                <a:lnTo>
                  <a:pt x="323900" y="112153"/>
                </a:lnTo>
                <a:lnTo>
                  <a:pt x="321322" y="113525"/>
                </a:lnTo>
                <a:lnTo>
                  <a:pt x="321322" y="115582"/>
                </a:lnTo>
                <a:lnTo>
                  <a:pt x="323900" y="116967"/>
                </a:lnTo>
                <a:lnTo>
                  <a:pt x="323900" y="118338"/>
                </a:lnTo>
                <a:lnTo>
                  <a:pt x="326478" y="119710"/>
                </a:lnTo>
                <a:lnTo>
                  <a:pt x="328422" y="118338"/>
                </a:lnTo>
                <a:lnTo>
                  <a:pt x="328422" y="117652"/>
                </a:lnTo>
                <a:lnTo>
                  <a:pt x="327774" y="117652"/>
                </a:lnTo>
                <a:lnTo>
                  <a:pt x="329704" y="115582"/>
                </a:lnTo>
                <a:close/>
              </a:path>
              <a:path w="9144000" h="398779">
                <a:moveTo>
                  <a:pt x="329704" y="12395"/>
                </a:moveTo>
                <a:lnTo>
                  <a:pt x="325843" y="11010"/>
                </a:lnTo>
                <a:lnTo>
                  <a:pt x="322618" y="10325"/>
                </a:lnTo>
                <a:lnTo>
                  <a:pt x="319392" y="10325"/>
                </a:lnTo>
                <a:lnTo>
                  <a:pt x="317449" y="13081"/>
                </a:lnTo>
                <a:lnTo>
                  <a:pt x="310997" y="17195"/>
                </a:lnTo>
                <a:lnTo>
                  <a:pt x="313588" y="19964"/>
                </a:lnTo>
                <a:lnTo>
                  <a:pt x="322618" y="22021"/>
                </a:lnTo>
                <a:lnTo>
                  <a:pt x="327126" y="17195"/>
                </a:lnTo>
                <a:lnTo>
                  <a:pt x="329704" y="12395"/>
                </a:lnTo>
                <a:close/>
              </a:path>
              <a:path w="9144000" h="398779">
                <a:moveTo>
                  <a:pt x="343903" y="120408"/>
                </a:moveTo>
                <a:lnTo>
                  <a:pt x="343255" y="119710"/>
                </a:lnTo>
                <a:lnTo>
                  <a:pt x="341312" y="119024"/>
                </a:lnTo>
                <a:lnTo>
                  <a:pt x="338734" y="118338"/>
                </a:lnTo>
                <a:lnTo>
                  <a:pt x="338734" y="119024"/>
                </a:lnTo>
                <a:lnTo>
                  <a:pt x="338099" y="119024"/>
                </a:lnTo>
                <a:lnTo>
                  <a:pt x="336804" y="120408"/>
                </a:lnTo>
                <a:lnTo>
                  <a:pt x="337451" y="120408"/>
                </a:lnTo>
                <a:lnTo>
                  <a:pt x="336804" y="121094"/>
                </a:lnTo>
                <a:lnTo>
                  <a:pt x="337451" y="121094"/>
                </a:lnTo>
                <a:lnTo>
                  <a:pt x="338734" y="123151"/>
                </a:lnTo>
                <a:lnTo>
                  <a:pt x="340677" y="123151"/>
                </a:lnTo>
                <a:lnTo>
                  <a:pt x="343903" y="121780"/>
                </a:lnTo>
                <a:lnTo>
                  <a:pt x="343255" y="121780"/>
                </a:lnTo>
                <a:lnTo>
                  <a:pt x="343255" y="121094"/>
                </a:lnTo>
                <a:lnTo>
                  <a:pt x="343903" y="120408"/>
                </a:lnTo>
                <a:close/>
              </a:path>
              <a:path w="9144000" h="398779">
                <a:moveTo>
                  <a:pt x="344538" y="9639"/>
                </a:moveTo>
                <a:lnTo>
                  <a:pt x="340029" y="8940"/>
                </a:lnTo>
                <a:lnTo>
                  <a:pt x="332930" y="10325"/>
                </a:lnTo>
                <a:lnTo>
                  <a:pt x="333578" y="15138"/>
                </a:lnTo>
                <a:lnTo>
                  <a:pt x="340029" y="17894"/>
                </a:lnTo>
                <a:lnTo>
                  <a:pt x="341960" y="13766"/>
                </a:lnTo>
                <a:lnTo>
                  <a:pt x="344538" y="9639"/>
                </a:lnTo>
                <a:close/>
              </a:path>
              <a:path w="9144000" h="398779">
                <a:moveTo>
                  <a:pt x="349707" y="20650"/>
                </a:moveTo>
                <a:lnTo>
                  <a:pt x="340474" y="21031"/>
                </a:lnTo>
                <a:lnTo>
                  <a:pt x="336804" y="25285"/>
                </a:lnTo>
                <a:lnTo>
                  <a:pt x="338455" y="28765"/>
                </a:lnTo>
                <a:lnTo>
                  <a:pt x="345186" y="26835"/>
                </a:lnTo>
                <a:lnTo>
                  <a:pt x="347764" y="24765"/>
                </a:lnTo>
                <a:lnTo>
                  <a:pt x="345186" y="23393"/>
                </a:lnTo>
                <a:lnTo>
                  <a:pt x="349707" y="20650"/>
                </a:lnTo>
                <a:close/>
              </a:path>
              <a:path w="9144000" h="398779">
                <a:moveTo>
                  <a:pt x="350989" y="115582"/>
                </a:moveTo>
                <a:lnTo>
                  <a:pt x="349059" y="114896"/>
                </a:lnTo>
                <a:lnTo>
                  <a:pt x="348411" y="112153"/>
                </a:lnTo>
                <a:lnTo>
                  <a:pt x="344538" y="113525"/>
                </a:lnTo>
                <a:lnTo>
                  <a:pt x="345186" y="116281"/>
                </a:lnTo>
                <a:lnTo>
                  <a:pt x="347764" y="116967"/>
                </a:lnTo>
                <a:lnTo>
                  <a:pt x="350989" y="115582"/>
                </a:lnTo>
                <a:close/>
              </a:path>
              <a:path w="9144000" h="398779">
                <a:moveTo>
                  <a:pt x="351942" y="47383"/>
                </a:moveTo>
                <a:lnTo>
                  <a:pt x="345757" y="46812"/>
                </a:lnTo>
                <a:lnTo>
                  <a:pt x="341312" y="47205"/>
                </a:lnTo>
                <a:lnTo>
                  <a:pt x="341312" y="46101"/>
                </a:lnTo>
                <a:lnTo>
                  <a:pt x="342607" y="41973"/>
                </a:lnTo>
                <a:lnTo>
                  <a:pt x="338099" y="41287"/>
                </a:lnTo>
                <a:lnTo>
                  <a:pt x="336156" y="39903"/>
                </a:lnTo>
                <a:lnTo>
                  <a:pt x="338099" y="37846"/>
                </a:lnTo>
                <a:lnTo>
                  <a:pt x="338277" y="37655"/>
                </a:lnTo>
                <a:lnTo>
                  <a:pt x="339648" y="37287"/>
                </a:lnTo>
                <a:lnTo>
                  <a:pt x="343014" y="37287"/>
                </a:lnTo>
                <a:lnTo>
                  <a:pt x="344385" y="34480"/>
                </a:lnTo>
                <a:lnTo>
                  <a:pt x="341020" y="33350"/>
                </a:lnTo>
                <a:lnTo>
                  <a:pt x="336194" y="36156"/>
                </a:lnTo>
                <a:lnTo>
                  <a:pt x="336994" y="37160"/>
                </a:lnTo>
                <a:lnTo>
                  <a:pt x="335508" y="37160"/>
                </a:lnTo>
                <a:lnTo>
                  <a:pt x="331000" y="37846"/>
                </a:lnTo>
                <a:lnTo>
                  <a:pt x="327774" y="35090"/>
                </a:lnTo>
                <a:lnTo>
                  <a:pt x="318744" y="37160"/>
                </a:lnTo>
                <a:lnTo>
                  <a:pt x="319481" y="39357"/>
                </a:lnTo>
                <a:lnTo>
                  <a:pt x="319176" y="39522"/>
                </a:lnTo>
                <a:lnTo>
                  <a:pt x="316433" y="40652"/>
                </a:lnTo>
                <a:lnTo>
                  <a:pt x="320103" y="41160"/>
                </a:lnTo>
                <a:lnTo>
                  <a:pt x="321322" y="44729"/>
                </a:lnTo>
                <a:lnTo>
                  <a:pt x="313588" y="46101"/>
                </a:lnTo>
                <a:lnTo>
                  <a:pt x="315518" y="49542"/>
                </a:lnTo>
                <a:lnTo>
                  <a:pt x="319392" y="46101"/>
                </a:lnTo>
                <a:lnTo>
                  <a:pt x="321970" y="46101"/>
                </a:lnTo>
                <a:lnTo>
                  <a:pt x="323900" y="50228"/>
                </a:lnTo>
                <a:lnTo>
                  <a:pt x="329069" y="51612"/>
                </a:lnTo>
                <a:lnTo>
                  <a:pt x="335026" y="51117"/>
                </a:lnTo>
                <a:lnTo>
                  <a:pt x="335559" y="51866"/>
                </a:lnTo>
                <a:lnTo>
                  <a:pt x="339648" y="51308"/>
                </a:lnTo>
                <a:lnTo>
                  <a:pt x="344385" y="48501"/>
                </a:lnTo>
                <a:lnTo>
                  <a:pt x="346481" y="51866"/>
                </a:lnTo>
                <a:lnTo>
                  <a:pt x="347840" y="49618"/>
                </a:lnTo>
                <a:lnTo>
                  <a:pt x="348488" y="49060"/>
                </a:lnTo>
                <a:lnTo>
                  <a:pt x="351942" y="47383"/>
                </a:lnTo>
                <a:close/>
              </a:path>
              <a:path w="9144000" h="398779">
                <a:moveTo>
                  <a:pt x="355511" y="396976"/>
                </a:moveTo>
                <a:lnTo>
                  <a:pt x="354215" y="395605"/>
                </a:lnTo>
                <a:lnTo>
                  <a:pt x="352285" y="394233"/>
                </a:lnTo>
                <a:lnTo>
                  <a:pt x="350989" y="394919"/>
                </a:lnTo>
                <a:lnTo>
                  <a:pt x="352285" y="396290"/>
                </a:lnTo>
                <a:lnTo>
                  <a:pt x="352285" y="396976"/>
                </a:lnTo>
                <a:lnTo>
                  <a:pt x="354863" y="397662"/>
                </a:lnTo>
                <a:lnTo>
                  <a:pt x="355511" y="396976"/>
                </a:lnTo>
                <a:close/>
              </a:path>
              <a:path w="9144000" h="398779">
                <a:moveTo>
                  <a:pt x="356679" y="42887"/>
                </a:moveTo>
                <a:lnTo>
                  <a:pt x="353301" y="41770"/>
                </a:lnTo>
                <a:lnTo>
                  <a:pt x="351942" y="42329"/>
                </a:lnTo>
                <a:lnTo>
                  <a:pt x="346481" y="44018"/>
                </a:lnTo>
                <a:lnTo>
                  <a:pt x="349846" y="45135"/>
                </a:lnTo>
                <a:lnTo>
                  <a:pt x="352577" y="45135"/>
                </a:lnTo>
                <a:lnTo>
                  <a:pt x="356679" y="42887"/>
                </a:lnTo>
                <a:close/>
              </a:path>
              <a:path w="9144000" h="398779">
                <a:moveTo>
                  <a:pt x="356793" y="70866"/>
                </a:moveTo>
                <a:lnTo>
                  <a:pt x="354215" y="70180"/>
                </a:lnTo>
                <a:lnTo>
                  <a:pt x="352285" y="69494"/>
                </a:lnTo>
                <a:lnTo>
                  <a:pt x="351637" y="68122"/>
                </a:lnTo>
                <a:lnTo>
                  <a:pt x="349059" y="69494"/>
                </a:lnTo>
                <a:lnTo>
                  <a:pt x="349059" y="72237"/>
                </a:lnTo>
                <a:lnTo>
                  <a:pt x="350989" y="74307"/>
                </a:lnTo>
                <a:lnTo>
                  <a:pt x="352285" y="72237"/>
                </a:lnTo>
                <a:lnTo>
                  <a:pt x="355511" y="72936"/>
                </a:lnTo>
                <a:lnTo>
                  <a:pt x="355942" y="72237"/>
                </a:lnTo>
                <a:lnTo>
                  <a:pt x="356793" y="70866"/>
                </a:lnTo>
                <a:close/>
              </a:path>
              <a:path w="9144000" h="398779">
                <a:moveTo>
                  <a:pt x="356793" y="35090"/>
                </a:moveTo>
                <a:lnTo>
                  <a:pt x="354215" y="33718"/>
                </a:lnTo>
                <a:lnTo>
                  <a:pt x="353568" y="35788"/>
                </a:lnTo>
                <a:lnTo>
                  <a:pt x="347764" y="36474"/>
                </a:lnTo>
                <a:lnTo>
                  <a:pt x="352285" y="37846"/>
                </a:lnTo>
                <a:lnTo>
                  <a:pt x="353568" y="36474"/>
                </a:lnTo>
                <a:lnTo>
                  <a:pt x="356793" y="35090"/>
                </a:lnTo>
                <a:close/>
              </a:path>
              <a:path w="9144000" h="398779">
                <a:moveTo>
                  <a:pt x="358775" y="26619"/>
                </a:moveTo>
                <a:lnTo>
                  <a:pt x="356031" y="26060"/>
                </a:lnTo>
                <a:lnTo>
                  <a:pt x="352577" y="26060"/>
                </a:lnTo>
                <a:lnTo>
                  <a:pt x="349211" y="29425"/>
                </a:lnTo>
                <a:lnTo>
                  <a:pt x="353301" y="29984"/>
                </a:lnTo>
                <a:lnTo>
                  <a:pt x="355307" y="29425"/>
                </a:lnTo>
                <a:lnTo>
                  <a:pt x="358775" y="26619"/>
                </a:lnTo>
                <a:close/>
              </a:path>
              <a:path w="9144000" h="398779">
                <a:moveTo>
                  <a:pt x="362597" y="96329"/>
                </a:moveTo>
                <a:lnTo>
                  <a:pt x="360019" y="96329"/>
                </a:lnTo>
                <a:lnTo>
                  <a:pt x="361315" y="94945"/>
                </a:lnTo>
                <a:lnTo>
                  <a:pt x="358089" y="94259"/>
                </a:lnTo>
                <a:lnTo>
                  <a:pt x="358089" y="95631"/>
                </a:lnTo>
                <a:lnTo>
                  <a:pt x="354863" y="97701"/>
                </a:lnTo>
                <a:lnTo>
                  <a:pt x="356793" y="97701"/>
                </a:lnTo>
                <a:lnTo>
                  <a:pt x="358089" y="96329"/>
                </a:lnTo>
                <a:lnTo>
                  <a:pt x="360667" y="97701"/>
                </a:lnTo>
                <a:lnTo>
                  <a:pt x="362597" y="96329"/>
                </a:lnTo>
                <a:close/>
              </a:path>
              <a:path w="9144000" h="398779">
                <a:moveTo>
                  <a:pt x="367982" y="31648"/>
                </a:moveTo>
                <a:lnTo>
                  <a:pt x="357441" y="31648"/>
                </a:lnTo>
                <a:lnTo>
                  <a:pt x="362597" y="36474"/>
                </a:lnTo>
                <a:lnTo>
                  <a:pt x="365823" y="34404"/>
                </a:lnTo>
                <a:lnTo>
                  <a:pt x="367982" y="31648"/>
                </a:lnTo>
                <a:close/>
              </a:path>
              <a:path w="9144000" h="398779">
                <a:moveTo>
                  <a:pt x="369709" y="75692"/>
                </a:moveTo>
                <a:lnTo>
                  <a:pt x="365823" y="75692"/>
                </a:lnTo>
                <a:lnTo>
                  <a:pt x="363893" y="74993"/>
                </a:lnTo>
                <a:lnTo>
                  <a:pt x="363893" y="77749"/>
                </a:lnTo>
                <a:lnTo>
                  <a:pt x="362597" y="78435"/>
                </a:lnTo>
                <a:lnTo>
                  <a:pt x="363893" y="79121"/>
                </a:lnTo>
                <a:lnTo>
                  <a:pt x="365823" y="79121"/>
                </a:lnTo>
                <a:lnTo>
                  <a:pt x="365823" y="77749"/>
                </a:lnTo>
                <a:lnTo>
                  <a:pt x="369709" y="75692"/>
                </a:lnTo>
                <a:close/>
              </a:path>
              <a:path w="9144000" h="398779">
                <a:moveTo>
                  <a:pt x="370116" y="31216"/>
                </a:moveTo>
                <a:lnTo>
                  <a:pt x="369062" y="30276"/>
                </a:lnTo>
                <a:lnTo>
                  <a:pt x="367982" y="31648"/>
                </a:lnTo>
                <a:lnTo>
                  <a:pt x="369709" y="31648"/>
                </a:lnTo>
                <a:lnTo>
                  <a:pt x="370116" y="31216"/>
                </a:lnTo>
                <a:close/>
              </a:path>
              <a:path w="9144000" h="398779">
                <a:moveTo>
                  <a:pt x="376161" y="29591"/>
                </a:moveTo>
                <a:lnTo>
                  <a:pt x="372935" y="28219"/>
                </a:lnTo>
                <a:lnTo>
                  <a:pt x="370116" y="31216"/>
                </a:lnTo>
                <a:lnTo>
                  <a:pt x="372935" y="33718"/>
                </a:lnTo>
                <a:lnTo>
                  <a:pt x="374865" y="31648"/>
                </a:lnTo>
                <a:lnTo>
                  <a:pt x="376161" y="29591"/>
                </a:lnTo>
                <a:close/>
              </a:path>
              <a:path w="9144000" h="398779">
                <a:moveTo>
                  <a:pt x="385826" y="72237"/>
                </a:moveTo>
                <a:lnTo>
                  <a:pt x="384543" y="72237"/>
                </a:lnTo>
                <a:lnTo>
                  <a:pt x="385191" y="71551"/>
                </a:lnTo>
                <a:lnTo>
                  <a:pt x="383895" y="71551"/>
                </a:lnTo>
                <a:lnTo>
                  <a:pt x="383247" y="70866"/>
                </a:lnTo>
                <a:lnTo>
                  <a:pt x="383247" y="71551"/>
                </a:lnTo>
                <a:lnTo>
                  <a:pt x="381317" y="71551"/>
                </a:lnTo>
                <a:lnTo>
                  <a:pt x="381317" y="72237"/>
                </a:lnTo>
                <a:lnTo>
                  <a:pt x="380669" y="72936"/>
                </a:lnTo>
                <a:lnTo>
                  <a:pt x="381965" y="72936"/>
                </a:lnTo>
                <a:lnTo>
                  <a:pt x="381317" y="73621"/>
                </a:lnTo>
                <a:lnTo>
                  <a:pt x="382600" y="73621"/>
                </a:lnTo>
                <a:lnTo>
                  <a:pt x="383247" y="74307"/>
                </a:lnTo>
                <a:lnTo>
                  <a:pt x="383895" y="73621"/>
                </a:lnTo>
                <a:lnTo>
                  <a:pt x="385191" y="73621"/>
                </a:lnTo>
                <a:lnTo>
                  <a:pt x="385191" y="72936"/>
                </a:lnTo>
                <a:lnTo>
                  <a:pt x="385826" y="72237"/>
                </a:lnTo>
                <a:close/>
              </a:path>
              <a:path w="9144000" h="398779">
                <a:moveTo>
                  <a:pt x="386080" y="390652"/>
                </a:moveTo>
                <a:lnTo>
                  <a:pt x="383349" y="390093"/>
                </a:lnTo>
                <a:lnTo>
                  <a:pt x="381342" y="390093"/>
                </a:lnTo>
                <a:lnTo>
                  <a:pt x="377888" y="390652"/>
                </a:lnTo>
                <a:lnTo>
                  <a:pt x="377253" y="392341"/>
                </a:lnTo>
                <a:lnTo>
                  <a:pt x="382714" y="392341"/>
                </a:lnTo>
                <a:lnTo>
                  <a:pt x="386080" y="390652"/>
                </a:lnTo>
                <a:close/>
              </a:path>
              <a:path w="9144000" h="398779">
                <a:moveTo>
                  <a:pt x="388404" y="41287"/>
                </a:moveTo>
                <a:lnTo>
                  <a:pt x="387121" y="37846"/>
                </a:lnTo>
                <a:lnTo>
                  <a:pt x="381000" y="38354"/>
                </a:lnTo>
                <a:lnTo>
                  <a:pt x="377939" y="39001"/>
                </a:lnTo>
                <a:lnTo>
                  <a:pt x="376516" y="37846"/>
                </a:lnTo>
                <a:lnTo>
                  <a:pt x="374523" y="39522"/>
                </a:lnTo>
                <a:lnTo>
                  <a:pt x="366229" y="40081"/>
                </a:lnTo>
                <a:lnTo>
                  <a:pt x="369443" y="41389"/>
                </a:lnTo>
                <a:lnTo>
                  <a:pt x="367068" y="42202"/>
                </a:lnTo>
                <a:lnTo>
                  <a:pt x="361315" y="45415"/>
                </a:lnTo>
                <a:lnTo>
                  <a:pt x="363893" y="52298"/>
                </a:lnTo>
                <a:lnTo>
                  <a:pt x="370992" y="54356"/>
                </a:lnTo>
                <a:lnTo>
                  <a:pt x="377444" y="52298"/>
                </a:lnTo>
                <a:lnTo>
                  <a:pt x="374218" y="47472"/>
                </a:lnTo>
                <a:lnTo>
                  <a:pt x="378739" y="43345"/>
                </a:lnTo>
                <a:lnTo>
                  <a:pt x="381317" y="41287"/>
                </a:lnTo>
                <a:lnTo>
                  <a:pt x="388404" y="41287"/>
                </a:lnTo>
                <a:close/>
              </a:path>
              <a:path w="9144000" h="398779">
                <a:moveTo>
                  <a:pt x="389699" y="89446"/>
                </a:moveTo>
                <a:lnTo>
                  <a:pt x="387769" y="88760"/>
                </a:lnTo>
                <a:lnTo>
                  <a:pt x="385826" y="88760"/>
                </a:lnTo>
                <a:lnTo>
                  <a:pt x="385191" y="90131"/>
                </a:lnTo>
                <a:lnTo>
                  <a:pt x="385826" y="90131"/>
                </a:lnTo>
                <a:lnTo>
                  <a:pt x="385826" y="91503"/>
                </a:lnTo>
                <a:lnTo>
                  <a:pt x="388404" y="91503"/>
                </a:lnTo>
                <a:lnTo>
                  <a:pt x="389051" y="90817"/>
                </a:lnTo>
                <a:lnTo>
                  <a:pt x="389051" y="90131"/>
                </a:lnTo>
                <a:lnTo>
                  <a:pt x="389699" y="89446"/>
                </a:lnTo>
                <a:close/>
              </a:path>
              <a:path w="9144000" h="398779">
                <a:moveTo>
                  <a:pt x="393573" y="50228"/>
                </a:moveTo>
                <a:lnTo>
                  <a:pt x="389699" y="48158"/>
                </a:lnTo>
                <a:lnTo>
                  <a:pt x="388404" y="52298"/>
                </a:lnTo>
                <a:lnTo>
                  <a:pt x="391629" y="52984"/>
                </a:lnTo>
                <a:lnTo>
                  <a:pt x="392277" y="52298"/>
                </a:lnTo>
                <a:lnTo>
                  <a:pt x="392925" y="50914"/>
                </a:lnTo>
                <a:lnTo>
                  <a:pt x="393573" y="50228"/>
                </a:lnTo>
                <a:close/>
              </a:path>
              <a:path w="9144000" h="398779">
                <a:moveTo>
                  <a:pt x="411632" y="17195"/>
                </a:moveTo>
                <a:lnTo>
                  <a:pt x="404533" y="14452"/>
                </a:lnTo>
                <a:lnTo>
                  <a:pt x="401955" y="20650"/>
                </a:lnTo>
                <a:lnTo>
                  <a:pt x="401955" y="23393"/>
                </a:lnTo>
                <a:lnTo>
                  <a:pt x="403237" y="24079"/>
                </a:lnTo>
                <a:lnTo>
                  <a:pt x="403885" y="24079"/>
                </a:lnTo>
                <a:lnTo>
                  <a:pt x="405180" y="24765"/>
                </a:lnTo>
                <a:lnTo>
                  <a:pt x="406463" y="21336"/>
                </a:lnTo>
                <a:lnTo>
                  <a:pt x="409689" y="20650"/>
                </a:lnTo>
                <a:lnTo>
                  <a:pt x="411632" y="17195"/>
                </a:lnTo>
                <a:close/>
              </a:path>
              <a:path w="9144000" h="398779">
                <a:moveTo>
                  <a:pt x="414858" y="55041"/>
                </a:moveTo>
                <a:lnTo>
                  <a:pt x="411632" y="53670"/>
                </a:lnTo>
                <a:lnTo>
                  <a:pt x="409689" y="54356"/>
                </a:lnTo>
                <a:lnTo>
                  <a:pt x="407111" y="54356"/>
                </a:lnTo>
                <a:lnTo>
                  <a:pt x="405879" y="58623"/>
                </a:lnTo>
                <a:lnTo>
                  <a:pt x="409778" y="60121"/>
                </a:lnTo>
                <a:lnTo>
                  <a:pt x="414286" y="58902"/>
                </a:lnTo>
                <a:lnTo>
                  <a:pt x="414858" y="55041"/>
                </a:lnTo>
                <a:close/>
              </a:path>
              <a:path w="9144000" h="398779">
                <a:moveTo>
                  <a:pt x="416115" y="395706"/>
                </a:moveTo>
                <a:lnTo>
                  <a:pt x="414121" y="396265"/>
                </a:lnTo>
                <a:lnTo>
                  <a:pt x="413385" y="395706"/>
                </a:lnTo>
                <a:lnTo>
                  <a:pt x="411708" y="396265"/>
                </a:lnTo>
                <a:lnTo>
                  <a:pt x="410019" y="396824"/>
                </a:lnTo>
                <a:lnTo>
                  <a:pt x="409651" y="397383"/>
                </a:lnTo>
                <a:lnTo>
                  <a:pt x="409295" y="397941"/>
                </a:lnTo>
                <a:lnTo>
                  <a:pt x="411391" y="398513"/>
                </a:lnTo>
                <a:lnTo>
                  <a:pt x="413385" y="397383"/>
                </a:lnTo>
                <a:lnTo>
                  <a:pt x="414121" y="398513"/>
                </a:lnTo>
                <a:lnTo>
                  <a:pt x="416115" y="396824"/>
                </a:lnTo>
                <a:lnTo>
                  <a:pt x="416115" y="395706"/>
                </a:lnTo>
                <a:close/>
              </a:path>
              <a:path w="9144000" h="398779">
                <a:moveTo>
                  <a:pt x="416140" y="25463"/>
                </a:moveTo>
                <a:lnTo>
                  <a:pt x="412267" y="24079"/>
                </a:lnTo>
                <a:lnTo>
                  <a:pt x="410337" y="26149"/>
                </a:lnTo>
                <a:lnTo>
                  <a:pt x="407758" y="26835"/>
                </a:lnTo>
                <a:lnTo>
                  <a:pt x="411632" y="28219"/>
                </a:lnTo>
                <a:lnTo>
                  <a:pt x="414210" y="27533"/>
                </a:lnTo>
                <a:lnTo>
                  <a:pt x="416140" y="25463"/>
                </a:lnTo>
                <a:close/>
              </a:path>
              <a:path w="9144000" h="398779">
                <a:moveTo>
                  <a:pt x="420217" y="391782"/>
                </a:moveTo>
                <a:lnTo>
                  <a:pt x="419582" y="390652"/>
                </a:lnTo>
                <a:lnTo>
                  <a:pt x="417487" y="391210"/>
                </a:lnTo>
                <a:lnTo>
                  <a:pt x="414756" y="392341"/>
                </a:lnTo>
                <a:lnTo>
                  <a:pt x="415480" y="392341"/>
                </a:lnTo>
                <a:lnTo>
                  <a:pt x="416115" y="392899"/>
                </a:lnTo>
                <a:lnTo>
                  <a:pt x="416852" y="393458"/>
                </a:lnTo>
                <a:lnTo>
                  <a:pt x="418211" y="392899"/>
                </a:lnTo>
                <a:lnTo>
                  <a:pt x="418846" y="392341"/>
                </a:lnTo>
                <a:lnTo>
                  <a:pt x="420217" y="391782"/>
                </a:lnTo>
                <a:close/>
              </a:path>
              <a:path w="9144000" h="398779">
                <a:moveTo>
                  <a:pt x="421576" y="379437"/>
                </a:moveTo>
                <a:lnTo>
                  <a:pt x="420217" y="377761"/>
                </a:lnTo>
                <a:lnTo>
                  <a:pt x="413385" y="381127"/>
                </a:lnTo>
                <a:lnTo>
                  <a:pt x="417487" y="381685"/>
                </a:lnTo>
                <a:lnTo>
                  <a:pt x="419582" y="381127"/>
                </a:lnTo>
                <a:lnTo>
                  <a:pt x="420941" y="379996"/>
                </a:lnTo>
                <a:lnTo>
                  <a:pt x="421576" y="379437"/>
                </a:lnTo>
                <a:close/>
              </a:path>
              <a:path w="9144000" h="398779">
                <a:moveTo>
                  <a:pt x="429133" y="385610"/>
                </a:moveTo>
                <a:lnTo>
                  <a:pt x="427774" y="385051"/>
                </a:lnTo>
                <a:lnTo>
                  <a:pt x="426402" y="385051"/>
                </a:lnTo>
                <a:lnTo>
                  <a:pt x="423672" y="386168"/>
                </a:lnTo>
                <a:lnTo>
                  <a:pt x="422948" y="386727"/>
                </a:lnTo>
                <a:lnTo>
                  <a:pt x="425043" y="387858"/>
                </a:lnTo>
                <a:lnTo>
                  <a:pt x="426402" y="386727"/>
                </a:lnTo>
                <a:lnTo>
                  <a:pt x="427037" y="387299"/>
                </a:lnTo>
                <a:lnTo>
                  <a:pt x="428409" y="386168"/>
                </a:lnTo>
                <a:lnTo>
                  <a:pt x="429133" y="385610"/>
                </a:lnTo>
                <a:close/>
              </a:path>
              <a:path w="9144000" h="398779">
                <a:moveTo>
                  <a:pt x="434213" y="19964"/>
                </a:moveTo>
                <a:lnTo>
                  <a:pt x="430987" y="18580"/>
                </a:lnTo>
                <a:lnTo>
                  <a:pt x="426466" y="22021"/>
                </a:lnTo>
                <a:lnTo>
                  <a:pt x="427761" y="24079"/>
                </a:lnTo>
                <a:lnTo>
                  <a:pt x="429691" y="22707"/>
                </a:lnTo>
                <a:lnTo>
                  <a:pt x="432917" y="22707"/>
                </a:lnTo>
                <a:lnTo>
                  <a:pt x="434213" y="19964"/>
                </a:lnTo>
                <a:close/>
              </a:path>
              <a:path w="9144000" h="398779">
                <a:moveTo>
                  <a:pt x="441299" y="35788"/>
                </a:moveTo>
                <a:lnTo>
                  <a:pt x="435495" y="34404"/>
                </a:lnTo>
                <a:lnTo>
                  <a:pt x="423240" y="35788"/>
                </a:lnTo>
                <a:lnTo>
                  <a:pt x="425831" y="40589"/>
                </a:lnTo>
                <a:lnTo>
                  <a:pt x="430339" y="40589"/>
                </a:lnTo>
                <a:lnTo>
                  <a:pt x="434213" y="37160"/>
                </a:lnTo>
                <a:lnTo>
                  <a:pt x="436143" y="41287"/>
                </a:lnTo>
                <a:lnTo>
                  <a:pt x="438086" y="37160"/>
                </a:lnTo>
                <a:lnTo>
                  <a:pt x="441299" y="35788"/>
                </a:lnTo>
                <a:close/>
              </a:path>
              <a:path w="9144000" h="398779">
                <a:moveTo>
                  <a:pt x="444792" y="386727"/>
                </a:moveTo>
                <a:lnTo>
                  <a:pt x="443433" y="386168"/>
                </a:lnTo>
                <a:lnTo>
                  <a:pt x="439331" y="387858"/>
                </a:lnTo>
                <a:lnTo>
                  <a:pt x="441426" y="388416"/>
                </a:lnTo>
                <a:lnTo>
                  <a:pt x="444157" y="388416"/>
                </a:lnTo>
                <a:lnTo>
                  <a:pt x="444157" y="387299"/>
                </a:lnTo>
                <a:lnTo>
                  <a:pt x="444792" y="386727"/>
                </a:lnTo>
                <a:close/>
              </a:path>
              <a:path w="9144000" h="398779">
                <a:moveTo>
                  <a:pt x="445820" y="30276"/>
                </a:moveTo>
                <a:lnTo>
                  <a:pt x="443242" y="28219"/>
                </a:lnTo>
                <a:lnTo>
                  <a:pt x="441299" y="29591"/>
                </a:lnTo>
                <a:lnTo>
                  <a:pt x="436791" y="30962"/>
                </a:lnTo>
                <a:lnTo>
                  <a:pt x="440016" y="33020"/>
                </a:lnTo>
                <a:lnTo>
                  <a:pt x="441947" y="32334"/>
                </a:lnTo>
                <a:lnTo>
                  <a:pt x="445820" y="30276"/>
                </a:lnTo>
                <a:close/>
              </a:path>
              <a:path w="9144000" h="398779">
                <a:moveTo>
                  <a:pt x="447751" y="10325"/>
                </a:moveTo>
                <a:lnTo>
                  <a:pt x="445173" y="9639"/>
                </a:lnTo>
                <a:lnTo>
                  <a:pt x="441947" y="8940"/>
                </a:lnTo>
                <a:lnTo>
                  <a:pt x="439369" y="13081"/>
                </a:lnTo>
                <a:lnTo>
                  <a:pt x="442595" y="13766"/>
                </a:lnTo>
                <a:lnTo>
                  <a:pt x="444525" y="13766"/>
                </a:lnTo>
                <a:lnTo>
                  <a:pt x="447751" y="10325"/>
                </a:lnTo>
                <a:close/>
              </a:path>
              <a:path w="9144000" h="398779">
                <a:moveTo>
                  <a:pt x="452983" y="392899"/>
                </a:moveTo>
                <a:lnTo>
                  <a:pt x="445528" y="395147"/>
                </a:lnTo>
                <a:lnTo>
                  <a:pt x="448259" y="396265"/>
                </a:lnTo>
                <a:lnTo>
                  <a:pt x="442785" y="397941"/>
                </a:lnTo>
                <a:lnTo>
                  <a:pt x="444804" y="398614"/>
                </a:lnTo>
                <a:lnTo>
                  <a:pt x="447255" y="398614"/>
                </a:lnTo>
                <a:lnTo>
                  <a:pt x="447522" y="398513"/>
                </a:lnTo>
                <a:lnTo>
                  <a:pt x="448894" y="398513"/>
                </a:lnTo>
                <a:lnTo>
                  <a:pt x="450989" y="397941"/>
                </a:lnTo>
                <a:lnTo>
                  <a:pt x="450989" y="395706"/>
                </a:lnTo>
                <a:lnTo>
                  <a:pt x="452983" y="392899"/>
                </a:lnTo>
                <a:close/>
              </a:path>
              <a:path w="9144000" h="398779">
                <a:moveTo>
                  <a:pt x="466458" y="26149"/>
                </a:moveTo>
                <a:lnTo>
                  <a:pt x="465175" y="24079"/>
                </a:lnTo>
                <a:lnTo>
                  <a:pt x="462584" y="26149"/>
                </a:lnTo>
                <a:lnTo>
                  <a:pt x="454850" y="26149"/>
                </a:lnTo>
                <a:lnTo>
                  <a:pt x="460006" y="28905"/>
                </a:lnTo>
                <a:lnTo>
                  <a:pt x="461949" y="28219"/>
                </a:lnTo>
                <a:lnTo>
                  <a:pt x="466458" y="26149"/>
                </a:lnTo>
                <a:close/>
              </a:path>
              <a:path w="9144000" h="398779">
                <a:moveTo>
                  <a:pt x="468007" y="396265"/>
                </a:moveTo>
                <a:lnTo>
                  <a:pt x="466001" y="395147"/>
                </a:lnTo>
                <a:lnTo>
                  <a:pt x="460540" y="396265"/>
                </a:lnTo>
                <a:lnTo>
                  <a:pt x="459181" y="396824"/>
                </a:lnTo>
                <a:lnTo>
                  <a:pt x="457085" y="397941"/>
                </a:lnTo>
                <a:lnTo>
                  <a:pt x="457085" y="398513"/>
                </a:lnTo>
                <a:lnTo>
                  <a:pt x="460540" y="398513"/>
                </a:lnTo>
                <a:lnTo>
                  <a:pt x="463905" y="397941"/>
                </a:lnTo>
                <a:lnTo>
                  <a:pt x="468007" y="396265"/>
                </a:lnTo>
                <a:close/>
              </a:path>
              <a:path w="9144000" h="398779">
                <a:moveTo>
                  <a:pt x="523989" y="390093"/>
                </a:moveTo>
                <a:lnTo>
                  <a:pt x="523354" y="389534"/>
                </a:lnTo>
                <a:lnTo>
                  <a:pt x="522630" y="390093"/>
                </a:lnTo>
                <a:lnTo>
                  <a:pt x="521995" y="390093"/>
                </a:lnTo>
                <a:lnTo>
                  <a:pt x="519252" y="390652"/>
                </a:lnTo>
                <a:lnTo>
                  <a:pt x="519899" y="391210"/>
                </a:lnTo>
                <a:lnTo>
                  <a:pt x="521258" y="391782"/>
                </a:lnTo>
                <a:lnTo>
                  <a:pt x="522630" y="391210"/>
                </a:lnTo>
                <a:lnTo>
                  <a:pt x="522630" y="390652"/>
                </a:lnTo>
                <a:lnTo>
                  <a:pt x="523989" y="390093"/>
                </a:lnTo>
                <a:close/>
              </a:path>
              <a:path w="9144000" h="398779">
                <a:moveTo>
                  <a:pt x="528091" y="355879"/>
                </a:moveTo>
                <a:lnTo>
                  <a:pt x="527456" y="355320"/>
                </a:lnTo>
                <a:lnTo>
                  <a:pt x="525360" y="356438"/>
                </a:lnTo>
                <a:lnTo>
                  <a:pt x="523354" y="357568"/>
                </a:lnTo>
                <a:lnTo>
                  <a:pt x="523989" y="357568"/>
                </a:lnTo>
                <a:lnTo>
                  <a:pt x="524725" y="358127"/>
                </a:lnTo>
                <a:lnTo>
                  <a:pt x="526719" y="358127"/>
                </a:lnTo>
                <a:lnTo>
                  <a:pt x="526719" y="356997"/>
                </a:lnTo>
                <a:lnTo>
                  <a:pt x="528091" y="355879"/>
                </a:lnTo>
                <a:close/>
              </a:path>
              <a:path w="9144000" h="398779">
                <a:moveTo>
                  <a:pt x="530186" y="394030"/>
                </a:moveTo>
                <a:lnTo>
                  <a:pt x="528091" y="393458"/>
                </a:lnTo>
                <a:lnTo>
                  <a:pt x="529450" y="393458"/>
                </a:lnTo>
                <a:lnTo>
                  <a:pt x="526719" y="392899"/>
                </a:lnTo>
                <a:lnTo>
                  <a:pt x="523354" y="394030"/>
                </a:lnTo>
                <a:lnTo>
                  <a:pt x="522630" y="395147"/>
                </a:lnTo>
                <a:lnTo>
                  <a:pt x="525360" y="396265"/>
                </a:lnTo>
                <a:lnTo>
                  <a:pt x="528091" y="395147"/>
                </a:lnTo>
                <a:lnTo>
                  <a:pt x="530186" y="394030"/>
                </a:lnTo>
                <a:close/>
              </a:path>
              <a:path w="9144000" h="398779">
                <a:moveTo>
                  <a:pt x="533552" y="383921"/>
                </a:moveTo>
                <a:lnTo>
                  <a:pt x="529450" y="383921"/>
                </a:lnTo>
                <a:lnTo>
                  <a:pt x="526719" y="385051"/>
                </a:lnTo>
                <a:lnTo>
                  <a:pt x="527456" y="385610"/>
                </a:lnTo>
                <a:lnTo>
                  <a:pt x="528091" y="386168"/>
                </a:lnTo>
                <a:lnTo>
                  <a:pt x="528815" y="386168"/>
                </a:lnTo>
                <a:lnTo>
                  <a:pt x="530186" y="385610"/>
                </a:lnTo>
                <a:lnTo>
                  <a:pt x="531545" y="386168"/>
                </a:lnTo>
                <a:lnTo>
                  <a:pt x="532917" y="385051"/>
                </a:lnTo>
                <a:lnTo>
                  <a:pt x="533552" y="383921"/>
                </a:lnTo>
                <a:close/>
              </a:path>
              <a:path w="9144000" h="398779">
                <a:moveTo>
                  <a:pt x="547928" y="392899"/>
                </a:moveTo>
                <a:lnTo>
                  <a:pt x="546569" y="392341"/>
                </a:lnTo>
                <a:lnTo>
                  <a:pt x="544474" y="392899"/>
                </a:lnTo>
                <a:lnTo>
                  <a:pt x="542467" y="394030"/>
                </a:lnTo>
                <a:lnTo>
                  <a:pt x="541743" y="394589"/>
                </a:lnTo>
                <a:lnTo>
                  <a:pt x="542467" y="395147"/>
                </a:lnTo>
                <a:lnTo>
                  <a:pt x="543102" y="395706"/>
                </a:lnTo>
                <a:lnTo>
                  <a:pt x="546569" y="394589"/>
                </a:lnTo>
                <a:lnTo>
                  <a:pt x="545846" y="394030"/>
                </a:lnTo>
                <a:lnTo>
                  <a:pt x="547928" y="392899"/>
                </a:lnTo>
                <a:close/>
              </a:path>
              <a:path w="9144000" h="398779">
                <a:moveTo>
                  <a:pt x="564959" y="394030"/>
                </a:moveTo>
                <a:lnTo>
                  <a:pt x="562229" y="392899"/>
                </a:lnTo>
                <a:lnTo>
                  <a:pt x="560222" y="392341"/>
                </a:lnTo>
                <a:lnTo>
                  <a:pt x="558863" y="392899"/>
                </a:lnTo>
                <a:lnTo>
                  <a:pt x="560857" y="394030"/>
                </a:lnTo>
                <a:lnTo>
                  <a:pt x="560857" y="394589"/>
                </a:lnTo>
                <a:lnTo>
                  <a:pt x="563587" y="395706"/>
                </a:lnTo>
                <a:lnTo>
                  <a:pt x="564959" y="395147"/>
                </a:lnTo>
                <a:lnTo>
                  <a:pt x="564959" y="394030"/>
                </a:lnTo>
                <a:close/>
              </a:path>
              <a:path w="9144000" h="398779">
                <a:moveTo>
                  <a:pt x="569048" y="376631"/>
                </a:moveTo>
                <a:lnTo>
                  <a:pt x="566318" y="376072"/>
                </a:lnTo>
                <a:lnTo>
                  <a:pt x="561594" y="374954"/>
                </a:lnTo>
                <a:lnTo>
                  <a:pt x="562229" y="376631"/>
                </a:lnTo>
                <a:lnTo>
                  <a:pt x="565683" y="377761"/>
                </a:lnTo>
                <a:lnTo>
                  <a:pt x="567055" y="377202"/>
                </a:lnTo>
                <a:lnTo>
                  <a:pt x="569048" y="376631"/>
                </a:lnTo>
                <a:close/>
              </a:path>
              <a:path w="9144000" h="398779">
                <a:moveTo>
                  <a:pt x="579970" y="385051"/>
                </a:moveTo>
                <a:lnTo>
                  <a:pt x="577240" y="383921"/>
                </a:lnTo>
                <a:lnTo>
                  <a:pt x="573874" y="383921"/>
                </a:lnTo>
                <a:lnTo>
                  <a:pt x="574509" y="385051"/>
                </a:lnTo>
                <a:lnTo>
                  <a:pt x="575195" y="385610"/>
                </a:lnTo>
                <a:lnTo>
                  <a:pt x="575881" y="386168"/>
                </a:lnTo>
                <a:lnTo>
                  <a:pt x="576605" y="385610"/>
                </a:lnTo>
                <a:lnTo>
                  <a:pt x="577977" y="386168"/>
                </a:lnTo>
                <a:lnTo>
                  <a:pt x="578612" y="386168"/>
                </a:lnTo>
                <a:lnTo>
                  <a:pt x="579335" y="385610"/>
                </a:lnTo>
                <a:lnTo>
                  <a:pt x="579970" y="385051"/>
                </a:lnTo>
                <a:close/>
              </a:path>
              <a:path w="9144000" h="398779">
                <a:moveTo>
                  <a:pt x="582066" y="377761"/>
                </a:moveTo>
                <a:lnTo>
                  <a:pt x="573151" y="372148"/>
                </a:lnTo>
                <a:lnTo>
                  <a:pt x="571779" y="369341"/>
                </a:lnTo>
                <a:lnTo>
                  <a:pt x="570420" y="369341"/>
                </a:lnTo>
                <a:lnTo>
                  <a:pt x="568413" y="368782"/>
                </a:lnTo>
                <a:lnTo>
                  <a:pt x="567690" y="369900"/>
                </a:lnTo>
                <a:lnTo>
                  <a:pt x="571779" y="372706"/>
                </a:lnTo>
                <a:lnTo>
                  <a:pt x="561594" y="372706"/>
                </a:lnTo>
                <a:lnTo>
                  <a:pt x="571144" y="376631"/>
                </a:lnTo>
                <a:lnTo>
                  <a:pt x="582066" y="377761"/>
                </a:lnTo>
                <a:close/>
              </a:path>
              <a:path w="9144000" h="398779">
                <a:moveTo>
                  <a:pt x="584073" y="395147"/>
                </a:moveTo>
                <a:lnTo>
                  <a:pt x="583438" y="394030"/>
                </a:lnTo>
                <a:lnTo>
                  <a:pt x="579970" y="392899"/>
                </a:lnTo>
                <a:lnTo>
                  <a:pt x="577977" y="393458"/>
                </a:lnTo>
                <a:lnTo>
                  <a:pt x="579335" y="393458"/>
                </a:lnTo>
                <a:lnTo>
                  <a:pt x="576605" y="394030"/>
                </a:lnTo>
                <a:lnTo>
                  <a:pt x="578612" y="395147"/>
                </a:lnTo>
                <a:lnTo>
                  <a:pt x="582066" y="396265"/>
                </a:lnTo>
                <a:lnTo>
                  <a:pt x="584073" y="395147"/>
                </a:lnTo>
                <a:close/>
              </a:path>
              <a:path w="9144000" h="398779">
                <a:moveTo>
                  <a:pt x="584073" y="357568"/>
                </a:moveTo>
                <a:lnTo>
                  <a:pt x="582066" y="356438"/>
                </a:lnTo>
                <a:lnTo>
                  <a:pt x="579970" y="355320"/>
                </a:lnTo>
                <a:lnTo>
                  <a:pt x="578612" y="355879"/>
                </a:lnTo>
                <a:lnTo>
                  <a:pt x="579970" y="356997"/>
                </a:lnTo>
                <a:lnTo>
                  <a:pt x="579970" y="358127"/>
                </a:lnTo>
                <a:lnTo>
                  <a:pt x="582701" y="358127"/>
                </a:lnTo>
                <a:lnTo>
                  <a:pt x="582701" y="357568"/>
                </a:lnTo>
                <a:lnTo>
                  <a:pt x="584073" y="357568"/>
                </a:lnTo>
                <a:close/>
              </a:path>
              <a:path w="9144000" h="398779">
                <a:moveTo>
                  <a:pt x="587527" y="390652"/>
                </a:moveTo>
                <a:lnTo>
                  <a:pt x="585444" y="390093"/>
                </a:lnTo>
                <a:lnTo>
                  <a:pt x="584796" y="390093"/>
                </a:lnTo>
                <a:lnTo>
                  <a:pt x="583438" y="389534"/>
                </a:lnTo>
                <a:lnTo>
                  <a:pt x="583438" y="390093"/>
                </a:lnTo>
                <a:lnTo>
                  <a:pt x="584073" y="390652"/>
                </a:lnTo>
                <a:lnTo>
                  <a:pt x="584073" y="391210"/>
                </a:lnTo>
                <a:lnTo>
                  <a:pt x="586168" y="391782"/>
                </a:lnTo>
                <a:lnTo>
                  <a:pt x="587527" y="391210"/>
                </a:lnTo>
                <a:lnTo>
                  <a:pt x="587527" y="390652"/>
                </a:lnTo>
                <a:close/>
              </a:path>
              <a:path w="9144000" h="398779">
                <a:moveTo>
                  <a:pt x="592264" y="385051"/>
                </a:moveTo>
                <a:lnTo>
                  <a:pt x="588899" y="385051"/>
                </a:lnTo>
                <a:lnTo>
                  <a:pt x="584073" y="382803"/>
                </a:lnTo>
                <a:lnTo>
                  <a:pt x="581342" y="382803"/>
                </a:lnTo>
                <a:lnTo>
                  <a:pt x="584796" y="383921"/>
                </a:lnTo>
                <a:lnTo>
                  <a:pt x="579970" y="384479"/>
                </a:lnTo>
                <a:lnTo>
                  <a:pt x="583438" y="386168"/>
                </a:lnTo>
                <a:lnTo>
                  <a:pt x="586803" y="386727"/>
                </a:lnTo>
                <a:lnTo>
                  <a:pt x="590257" y="386727"/>
                </a:lnTo>
                <a:lnTo>
                  <a:pt x="592264" y="385051"/>
                </a:lnTo>
                <a:close/>
              </a:path>
              <a:path w="9144000" h="398779">
                <a:moveTo>
                  <a:pt x="606653" y="393458"/>
                </a:moveTo>
                <a:lnTo>
                  <a:pt x="601192" y="390652"/>
                </a:lnTo>
                <a:lnTo>
                  <a:pt x="595731" y="391782"/>
                </a:lnTo>
                <a:lnTo>
                  <a:pt x="597090" y="394030"/>
                </a:lnTo>
                <a:lnTo>
                  <a:pt x="601827" y="396265"/>
                </a:lnTo>
                <a:lnTo>
                  <a:pt x="606653" y="395706"/>
                </a:lnTo>
                <a:lnTo>
                  <a:pt x="606653" y="393458"/>
                </a:lnTo>
                <a:close/>
              </a:path>
              <a:path w="9144000" h="398779">
                <a:moveTo>
                  <a:pt x="608012" y="371030"/>
                </a:moveTo>
                <a:lnTo>
                  <a:pt x="604558" y="369341"/>
                </a:lnTo>
                <a:lnTo>
                  <a:pt x="599097" y="364858"/>
                </a:lnTo>
                <a:lnTo>
                  <a:pt x="594995" y="365417"/>
                </a:lnTo>
                <a:lnTo>
                  <a:pt x="597090" y="367093"/>
                </a:lnTo>
                <a:lnTo>
                  <a:pt x="603186" y="370471"/>
                </a:lnTo>
                <a:lnTo>
                  <a:pt x="608012" y="371030"/>
                </a:lnTo>
                <a:close/>
              </a:path>
              <a:path w="9144000" h="398779">
                <a:moveTo>
                  <a:pt x="612749" y="375513"/>
                </a:moveTo>
                <a:lnTo>
                  <a:pt x="609701" y="373151"/>
                </a:lnTo>
                <a:lnTo>
                  <a:pt x="605675" y="372643"/>
                </a:lnTo>
                <a:lnTo>
                  <a:pt x="603821" y="373697"/>
                </a:lnTo>
                <a:lnTo>
                  <a:pt x="607288" y="376072"/>
                </a:lnTo>
                <a:lnTo>
                  <a:pt x="609384" y="376631"/>
                </a:lnTo>
                <a:lnTo>
                  <a:pt x="611378" y="376631"/>
                </a:lnTo>
                <a:lnTo>
                  <a:pt x="612749" y="375513"/>
                </a:lnTo>
                <a:close/>
              </a:path>
              <a:path w="9144000" h="398779">
                <a:moveTo>
                  <a:pt x="616839" y="391210"/>
                </a:moveTo>
                <a:lnTo>
                  <a:pt x="615480" y="390093"/>
                </a:lnTo>
                <a:lnTo>
                  <a:pt x="612114" y="387858"/>
                </a:lnTo>
                <a:lnTo>
                  <a:pt x="608647" y="387858"/>
                </a:lnTo>
                <a:lnTo>
                  <a:pt x="608647" y="388416"/>
                </a:lnTo>
                <a:lnTo>
                  <a:pt x="609384" y="389534"/>
                </a:lnTo>
                <a:lnTo>
                  <a:pt x="615480" y="391782"/>
                </a:lnTo>
                <a:lnTo>
                  <a:pt x="616839" y="391210"/>
                </a:lnTo>
                <a:close/>
              </a:path>
              <a:path w="9144000" h="398779">
                <a:moveTo>
                  <a:pt x="618934" y="363169"/>
                </a:moveTo>
                <a:lnTo>
                  <a:pt x="617575" y="362051"/>
                </a:lnTo>
                <a:lnTo>
                  <a:pt x="616204" y="362051"/>
                </a:lnTo>
                <a:lnTo>
                  <a:pt x="614108" y="361492"/>
                </a:lnTo>
                <a:lnTo>
                  <a:pt x="613473" y="362610"/>
                </a:lnTo>
                <a:lnTo>
                  <a:pt x="615480" y="363740"/>
                </a:lnTo>
                <a:lnTo>
                  <a:pt x="618934" y="363169"/>
                </a:lnTo>
                <a:close/>
              </a:path>
              <a:path w="9144000" h="398779">
                <a:moveTo>
                  <a:pt x="622312" y="388416"/>
                </a:moveTo>
                <a:lnTo>
                  <a:pt x="620306" y="387299"/>
                </a:lnTo>
                <a:lnTo>
                  <a:pt x="618210" y="386168"/>
                </a:lnTo>
                <a:lnTo>
                  <a:pt x="614108" y="386168"/>
                </a:lnTo>
                <a:lnTo>
                  <a:pt x="615162" y="386727"/>
                </a:lnTo>
                <a:lnTo>
                  <a:pt x="616204" y="387299"/>
                </a:lnTo>
                <a:lnTo>
                  <a:pt x="616839" y="386727"/>
                </a:lnTo>
                <a:lnTo>
                  <a:pt x="619569" y="388416"/>
                </a:lnTo>
                <a:lnTo>
                  <a:pt x="620941" y="388975"/>
                </a:lnTo>
                <a:lnTo>
                  <a:pt x="622312" y="388416"/>
                </a:lnTo>
                <a:close/>
              </a:path>
              <a:path w="9144000" h="398779">
                <a:moveTo>
                  <a:pt x="624395" y="396265"/>
                </a:moveTo>
                <a:lnTo>
                  <a:pt x="623036" y="395147"/>
                </a:lnTo>
                <a:lnTo>
                  <a:pt x="620306" y="394030"/>
                </a:lnTo>
                <a:lnTo>
                  <a:pt x="618934" y="394030"/>
                </a:lnTo>
                <a:lnTo>
                  <a:pt x="616839" y="392341"/>
                </a:lnTo>
                <a:lnTo>
                  <a:pt x="613473" y="392341"/>
                </a:lnTo>
                <a:lnTo>
                  <a:pt x="606653" y="391210"/>
                </a:lnTo>
                <a:lnTo>
                  <a:pt x="607288" y="393458"/>
                </a:lnTo>
                <a:lnTo>
                  <a:pt x="612114" y="395706"/>
                </a:lnTo>
                <a:lnTo>
                  <a:pt x="614108" y="394030"/>
                </a:lnTo>
                <a:lnTo>
                  <a:pt x="619569" y="397383"/>
                </a:lnTo>
                <a:lnTo>
                  <a:pt x="621665" y="396824"/>
                </a:lnTo>
                <a:lnTo>
                  <a:pt x="624395" y="396265"/>
                </a:lnTo>
                <a:close/>
              </a:path>
              <a:path w="9144000" h="398779">
                <a:moveTo>
                  <a:pt x="642785" y="390093"/>
                </a:moveTo>
                <a:lnTo>
                  <a:pt x="640054" y="388975"/>
                </a:lnTo>
                <a:lnTo>
                  <a:pt x="639419" y="389534"/>
                </a:lnTo>
                <a:lnTo>
                  <a:pt x="638695" y="389534"/>
                </a:lnTo>
                <a:lnTo>
                  <a:pt x="641426" y="390652"/>
                </a:lnTo>
                <a:lnTo>
                  <a:pt x="640054" y="391210"/>
                </a:lnTo>
                <a:lnTo>
                  <a:pt x="642150" y="391782"/>
                </a:lnTo>
                <a:lnTo>
                  <a:pt x="642785" y="390652"/>
                </a:lnTo>
                <a:lnTo>
                  <a:pt x="642785" y="390093"/>
                </a:lnTo>
                <a:close/>
              </a:path>
              <a:path w="9144000" h="398779">
                <a:moveTo>
                  <a:pt x="642785" y="365975"/>
                </a:moveTo>
                <a:lnTo>
                  <a:pt x="642150" y="365417"/>
                </a:lnTo>
                <a:lnTo>
                  <a:pt x="639419" y="364299"/>
                </a:lnTo>
                <a:lnTo>
                  <a:pt x="635965" y="363740"/>
                </a:lnTo>
                <a:lnTo>
                  <a:pt x="638060" y="366534"/>
                </a:lnTo>
                <a:lnTo>
                  <a:pt x="642150" y="366534"/>
                </a:lnTo>
                <a:lnTo>
                  <a:pt x="642785" y="365975"/>
                </a:lnTo>
                <a:close/>
              </a:path>
              <a:path w="9144000" h="398779">
                <a:moveTo>
                  <a:pt x="650341" y="398513"/>
                </a:moveTo>
                <a:lnTo>
                  <a:pt x="649617" y="397941"/>
                </a:lnTo>
                <a:lnTo>
                  <a:pt x="647611" y="396824"/>
                </a:lnTo>
                <a:lnTo>
                  <a:pt x="646887" y="396265"/>
                </a:lnTo>
                <a:lnTo>
                  <a:pt x="643521" y="395706"/>
                </a:lnTo>
                <a:lnTo>
                  <a:pt x="640791" y="395147"/>
                </a:lnTo>
                <a:lnTo>
                  <a:pt x="638695" y="396265"/>
                </a:lnTo>
                <a:lnTo>
                  <a:pt x="643521" y="397941"/>
                </a:lnTo>
                <a:lnTo>
                  <a:pt x="646887" y="398513"/>
                </a:lnTo>
                <a:lnTo>
                  <a:pt x="650341" y="398513"/>
                </a:lnTo>
                <a:close/>
              </a:path>
              <a:path w="9144000" h="398779">
                <a:moveTo>
                  <a:pt x="656437" y="377202"/>
                </a:moveTo>
                <a:lnTo>
                  <a:pt x="655802" y="376631"/>
                </a:lnTo>
                <a:lnTo>
                  <a:pt x="652348" y="374954"/>
                </a:lnTo>
                <a:lnTo>
                  <a:pt x="650976" y="376072"/>
                </a:lnTo>
                <a:lnTo>
                  <a:pt x="648982" y="376072"/>
                </a:lnTo>
                <a:lnTo>
                  <a:pt x="650341" y="377202"/>
                </a:lnTo>
                <a:lnTo>
                  <a:pt x="648982" y="377761"/>
                </a:lnTo>
                <a:lnTo>
                  <a:pt x="652348" y="378320"/>
                </a:lnTo>
                <a:lnTo>
                  <a:pt x="654443" y="378879"/>
                </a:lnTo>
                <a:lnTo>
                  <a:pt x="656437" y="377202"/>
                </a:lnTo>
                <a:close/>
              </a:path>
              <a:path w="9144000" h="398779">
                <a:moveTo>
                  <a:pt x="663994" y="397941"/>
                </a:moveTo>
                <a:lnTo>
                  <a:pt x="658533" y="396265"/>
                </a:lnTo>
                <a:lnTo>
                  <a:pt x="661263" y="395147"/>
                </a:lnTo>
                <a:lnTo>
                  <a:pt x="654443" y="392899"/>
                </a:lnTo>
                <a:lnTo>
                  <a:pt x="656437" y="395706"/>
                </a:lnTo>
                <a:lnTo>
                  <a:pt x="655802" y="397941"/>
                </a:lnTo>
                <a:lnTo>
                  <a:pt x="657898" y="398513"/>
                </a:lnTo>
                <a:lnTo>
                  <a:pt x="659269" y="398513"/>
                </a:lnTo>
                <a:lnTo>
                  <a:pt x="659663" y="398614"/>
                </a:lnTo>
                <a:lnTo>
                  <a:pt x="662368" y="398614"/>
                </a:lnTo>
                <a:lnTo>
                  <a:pt x="663994" y="397941"/>
                </a:lnTo>
                <a:close/>
              </a:path>
              <a:path w="9144000" h="398779">
                <a:moveTo>
                  <a:pt x="668096" y="387858"/>
                </a:moveTo>
                <a:lnTo>
                  <a:pt x="663359" y="386168"/>
                </a:lnTo>
                <a:lnTo>
                  <a:pt x="662000" y="386727"/>
                </a:lnTo>
                <a:lnTo>
                  <a:pt x="663359" y="387299"/>
                </a:lnTo>
                <a:lnTo>
                  <a:pt x="663359" y="388416"/>
                </a:lnTo>
                <a:lnTo>
                  <a:pt x="666089" y="388416"/>
                </a:lnTo>
                <a:lnTo>
                  <a:pt x="668096" y="387858"/>
                </a:lnTo>
                <a:close/>
              </a:path>
              <a:path w="9144000" h="398779">
                <a:moveTo>
                  <a:pt x="683844" y="386168"/>
                </a:moveTo>
                <a:lnTo>
                  <a:pt x="680389" y="385051"/>
                </a:lnTo>
                <a:lnTo>
                  <a:pt x="679018" y="385051"/>
                </a:lnTo>
                <a:lnTo>
                  <a:pt x="677659" y="385610"/>
                </a:lnTo>
                <a:lnTo>
                  <a:pt x="678383" y="386168"/>
                </a:lnTo>
                <a:lnTo>
                  <a:pt x="679069" y="386727"/>
                </a:lnTo>
                <a:lnTo>
                  <a:pt x="679742" y="387299"/>
                </a:lnTo>
                <a:lnTo>
                  <a:pt x="681113" y="386727"/>
                </a:lnTo>
                <a:lnTo>
                  <a:pt x="682472" y="387858"/>
                </a:lnTo>
                <a:lnTo>
                  <a:pt x="683844" y="386727"/>
                </a:lnTo>
                <a:lnTo>
                  <a:pt x="683844" y="386168"/>
                </a:lnTo>
                <a:close/>
              </a:path>
              <a:path w="9144000" h="398779">
                <a:moveTo>
                  <a:pt x="692035" y="392341"/>
                </a:moveTo>
                <a:lnTo>
                  <a:pt x="689940" y="391210"/>
                </a:lnTo>
                <a:lnTo>
                  <a:pt x="687946" y="390652"/>
                </a:lnTo>
                <a:lnTo>
                  <a:pt x="687209" y="391782"/>
                </a:lnTo>
                <a:lnTo>
                  <a:pt x="687946" y="392341"/>
                </a:lnTo>
                <a:lnTo>
                  <a:pt x="690676" y="393458"/>
                </a:lnTo>
                <a:lnTo>
                  <a:pt x="690676" y="392899"/>
                </a:lnTo>
                <a:lnTo>
                  <a:pt x="691311" y="392341"/>
                </a:lnTo>
                <a:lnTo>
                  <a:pt x="692035" y="392341"/>
                </a:lnTo>
                <a:close/>
              </a:path>
              <a:path w="9144000" h="398779">
                <a:moveTo>
                  <a:pt x="694042" y="381127"/>
                </a:moveTo>
                <a:lnTo>
                  <a:pt x="687209" y="377761"/>
                </a:lnTo>
                <a:lnTo>
                  <a:pt x="685850" y="379437"/>
                </a:lnTo>
                <a:lnTo>
                  <a:pt x="686574" y="379996"/>
                </a:lnTo>
                <a:lnTo>
                  <a:pt x="687209" y="381127"/>
                </a:lnTo>
                <a:lnTo>
                  <a:pt x="689305" y="381685"/>
                </a:lnTo>
                <a:lnTo>
                  <a:pt x="694042" y="381127"/>
                </a:lnTo>
                <a:close/>
              </a:path>
              <a:path w="9144000" h="398779">
                <a:moveTo>
                  <a:pt x="698131" y="397941"/>
                </a:moveTo>
                <a:lnTo>
                  <a:pt x="697496" y="396824"/>
                </a:lnTo>
                <a:lnTo>
                  <a:pt x="693407" y="395706"/>
                </a:lnTo>
                <a:lnTo>
                  <a:pt x="692670" y="396265"/>
                </a:lnTo>
                <a:lnTo>
                  <a:pt x="691311" y="395706"/>
                </a:lnTo>
                <a:lnTo>
                  <a:pt x="690676" y="396265"/>
                </a:lnTo>
                <a:lnTo>
                  <a:pt x="691311" y="396824"/>
                </a:lnTo>
                <a:lnTo>
                  <a:pt x="692010" y="397383"/>
                </a:lnTo>
                <a:lnTo>
                  <a:pt x="693407" y="398513"/>
                </a:lnTo>
                <a:lnTo>
                  <a:pt x="694042" y="397383"/>
                </a:lnTo>
                <a:lnTo>
                  <a:pt x="696137" y="398513"/>
                </a:lnTo>
                <a:lnTo>
                  <a:pt x="698131" y="397941"/>
                </a:lnTo>
                <a:close/>
              </a:path>
              <a:path w="9144000" h="398779">
                <a:moveTo>
                  <a:pt x="730275" y="392341"/>
                </a:moveTo>
                <a:lnTo>
                  <a:pt x="728903" y="390652"/>
                </a:lnTo>
                <a:lnTo>
                  <a:pt x="726173" y="390093"/>
                </a:lnTo>
                <a:lnTo>
                  <a:pt x="723442" y="390093"/>
                </a:lnTo>
                <a:lnTo>
                  <a:pt x="721347" y="390652"/>
                </a:lnTo>
                <a:lnTo>
                  <a:pt x="724814" y="392341"/>
                </a:lnTo>
                <a:lnTo>
                  <a:pt x="730275" y="392341"/>
                </a:lnTo>
                <a:close/>
              </a:path>
              <a:path w="9144000" h="398779">
                <a:moveTo>
                  <a:pt x="1159027" y="34480"/>
                </a:moveTo>
                <a:lnTo>
                  <a:pt x="1156296" y="32791"/>
                </a:lnTo>
                <a:lnTo>
                  <a:pt x="1154303" y="33350"/>
                </a:lnTo>
                <a:lnTo>
                  <a:pt x="1152207" y="32791"/>
                </a:lnTo>
                <a:lnTo>
                  <a:pt x="1152880" y="33350"/>
                </a:lnTo>
                <a:lnTo>
                  <a:pt x="1153566" y="33921"/>
                </a:lnTo>
                <a:lnTo>
                  <a:pt x="1158392" y="36715"/>
                </a:lnTo>
                <a:lnTo>
                  <a:pt x="1159027" y="35039"/>
                </a:lnTo>
                <a:lnTo>
                  <a:pt x="1158392" y="34480"/>
                </a:lnTo>
                <a:lnTo>
                  <a:pt x="1159027" y="34480"/>
                </a:lnTo>
                <a:close/>
              </a:path>
              <a:path w="9144000" h="398779">
                <a:moveTo>
                  <a:pt x="1169949" y="38404"/>
                </a:moveTo>
                <a:lnTo>
                  <a:pt x="1164488" y="36156"/>
                </a:lnTo>
                <a:lnTo>
                  <a:pt x="1159027" y="36156"/>
                </a:lnTo>
                <a:lnTo>
                  <a:pt x="1159852" y="37846"/>
                </a:lnTo>
                <a:lnTo>
                  <a:pt x="1160399" y="38963"/>
                </a:lnTo>
                <a:lnTo>
                  <a:pt x="1162494" y="37846"/>
                </a:lnTo>
                <a:lnTo>
                  <a:pt x="1167218" y="40652"/>
                </a:lnTo>
                <a:lnTo>
                  <a:pt x="1169949" y="39522"/>
                </a:lnTo>
                <a:lnTo>
                  <a:pt x="1169314" y="38963"/>
                </a:lnTo>
                <a:lnTo>
                  <a:pt x="1169314" y="38404"/>
                </a:lnTo>
                <a:lnTo>
                  <a:pt x="1169949" y="38404"/>
                </a:lnTo>
                <a:close/>
              </a:path>
              <a:path w="9144000" h="398779">
                <a:moveTo>
                  <a:pt x="1178153" y="26060"/>
                </a:moveTo>
                <a:lnTo>
                  <a:pt x="1177505" y="24942"/>
                </a:lnTo>
                <a:lnTo>
                  <a:pt x="1174051" y="24384"/>
                </a:lnTo>
                <a:lnTo>
                  <a:pt x="1172679" y="24384"/>
                </a:lnTo>
                <a:lnTo>
                  <a:pt x="1173416" y="25501"/>
                </a:lnTo>
                <a:lnTo>
                  <a:pt x="1176782" y="27190"/>
                </a:lnTo>
                <a:lnTo>
                  <a:pt x="1178153" y="26060"/>
                </a:lnTo>
                <a:close/>
              </a:path>
              <a:path w="9144000" h="398779">
                <a:moveTo>
                  <a:pt x="1197991" y="55232"/>
                </a:moveTo>
                <a:lnTo>
                  <a:pt x="1195895" y="54673"/>
                </a:lnTo>
                <a:lnTo>
                  <a:pt x="1193165" y="51866"/>
                </a:lnTo>
                <a:lnTo>
                  <a:pt x="1192530" y="51866"/>
                </a:lnTo>
                <a:lnTo>
                  <a:pt x="1193165" y="53555"/>
                </a:lnTo>
                <a:lnTo>
                  <a:pt x="1192530" y="52984"/>
                </a:lnTo>
                <a:lnTo>
                  <a:pt x="1191171" y="53555"/>
                </a:lnTo>
                <a:lnTo>
                  <a:pt x="1193901" y="55232"/>
                </a:lnTo>
                <a:lnTo>
                  <a:pt x="1197991" y="55232"/>
                </a:lnTo>
                <a:close/>
              </a:path>
              <a:path w="9144000" h="398779">
                <a:moveTo>
                  <a:pt x="1204455" y="19265"/>
                </a:moveTo>
                <a:lnTo>
                  <a:pt x="1201191" y="17195"/>
                </a:lnTo>
                <a:lnTo>
                  <a:pt x="1199896" y="17894"/>
                </a:lnTo>
                <a:lnTo>
                  <a:pt x="1198003" y="17894"/>
                </a:lnTo>
                <a:lnTo>
                  <a:pt x="1198613" y="19265"/>
                </a:lnTo>
                <a:lnTo>
                  <a:pt x="1203172" y="22021"/>
                </a:lnTo>
                <a:lnTo>
                  <a:pt x="1204455" y="20650"/>
                </a:lnTo>
                <a:lnTo>
                  <a:pt x="1203769" y="19964"/>
                </a:lnTo>
                <a:lnTo>
                  <a:pt x="1204455" y="19265"/>
                </a:lnTo>
                <a:close/>
              </a:path>
              <a:path w="9144000" h="398779">
                <a:moveTo>
                  <a:pt x="1204823" y="44018"/>
                </a:moveTo>
                <a:lnTo>
                  <a:pt x="1204087" y="43446"/>
                </a:lnTo>
                <a:lnTo>
                  <a:pt x="1202728" y="42887"/>
                </a:lnTo>
                <a:lnTo>
                  <a:pt x="1200721" y="41770"/>
                </a:lnTo>
                <a:lnTo>
                  <a:pt x="1199997" y="42329"/>
                </a:lnTo>
                <a:lnTo>
                  <a:pt x="1197991" y="42329"/>
                </a:lnTo>
                <a:lnTo>
                  <a:pt x="1199362" y="44018"/>
                </a:lnTo>
                <a:lnTo>
                  <a:pt x="1202728" y="44577"/>
                </a:lnTo>
                <a:lnTo>
                  <a:pt x="1204823" y="44018"/>
                </a:lnTo>
                <a:close/>
              </a:path>
              <a:path w="9144000" h="398779">
                <a:moveTo>
                  <a:pt x="1212291" y="56908"/>
                </a:moveTo>
                <a:lnTo>
                  <a:pt x="1208913" y="55232"/>
                </a:lnTo>
                <a:lnTo>
                  <a:pt x="1203452" y="55232"/>
                </a:lnTo>
                <a:lnTo>
                  <a:pt x="1204366" y="56349"/>
                </a:lnTo>
                <a:lnTo>
                  <a:pt x="1204823" y="56908"/>
                </a:lnTo>
                <a:lnTo>
                  <a:pt x="1206817" y="56349"/>
                </a:lnTo>
                <a:lnTo>
                  <a:pt x="1210284" y="58039"/>
                </a:lnTo>
                <a:lnTo>
                  <a:pt x="1212291" y="56908"/>
                </a:lnTo>
                <a:close/>
              </a:path>
              <a:path w="9144000" h="398779">
                <a:moveTo>
                  <a:pt x="1214094" y="24765"/>
                </a:moveTo>
                <a:lnTo>
                  <a:pt x="1212799" y="24079"/>
                </a:lnTo>
                <a:lnTo>
                  <a:pt x="1208925" y="22021"/>
                </a:lnTo>
                <a:lnTo>
                  <a:pt x="1204455" y="22021"/>
                </a:lnTo>
                <a:lnTo>
                  <a:pt x="1205064" y="24765"/>
                </a:lnTo>
                <a:lnTo>
                  <a:pt x="1207643" y="24079"/>
                </a:lnTo>
                <a:lnTo>
                  <a:pt x="1211503" y="26835"/>
                </a:lnTo>
                <a:lnTo>
                  <a:pt x="1214094" y="25463"/>
                </a:lnTo>
                <a:lnTo>
                  <a:pt x="1213485" y="24765"/>
                </a:lnTo>
                <a:lnTo>
                  <a:pt x="1214094" y="24765"/>
                </a:lnTo>
                <a:close/>
              </a:path>
              <a:path w="9144000" h="398779">
                <a:moveTo>
                  <a:pt x="1214374" y="45135"/>
                </a:moveTo>
                <a:lnTo>
                  <a:pt x="1213015" y="43446"/>
                </a:lnTo>
                <a:lnTo>
                  <a:pt x="1208913" y="42887"/>
                </a:lnTo>
                <a:lnTo>
                  <a:pt x="1207554" y="44018"/>
                </a:lnTo>
                <a:lnTo>
                  <a:pt x="1210284" y="45694"/>
                </a:lnTo>
                <a:lnTo>
                  <a:pt x="1213015" y="45694"/>
                </a:lnTo>
                <a:lnTo>
                  <a:pt x="1214374" y="45135"/>
                </a:lnTo>
                <a:close/>
              </a:path>
              <a:path w="9144000" h="398779">
                <a:moveTo>
                  <a:pt x="1221828" y="8940"/>
                </a:moveTo>
                <a:lnTo>
                  <a:pt x="1221232" y="7569"/>
                </a:lnTo>
                <a:lnTo>
                  <a:pt x="1217358" y="7569"/>
                </a:lnTo>
                <a:lnTo>
                  <a:pt x="1217358" y="8940"/>
                </a:lnTo>
                <a:lnTo>
                  <a:pt x="1221232" y="10325"/>
                </a:lnTo>
                <a:lnTo>
                  <a:pt x="1221828" y="8940"/>
                </a:lnTo>
                <a:close/>
              </a:path>
              <a:path w="9144000" h="398779">
                <a:moveTo>
                  <a:pt x="1223213" y="74295"/>
                </a:moveTo>
                <a:lnTo>
                  <a:pt x="1219835" y="72618"/>
                </a:lnTo>
                <a:lnTo>
                  <a:pt x="1214374" y="72618"/>
                </a:lnTo>
                <a:lnTo>
                  <a:pt x="1215745" y="74295"/>
                </a:lnTo>
                <a:lnTo>
                  <a:pt x="1218476" y="74866"/>
                </a:lnTo>
                <a:lnTo>
                  <a:pt x="1221206" y="74866"/>
                </a:lnTo>
                <a:lnTo>
                  <a:pt x="1223213" y="74295"/>
                </a:lnTo>
                <a:close/>
              </a:path>
              <a:path w="9144000" h="398779">
                <a:moveTo>
                  <a:pt x="1223937" y="40652"/>
                </a:moveTo>
                <a:lnTo>
                  <a:pt x="1222565" y="39522"/>
                </a:lnTo>
                <a:lnTo>
                  <a:pt x="1222565" y="38404"/>
                </a:lnTo>
                <a:lnTo>
                  <a:pt x="1219111" y="37287"/>
                </a:lnTo>
                <a:lnTo>
                  <a:pt x="1217752" y="37846"/>
                </a:lnTo>
                <a:lnTo>
                  <a:pt x="1216380" y="37287"/>
                </a:lnTo>
                <a:lnTo>
                  <a:pt x="1215021" y="37846"/>
                </a:lnTo>
                <a:lnTo>
                  <a:pt x="1215745" y="40081"/>
                </a:lnTo>
                <a:lnTo>
                  <a:pt x="1221841" y="41211"/>
                </a:lnTo>
                <a:lnTo>
                  <a:pt x="1223937" y="40652"/>
                </a:lnTo>
                <a:close/>
              </a:path>
              <a:path w="9144000" h="398779">
                <a:moveTo>
                  <a:pt x="1225054" y="58839"/>
                </a:moveTo>
                <a:lnTo>
                  <a:pt x="1221206" y="57480"/>
                </a:lnTo>
                <a:lnTo>
                  <a:pt x="1213650" y="56349"/>
                </a:lnTo>
                <a:lnTo>
                  <a:pt x="1215745" y="59715"/>
                </a:lnTo>
                <a:lnTo>
                  <a:pt x="1217104" y="60833"/>
                </a:lnTo>
                <a:lnTo>
                  <a:pt x="1218476" y="61963"/>
                </a:lnTo>
                <a:lnTo>
                  <a:pt x="1219835" y="60833"/>
                </a:lnTo>
                <a:lnTo>
                  <a:pt x="1221841" y="61963"/>
                </a:lnTo>
                <a:lnTo>
                  <a:pt x="1225054" y="58839"/>
                </a:lnTo>
                <a:close/>
              </a:path>
              <a:path w="9144000" h="398779">
                <a:moveTo>
                  <a:pt x="1226083" y="58826"/>
                </a:moveTo>
                <a:lnTo>
                  <a:pt x="1225308" y="58597"/>
                </a:lnTo>
                <a:lnTo>
                  <a:pt x="1225054" y="58839"/>
                </a:lnTo>
                <a:lnTo>
                  <a:pt x="1225943" y="59156"/>
                </a:lnTo>
                <a:lnTo>
                  <a:pt x="1226083" y="58826"/>
                </a:lnTo>
                <a:close/>
              </a:path>
              <a:path w="9144000" h="398779">
                <a:moveTo>
                  <a:pt x="1228674" y="47383"/>
                </a:moveTo>
                <a:lnTo>
                  <a:pt x="1225308" y="45694"/>
                </a:lnTo>
                <a:lnTo>
                  <a:pt x="1222565" y="45694"/>
                </a:lnTo>
                <a:lnTo>
                  <a:pt x="1222565" y="47383"/>
                </a:lnTo>
                <a:lnTo>
                  <a:pt x="1225943" y="49060"/>
                </a:lnTo>
                <a:lnTo>
                  <a:pt x="1227302" y="47942"/>
                </a:lnTo>
                <a:lnTo>
                  <a:pt x="1228674" y="47383"/>
                </a:lnTo>
                <a:close/>
              </a:path>
              <a:path w="9144000" h="398779">
                <a:moveTo>
                  <a:pt x="1236954" y="58597"/>
                </a:moveTo>
                <a:lnTo>
                  <a:pt x="1231493" y="55791"/>
                </a:lnTo>
                <a:lnTo>
                  <a:pt x="1226667" y="57480"/>
                </a:lnTo>
                <a:lnTo>
                  <a:pt x="1226185" y="58597"/>
                </a:lnTo>
                <a:lnTo>
                  <a:pt x="1226121" y="58839"/>
                </a:lnTo>
                <a:lnTo>
                  <a:pt x="1232852" y="60833"/>
                </a:lnTo>
                <a:lnTo>
                  <a:pt x="1236954" y="58597"/>
                </a:lnTo>
                <a:close/>
              </a:path>
              <a:path w="9144000" h="398779">
                <a:moveTo>
                  <a:pt x="1240320" y="27190"/>
                </a:moveTo>
                <a:lnTo>
                  <a:pt x="1236230" y="25501"/>
                </a:lnTo>
                <a:lnTo>
                  <a:pt x="1235583" y="26619"/>
                </a:lnTo>
                <a:lnTo>
                  <a:pt x="1234859" y="27190"/>
                </a:lnTo>
                <a:lnTo>
                  <a:pt x="1232852" y="27749"/>
                </a:lnTo>
                <a:lnTo>
                  <a:pt x="1236954" y="29984"/>
                </a:lnTo>
                <a:lnTo>
                  <a:pt x="1240320" y="27190"/>
                </a:lnTo>
                <a:close/>
              </a:path>
              <a:path w="9144000" h="398779">
                <a:moveTo>
                  <a:pt x="1240574" y="45415"/>
                </a:moveTo>
                <a:lnTo>
                  <a:pt x="1236700" y="41287"/>
                </a:lnTo>
                <a:lnTo>
                  <a:pt x="1235417" y="41287"/>
                </a:lnTo>
                <a:lnTo>
                  <a:pt x="1236700" y="42659"/>
                </a:lnTo>
                <a:lnTo>
                  <a:pt x="1235417" y="42659"/>
                </a:lnTo>
                <a:lnTo>
                  <a:pt x="1234122" y="43345"/>
                </a:lnTo>
                <a:lnTo>
                  <a:pt x="1236700" y="44729"/>
                </a:lnTo>
                <a:lnTo>
                  <a:pt x="1238592" y="44729"/>
                </a:lnTo>
                <a:lnTo>
                  <a:pt x="1240574" y="45415"/>
                </a:lnTo>
                <a:close/>
              </a:path>
              <a:path w="9144000" h="398779">
                <a:moveTo>
                  <a:pt x="1247025" y="30962"/>
                </a:moveTo>
                <a:lnTo>
                  <a:pt x="1246339" y="30276"/>
                </a:lnTo>
                <a:lnTo>
                  <a:pt x="1245044" y="29591"/>
                </a:lnTo>
                <a:lnTo>
                  <a:pt x="1242466" y="29591"/>
                </a:lnTo>
                <a:lnTo>
                  <a:pt x="1241183" y="29591"/>
                </a:lnTo>
                <a:lnTo>
                  <a:pt x="1241869" y="31648"/>
                </a:lnTo>
                <a:lnTo>
                  <a:pt x="1245730" y="31648"/>
                </a:lnTo>
                <a:lnTo>
                  <a:pt x="1247025" y="30962"/>
                </a:lnTo>
                <a:close/>
              </a:path>
              <a:path w="9144000" h="398779">
                <a:moveTo>
                  <a:pt x="1249883" y="26619"/>
                </a:moveTo>
                <a:lnTo>
                  <a:pt x="1247152" y="24942"/>
                </a:lnTo>
                <a:lnTo>
                  <a:pt x="1245781" y="24942"/>
                </a:lnTo>
                <a:lnTo>
                  <a:pt x="1244422" y="26060"/>
                </a:lnTo>
                <a:lnTo>
                  <a:pt x="1248511" y="27190"/>
                </a:lnTo>
                <a:lnTo>
                  <a:pt x="1249883" y="26619"/>
                </a:lnTo>
                <a:close/>
              </a:path>
              <a:path w="9144000" h="398779">
                <a:moveTo>
                  <a:pt x="1251978" y="33921"/>
                </a:moveTo>
                <a:lnTo>
                  <a:pt x="1251242" y="33350"/>
                </a:lnTo>
                <a:lnTo>
                  <a:pt x="1248511" y="33350"/>
                </a:lnTo>
                <a:lnTo>
                  <a:pt x="1244422" y="31673"/>
                </a:lnTo>
                <a:lnTo>
                  <a:pt x="1243050" y="32791"/>
                </a:lnTo>
                <a:lnTo>
                  <a:pt x="1245781" y="34480"/>
                </a:lnTo>
                <a:lnTo>
                  <a:pt x="1247876" y="35039"/>
                </a:lnTo>
                <a:lnTo>
                  <a:pt x="1250607" y="35598"/>
                </a:lnTo>
                <a:lnTo>
                  <a:pt x="1251242" y="34480"/>
                </a:lnTo>
                <a:lnTo>
                  <a:pt x="1251978" y="33921"/>
                </a:lnTo>
                <a:close/>
              </a:path>
              <a:path w="9144000" h="398779">
                <a:moveTo>
                  <a:pt x="1253972" y="68694"/>
                </a:moveTo>
                <a:lnTo>
                  <a:pt x="1253337" y="68135"/>
                </a:lnTo>
                <a:lnTo>
                  <a:pt x="1251242" y="66446"/>
                </a:lnTo>
                <a:lnTo>
                  <a:pt x="1250607" y="67564"/>
                </a:lnTo>
                <a:lnTo>
                  <a:pt x="1248511" y="66446"/>
                </a:lnTo>
                <a:lnTo>
                  <a:pt x="1246517" y="67005"/>
                </a:lnTo>
                <a:lnTo>
                  <a:pt x="1246835" y="67564"/>
                </a:lnTo>
                <a:lnTo>
                  <a:pt x="1247152" y="68135"/>
                </a:lnTo>
                <a:lnTo>
                  <a:pt x="1249184" y="68694"/>
                </a:lnTo>
                <a:lnTo>
                  <a:pt x="1251978" y="68694"/>
                </a:lnTo>
                <a:lnTo>
                  <a:pt x="1253972" y="68694"/>
                </a:lnTo>
                <a:close/>
              </a:path>
              <a:path w="9144000" h="398779">
                <a:moveTo>
                  <a:pt x="1254074" y="46786"/>
                </a:moveTo>
                <a:lnTo>
                  <a:pt x="1250899" y="44729"/>
                </a:lnTo>
                <a:lnTo>
                  <a:pt x="1246339" y="44729"/>
                </a:lnTo>
                <a:lnTo>
                  <a:pt x="1247025" y="46786"/>
                </a:lnTo>
                <a:lnTo>
                  <a:pt x="1249603" y="46786"/>
                </a:lnTo>
                <a:lnTo>
                  <a:pt x="1252791" y="48158"/>
                </a:lnTo>
                <a:lnTo>
                  <a:pt x="1254074" y="46786"/>
                </a:lnTo>
                <a:close/>
              </a:path>
              <a:path w="9144000" h="398779">
                <a:moveTo>
                  <a:pt x="1256055" y="33020"/>
                </a:moveTo>
                <a:lnTo>
                  <a:pt x="1254760" y="30962"/>
                </a:lnTo>
                <a:lnTo>
                  <a:pt x="1250899" y="30276"/>
                </a:lnTo>
                <a:lnTo>
                  <a:pt x="1249603" y="30962"/>
                </a:lnTo>
                <a:lnTo>
                  <a:pt x="1252791" y="33020"/>
                </a:lnTo>
                <a:lnTo>
                  <a:pt x="1254760" y="33718"/>
                </a:lnTo>
                <a:lnTo>
                  <a:pt x="1256055" y="33020"/>
                </a:lnTo>
                <a:close/>
              </a:path>
              <a:path w="9144000" h="398779">
                <a:moveTo>
                  <a:pt x="1257439" y="73177"/>
                </a:moveTo>
                <a:lnTo>
                  <a:pt x="1256703" y="72618"/>
                </a:lnTo>
                <a:lnTo>
                  <a:pt x="1253972" y="71501"/>
                </a:lnTo>
                <a:lnTo>
                  <a:pt x="1253972" y="72059"/>
                </a:lnTo>
                <a:lnTo>
                  <a:pt x="1253337" y="72618"/>
                </a:lnTo>
                <a:lnTo>
                  <a:pt x="1252613" y="72618"/>
                </a:lnTo>
                <a:lnTo>
                  <a:pt x="1254709" y="73736"/>
                </a:lnTo>
                <a:lnTo>
                  <a:pt x="1256703" y="74295"/>
                </a:lnTo>
                <a:lnTo>
                  <a:pt x="1257439" y="73177"/>
                </a:lnTo>
                <a:close/>
              </a:path>
              <a:path w="9144000" h="398779">
                <a:moveTo>
                  <a:pt x="1258074" y="27749"/>
                </a:moveTo>
                <a:lnTo>
                  <a:pt x="1255344" y="26060"/>
                </a:lnTo>
                <a:lnTo>
                  <a:pt x="1253337" y="25501"/>
                </a:lnTo>
                <a:lnTo>
                  <a:pt x="1251978" y="26619"/>
                </a:lnTo>
                <a:lnTo>
                  <a:pt x="1253972" y="27749"/>
                </a:lnTo>
                <a:lnTo>
                  <a:pt x="1255344" y="28308"/>
                </a:lnTo>
                <a:lnTo>
                  <a:pt x="1257439" y="28308"/>
                </a:lnTo>
                <a:lnTo>
                  <a:pt x="1257439" y="27749"/>
                </a:lnTo>
                <a:lnTo>
                  <a:pt x="1258074" y="27749"/>
                </a:lnTo>
                <a:close/>
              </a:path>
              <a:path w="9144000" h="398779">
                <a:moveTo>
                  <a:pt x="1258798" y="85521"/>
                </a:moveTo>
                <a:lnTo>
                  <a:pt x="1258074" y="84963"/>
                </a:lnTo>
                <a:lnTo>
                  <a:pt x="1257439" y="83832"/>
                </a:lnTo>
                <a:lnTo>
                  <a:pt x="1255344" y="83273"/>
                </a:lnTo>
                <a:lnTo>
                  <a:pt x="1250607" y="83832"/>
                </a:lnTo>
                <a:lnTo>
                  <a:pt x="1257439" y="87210"/>
                </a:lnTo>
                <a:lnTo>
                  <a:pt x="1258798" y="85521"/>
                </a:lnTo>
                <a:close/>
              </a:path>
              <a:path w="9144000" h="398779">
                <a:moveTo>
                  <a:pt x="1265085" y="26835"/>
                </a:moveTo>
                <a:lnTo>
                  <a:pt x="1263789" y="25463"/>
                </a:lnTo>
                <a:lnTo>
                  <a:pt x="1263789" y="24765"/>
                </a:lnTo>
                <a:lnTo>
                  <a:pt x="1262164" y="24079"/>
                </a:lnTo>
                <a:lnTo>
                  <a:pt x="1260525" y="23393"/>
                </a:lnTo>
                <a:lnTo>
                  <a:pt x="1259928" y="24079"/>
                </a:lnTo>
                <a:lnTo>
                  <a:pt x="1257947" y="23393"/>
                </a:lnTo>
                <a:lnTo>
                  <a:pt x="1256652" y="23393"/>
                </a:lnTo>
                <a:lnTo>
                  <a:pt x="1257947" y="26149"/>
                </a:lnTo>
                <a:lnTo>
                  <a:pt x="1263103" y="28219"/>
                </a:lnTo>
                <a:lnTo>
                  <a:pt x="1265085" y="26835"/>
                </a:lnTo>
                <a:close/>
              </a:path>
              <a:path w="9144000" h="398779">
                <a:moveTo>
                  <a:pt x="1266990" y="79349"/>
                </a:moveTo>
                <a:lnTo>
                  <a:pt x="1266266" y="78790"/>
                </a:lnTo>
                <a:lnTo>
                  <a:pt x="1264907" y="77673"/>
                </a:lnTo>
                <a:lnTo>
                  <a:pt x="1263535" y="78232"/>
                </a:lnTo>
                <a:lnTo>
                  <a:pt x="1262164" y="77114"/>
                </a:lnTo>
                <a:lnTo>
                  <a:pt x="1260805" y="78232"/>
                </a:lnTo>
                <a:lnTo>
                  <a:pt x="1260805" y="78790"/>
                </a:lnTo>
                <a:lnTo>
                  <a:pt x="1264259" y="79908"/>
                </a:lnTo>
                <a:lnTo>
                  <a:pt x="1265631" y="79908"/>
                </a:lnTo>
                <a:lnTo>
                  <a:pt x="1266990" y="79349"/>
                </a:lnTo>
                <a:close/>
              </a:path>
              <a:path w="9144000" h="398779">
                <a:moveTo>
                  <a:pt x="1266990" y="44577"/>
                </a:moveTo>
                <a:lnTo>
                  <a:pt x="1264907" y="44577"/>
                </a:lnTo>
                <a:lnTo>
                  <a:pt x="1260805" y="43446"/>
                </a:lnTo>
                <a:lnTo>
                  <a:pt x="1261529" y="42887"/>
                </a:lnTo>
                <a:lnTo>
                  <a:pt x="1262164" y="42329"/>
                </a:lnTo>
                <a:lnTo>
                  <a:pt x="1262900" y="42329"/>
                </a:lnTo>
                <a:lnTo>
                  <a:pt x="1260805" y="41211"/>
                </a:lnTo>
                <a:lnTo>
                  <a:pt x="1259433" y="40652"/>
                </a:lnTo>
                <a:lnTo>
                  <a:pt x="1257439" y="40081"/>
                </a:lnTo>
                <a:lnTo>
                  <a:pt x="1249248" y="40081"/>
                </a:lnTo>
                <a:lnTo>
                  <a:pt x="1250149" y="41211"/>
                </a:lnTo>
                <a:lnTo>
                  <a:pt x="1250607" y="41770"/>
                </a:lnTo>
                <a:lnTo>
                  <a:pt x="1253972" y="41211"/>
                </a:lnTo>
                <a:lnTo>
                  <a:pt x="1257439" y="42887"/>
                </a:lnTo>
                <a:lnTo>
                  <a:pt x="1256068" y="43446"/>
                </a:lnTo>
                <a:lnTo>
                  <a:pt x="1253972" y="42329"/>
                </a:lnTo>
                <a:lnTo>
                  <a:pt x="1252613" y="43446"/>
                </a:lnTo>
                <a:lnTo>
                  <a:pt x="1258074" y="45135"/>
                </a:lnTo>
                <a:lnTo>
                  <a:pt x="1266266" y="46812"/>
                </a:lnTo>
                <a:lnTo>
                  <a:pt x="1266990" y="44577"/>
                </a:lnTo>
                <a:close/>
              </a:path>
              <a:path w="9144000" h="398779">
                <a:moveTo>
                  <a:pt x="1273098" y="36156"/>
                </a:moveTo>
                <a:lnTo>
                  <a:pt x="1269720" y="34480"/>
                </a:lnTo>
                <a:lnTo>
                  <a:pt x="1268133" y="34480"/>
                </a:lnTo>
                <a:lnTo>
                  <a:pt x="1266367" y="33718"/>
                </a:lnTo>
                <a:lnTo>
                  <a:pt x="1263789" y="33718"/>
                </a:lnTo>
                <a:lnTo>
                  <a:pt x="1263789" y="34480"/>
                </a:lnTo>
                <a:lnTo>
                  <a:pt x="1263535" y="34480"/>
                </a:lnTo>
                <a:lnTo>
                  <a:pt x="1260805" y="33350"/>
                </a:lnTo>
                <a:lnTo>
                  <a:pt x="1260170" y="33921"/>
                </a:lnTo>
                <a:lnTo>
                  <a:pt x="1260170" y="34480"/>
                </a:lnTo>
                <a:lnTo>
                  <a:pt x="1260805" y="34480"/>
                </a:lnTo>
                <a:lnTo>
                  <a:pt x="1260805" y="35039"/>
                </a:lnTo>
                <a:lnTo>
                  <a:pt x="1261529" y="35039"/>
                </a:lnTo>
                <a:lnTo>
                  <a:pt x="1262164" y="35598"/>
                </a:lnTo>
                <a:lnTo>
                  <a:pt x="1262164" y="34480"/>
                </a:lnTo>
                <a:lnTo>
                  <a:pt x="1263789" y="34925"/>
                </a:lnTo>
                <a:lnTo>
                  <a:pt x="1263789" y="35090"/>
                </a:lnTo>
                <a:lnTo>
                  <a:pt x="1266977" y="37160"/>
                </a:lnTo>
                <a:lnTo>
                  <a:pt x="1268260" y="36474"/>
                </a:lnTo>
                <a:lnTo>
                  <a:pt x="1268514" y="36195"/>
                </a:lnTo>
                <a:lnTo>
                  <a:pt x="1271092" y="36715"/>
                </a:lnTo>
                <a:lnTo>
                  <a:pt x="1273098" y="36156"/>
                </a:lnTo>
                <a:close/>
              </a:path>
              <a:path w="9144000" h="398779">
                <a:moveTo>
                  <a:pt x="1275829" y="27749"/>
                </a:moveTo>
                <a:lnTo>
                  <a:pt x="1273822" y="26619"/>
                </a:lnTo>
                <a:lnTo>
                  <a:pt x="1271092" y="26060"/>
                </a:lnTo>
                <a:lnTo>
                  <a:pt x="1269720" y="26619"/>
                </a:lnTo>
                <a:lnTo>
                  <a:pt x="1271092" y="28308"/>
                </a:lnTo>
                <a:lnTo>
                  <a:pt x="1274457" y="28867"/>
                </a:lnTo>
                <a:lnTo>
                  <a:pt x="1275829" y="27749"/>
                </a:lnTo>
                <a:close/>
              </a:path>
              <a:path w="9144000" h="398779">
                <a:moveTo>
                  <a:pt x="1277289" y="48844"/>
                </a:moveTo>
                <a:lnTo>
                  <a:pt x="1274749" y="47498"/>
                </a:lnTo>
                <a:lnTo>
                  <a:pt x="1275194" y="46812"/>
                </a:lnTo>
                <a:lnTo>
                  <a:pt x="1274457" y="46253"/>
                </a:lnTo>
                <a:lnTo>
                  <a:pt x="1271727" y="45135"/>
                </a:lnTo>
                <a:lnTo>
                  <a:pt x="1270368" y="45135"/>
                </a:lnTo>
                <a:lnTo>
                  <a:pt x="1270368" y="45694"/>
                </a:lnTo>
                <a:lnTo>
                  <a:pt x="1271498" y="46329"/>
                </a:lnTo>
                <a:lnTo>
                  <a:pt x="1268260" y="47472"/>
                </a:lnTo>
                <a:lnTo>
                  <a:pt x="1267269" y="49060"/>
                </a:lnTo>
                <a:lnTo>
                  <a:pt x="1266913" y="49060"/>
                </a:lnTo>
                <a:lnTo>
                  <a:pt x="1266367" y="48844"/>
                </a:lnTo>
                <a:lnTo>
                  <a:pt x="1266253" y="49060"/>
                </a:lnTo>
                <a:lnTo>
                  <a:pt x="1265428" y="49060"/>
                </a:lnTo>
                <a:lnTo>
                  <a:pt x="1262507" y="48158"/>
                </a:lnTo>
                <a:lnTo>
                  <a:pt x="1255369" y="46786"/>
                </a:lnTo>
                <a:lnTo>
                  <a:pt x="1257350" y="50914"/>
                </a:lnTo>
                <a:lnTo>
                  <a:pt x="1259928" y="52984"/>
                </a:lnTo>
                <a:lnTo>
                  <a:pt x="1261211" y="52298"/>
                </a:lnTo>
                <a:lnTo>
                  <a:pt x="1263789" y="53670"/>
                </a:lnTo>
                <a:lnTo>
                  <a:pt x="1264170" y="52946"/>
                </a:lnTo>
                <a:lnTo>
                  <a:pt x="1266266" y="53555"/>
                </a:lnTo>
                <a:lnTo>
                  <a:pt x="1269720" y="55232"/>
                </a:lnTo>
                <a:lnTo>
                  <a:pt x="1268996" y="53555"/>
                </a:lnTo>
                <a:lnTo>
                  <a:pt x="1273098" y="53555"/>
                </a:lnTo>
                <a:lnTo>
                  <a:pt x="1274457" y="52425"/>
                </a:lnTo>
                <a:lnTo>
                  <a:pt x="1269720" y="50177"/>
                </a:lnTo>
                <a:lnTo>
                  <a:pt x="1273429" y="51612"/>
                </a:lnTo>
                <a:lnTo>
                  <a:pt x="1277289" y="48844"/>
                </a:lnTo>
                <a:close/>
              </a:path>
              <a:path w="9144000" h="398779">
                <a:moveTo>
                  <a:pt x="1277924" y="57480"/>
                </a:moveTo>
                <a:lnTo>
                  <a:pt x="1274457" y="55232"/>
                </a:lnTo>
                <a:lnTo>
                  <a:pt x="1271727" y="54673"/>
                </a:lnTo>
                <a:lnTo>
                  <a:pt x="1269720" y="55232"/>
                </a:lnTo>
                <a:lnTo>
                  <a:pt x="1268996" y="55791"/>
                </a:lnTo>
                <a:lnTo>
                  <a:pt x="1268361" y="55791"/>
                </a:lnTo>
                <a:lnTo>
                  <a:pt x="1266990" y="56349"/>
                </a:lnTo>
                <a:lnTo>
                  <a:pt x="1271727" y="58597"/>
                </a:lnTo>
                <a:lnTo>
                  <a:pt x="1275829" y="59156"/>
                </a:lnTo>
                <a:lnTo>
                  <a:pt x="1277924" y="57480"/>
                </a:lnTo>
                <a:close/>
              </a:path>
              <a:path w="9144000" h="398779">
                <a:moveTo>
                  <a:pt x="1280566" y="10325"/>
                </a:moveTo>
                <a:lnTo>
                  <a:pt x="1276692" y="8940"/>
                </a:lnTo>
                <a:lnTo>
                  <a:pt x="1276692" y="10325"/>
                </a:lnTo>
                <a:lnTo>
                  <a:pt x="1276007" y="10325"/>
                </a:lnTo>
                <a:lnTo>
                  <a:pt x="1274114" y="11010"/>
                </a:lnTo>
                <a:lnTo>
                  <a:pt x="1277988" y="14452"/>
                </a:lnTo>
                <a:lnTo>
                  <a:pt x="1280566" y="10325"/>
                </a:lnTo>
                <a:close/>
              </a:path>
              <a:path w="9144000" h="398779">
                <a:moveTo>
                  <a:pt x="1282649" y="78232"/>
                </a:moveTo>
                <a:lnTo>
                  <a:pt x="1281290" y="77673"/>
                </a:lnTo>
                <a:lnTo>
                  <a:pt x="1281290" y="76542"/>
                </a:lnTo>
                <a:lnTo>
                  <a:pt x="1278559" y="76542"/>
                </a:lnTo>
                <a:lnTo>
                  <a:pt x="1276553" y="77114"/>
                </a:lnTo>
                <a:lnTo>
                  <a:pt x="1280655" y="78790"/>
                </a:lnTo>
                <a:lnTo>
                  <a:pt x="1282649" y="78232"/>
                </a:lnTo>
                <a:close/>
              </a:path>
              <a:path w="9144000" h="398779">
                <a:moveTo>
                  <a:pt x="1282649" y="48501"/>
                </a:moveTo>
                <a:lnTo>
                  <a:pt x="1279918" y="46253"/>
                </a:lnTo>
                <a:lnTo>
                  <a:pt x="1277188" y="47383"/>
                </a:lnTo>
                <a:lnTo>
                  <a:pt x="1278559" y="48501"/>
                </a:lnTo>
                <a:lnTo>
                  <a:pt x="1282014" y="50177"/>
                </a:lnTo>
                <a:lnTo>
                  <a:pt x="1282649" y="49618"/>
                </a:lnTo>
                <a:lnTo>
                  <a:pt x="1282649" y="48501"/>
                </a:lnTo>
                <a:close/>
              </a:path>
              <a:path w="9144000" h="398779">
                <a:moveTo>
                  <a:pt x="1286751" y="60718"/>
                </a:moveTo>
                <a:lnTo>
                  <a:pt x="1285379" y="60210"/>
                </a:lnTo>
                <a:lnTo>
                  <a:pt x="1284744" y="60210"/>
                </a:lnTo>
                <a:lnTo>
                  <a:pt x="1283385" y="59702"/>
                </a:lnTo>
                <a:lnTo>
                  <a:pt x="1282014" y="60210"/>
                </a:lnTo>
                <a:lnTo>
                  <a:pt x="1283385" y="61353"/>
                </a:lnTo>
                <a:lnTo>
                  <a:pt x="1286116" y="61861"/>
                </a:lnTo>
                <a:lnTo>
                  <a:pt x="1286751" y="61353"/>
                </a:lnTo>
                <a:lnTo>
                  <a:pt x="1286751" y="60718"/>
                </a:lnTo>
                <a:close/>
              </a:path>
              <a:path w="9144000" h="398779">
                <a:moveTo>
                  <a:pt x="1289596" y="9639"/>
                </a:moveTo>
                <a:lnTo>
                  <a:pt x="1287018" y="8255"/>
                </a:lnTo>
                <a:lnTo>
                  <a:pt x="1285722" y="8255"/>
                </a:lnTo>
                <a:lnTo>
                  <a:pt x="1284427" y="8940"/>
                </a:lnTo>
                <a:lnTo>
                  <a:pt x="1287018" y="10325"/>
                </a:lnTo>
                <a:lnTo>
                  <a:pt x="1288300" y="10325"/>
                </a:lnTo>
                <a:lnTo>
                  <a:pt x="1289596" y="9639"/>
                </a:lnTo>
                <a:close/>
              </a:path>
              <a:path w="9144000" h="398779">
                <a:moveTo>
                  <a:pt x="1290205" y="72059"/>
                </a:moveTo>
                <a:lnTo>
                  <a:pt x="1288110" y="69253"/>
                </a:lnTo>
                <a:lnTo>
                  <a:pt x="1288846" y="67005"/>
                </a:lnTo>
                <a:lnTo>
                  <a:pt x="1286751" y="66446"/>
                </a:lnTo>
                <a:lnTo>
                  <a:pt x="1285379" y="66446"/>
                </a:lnTo>
                <a:lnTo>
                  <a:pt x="1283385" y="65887"/>
                </a:lnTo>
                <a:lnTo>
                  <a:pt x="1280655" y="67005"/>
                </a:lnTo>
                <a:lnTo>
                  <a:pt x="1286116" y="68694"/>
                </a:lnTo>
                <a:lnTo>
                  <a:pt x="1283385" y="69811"/>
                </a:lnTo>
                <a:lnTo>
                  <a:pt x="1290205" y="72059"/>
                </a:lnTo>
                <a:close/>
              </a:path>
              <a:path w="9144000" h="398779">
                <a:moveTo>
                  <a:pt x="1291488" y="19265"/>
                </a:moveTo>
                <a:lnTo>
                  <a:pt x="1291183" y="18580"/>
                </a:lnTo>
                <a:lnTo>
                  <a:pt x="1290878" y="17894"/>
                </a:lnTo>
                <a:lnTo>
                  <a:pt x="1288300" y="18580"/>
                </a:lnTo>
                <a:lnTo>
                  <a:pt x="1285036" y="15824"/>
                </a:lnTo>
                <a:lnTo>
                  <a:pt x="1283144" y="17894"/>
                </a:lnTo>
                <a:lnTo>
                  <a:pt x="1285722" y="19964"/>
                </a:lnTo>
                <a:lnTo>
                  <a:pt x="1288300" y="19964"/>
                </a:lnTo>
                <a:lnTo>
                  <a:pt x="1290193" y="20650"/>
                </a:lnTo>
                <a:lnTo>
                  <a:pt x="1290878" y="19964"/>
                </a:lnTo>
                <a:lnTo>
                  <a:pt x="1291488" y="19265"/>
                </a:lnTo>
                <a:close/>
              </a:path>
              <a:path w="9144000" h="398779">
                <a:moveTo>
                  <a:pt x="1295666" y="87210"/>
                </a:moveTo>
                <a:lnTo>
                  <a:pt x="1292212" y="86639"/>
                </a:lnTo>
                <a:lnTo>
                  <a:pt x="1290205" y="86080"/>
                </a:lnTo>
                <a:lnTo>
                  <a:pt x="1288110" y="87769"/>
                </a:lnTo>
                <a:lnTo>
                  <a:pt x="1288846" y="88328"/>
                </a:lnTo>
                <a:lnTo>
                  <a:pt x="1292212" y="90004"/>
                </a:lnTo>
                <a:lnTo>
                  <a:pt x="1293571" y="88887"/>
                </a:lnTo>
                <a:lnTo>
                  <a:pt x="1295666" y="88887"/>
                </a:lnTo>
                <a:lnTo>
                  <a:pt x="1294307" y="87769"/>
                </a:lnTo>
                <a:lnTo>
                  <a:pt x="1295666" y="87210"/>
                </a:lnTo>
                <a:close/>
              </a:path>
              <a:path w="9144000" h="398779">
                <a:moveTo>
                  <a:pt x="1297330" y="11010"/>
                </a:moveTo>
                <a:lnTo>
                  <a:pt x="1294752" y="9639"/>
                </a:lnTo>
                <a:lnTo>
                  <a:pt x="1292771" y="8255"/>
                </a:lnTo>
                <a:lnTo>
                  <a:pt x="1292174" y="10325"/>
                </a:lnTo>
                <a:lnTo>
                  <a:pt x="1294752" y="11709"/>
                </a:lnTo>
                <a:lnTo>
                  <a:pt x="1297330" y="11709"/>
                </a:lnTo>
                <a:lnTo>
                  <a:pt x="1297330" y="11010"/>
                </a:lnTo>
                <a:close/>
              </a:path>
              <a:path w="9144000" h="398779">
                <a:moveTo>
                  <a:pt x="1297673" y="43954"/>
                </a:moveTo>
                <a:lnTo>
                  <a:pt x="1293571" y="42303"/>
                </a:lnTo>
                <a:lnTo>
                  <a:pt x="1293571" y="41668"/>
                </a:lnTo>
                <a:lnTo>
                  <a:pt x="1294307" y="40525"/>
                </a:lnTo>
                <a:lnTo>
                  <a:pt x="1292212" y="39509"/>
                </a:lnTo>
                <a:lnTo>
                  <a:pt x="1291577" y="40017"/>
                </a:lnTo>
                <a:lnTo>
                  <a:pt x="1289481" y="38874"/>
                </a:lnTo>
                <a:lnTo>
                  <a:pt x="1289481" y="40017"/>
                </a:lnTo>
                <a:lnTo>
                  <a:pt x="1286116" y="40017"/>
                </a:lnTo>
                <a:lnTo>
                  <a:pt x="1287475" y="41160"/>
                </a:lnTo>
                <a:lnTo>
                  <a:pt x="1291577" y="41668"/>
                </a:lnTo>
                <a:lnTo>
                  <a:pt x="1294942" y="44462"/>
                </a:lnTo>
                <a:lnTo>
                  <a:pt x="1297038" y="44462"/>
                </a:lnTo>
                <a:lnTo>
                  <a:pt x="1297673" y="43954"/>
                </a:lnTo>
                <a:close/>
              </a:path>
              <a:path w="9144000" h="398779">
                <a:moveTo>
                  <a:pt x="1299768" y="34429"/>
                </a:moveTo>
                <a:lnTo>
                  <a:pt x="1289481" y="31635"/>
                </a:lnTo>
                <a:lnTo>
                  <a:pt x="1286751" y="31000"/>
                </a:lnTo>
                <a:lnTo>
                  <a:pt x="1283385" y="31000"/>
                </a:lnTo>
                <a:lnTo>
                  <a:pt x="1282014" y="32778"/>
                </a:lnTo>
                <a:lnTo>
                  <a:pt x="1284020" y="34429"/>
                </a:lnTo>
                <a:lnTo>
                  <a:pt x="1285379" y="34937"/>
                </a:lnTo>
                <a:lnTo>
                  <a:pt x="1288846" y="36080"/>
                </a:lnTo>
                <a:lnTo>
                  <a:pt x="1293571" y="36588"/>
                </a:lnTo>
                <a:lnTo>
                  <a:pt x="1299768" y="34429"/>
                </a:lnTo>
                <a:close/>
              </a:path>
              <a:path w="9144000" h="398779">
                <a:moveTo>
                  <a:pt x="1305674" y="32334"/>
                </a:moveTo>
                <a:lnTo>
                  <a:pt x="1303782" y="31648"/>
                </a:lnTo>
                <a:lnTo>
                  <a:pt x="1301800" y="31648"/>
                </a:lnTo>
                <a:lnTo>
                  <a:pt x="1300861" y="30962"/>
                </a:lnTo>
                <a:lnTo>
                  <a:pt x="1299908" y="30276"/>
                </a:lnTo>
                <a:lnTo>
                  <a:pt x="1300518" y="29591"/>
                </a:lnTo>
                <a:lnTo>
                  <a:pt x="1301203" y="29591"/>
                </a:lnTo>
                <a:lnTo>
                  <a:pt x="1301800" y="28905"/>
                </a:lnTo>
                <a:lnTo>
                  <a:pt x="1300759" y="28536"/>
                </a:lnTo>
                <a:lnTo>
                  <a:pt x="1301127" y="28206"/>
                </a:lnTo>
                <a:lnTo>
                  <a:pt x="1301775" y="27698"/>
                </a:lnTo>
                <a:lnTo>
                  <a:pt x="1299032" y="26047"/>
                </a:lnTo>
                <a:lnTo>
                  <a:pt x="1298054" y="26644"/>
                </a:lnTo>
                <a:lnTo>
                  <a:pt x="1296644" y="26149"/>
                </a:lnTo>
                <a:lnTo>
                  <a:pt x="1291488" y="26149"/>
                </a:lnTo>
                <a:lnTo>
                  <a:pt x="1289596" y="26835"/>
                </a:lnTo>
                <a:lnTo>
                  <a:pt x="1290193" y="28219"/>
                </a:lnTo>
                <a:lnTo>
                  <a:pt x="1294066" y="28219"/>
                </a:lnTo>
                <a:lnTo>
                  <a:pt x="1296644" y="29591"/>
                </a:lnTo>
                <a:lnTo>
                  <a:pt x="1295349" y="30962"/>
                </a:lnTo>
                <a:lnTo>
                  <a:pt x="1293456" y="29591"/>
                </a:lnTo>
                <a:lnTo>
                  <a:pt x="1292771" y="30276"/>
                </a:lnTo>
                <a:lnTo>
                  <a:pt x="1297330" y="32334"/>
                </a:lnTo>
                <a:lnTo>
                  <a:pt x="1305077" y="34404"/>
                </a:lnTo>
                <a:lnTo>
                  <a:pt x="1305674" y="32334"/>
                </a:lnTo>
                <a:close/>
              </a:path>
              <a:path w="9144000" h="398779">
                <a:moveTo>
                  <a:pt x="1305864" y="75425"/>
                </a:moveTo>
                <a:lnTo>
                  <a:pt x="1303134" y="74295"/>
                </a:lnTo>
                <a:lnTo>
                  <a:pt x="1304505" y="73736"/>
                </a:lnTo>
                <a:lnTo>
                  <a:pt x="1302499" y="73177"/>
                </a:lnTo>
                <a:lnTo>
                  <a:pt x="1301775" y="74295"/>
                </a:lnTo>
                <a:lnTo>
                  <a:pt x="1301775" y="74866"/>
                </a:lnTo>
                <a:lnTo>
                  <a:pt x="1304505" y="75984"/>
                </a:lnTo>
                <a:lnTo>
                  <a:pt x="1305229" y="75425"/>
                </a:lnTo>
                <a:lnTo>
                  <a:pt x="1305864" y="75425"/>
                </a:lnTo>
                <a:close/>
              </a:path>
              <a:path w="9144000" h="398779">
                <a:moveTo>
                  <a:pt x="1305864" y="68694"/>
                </a:moveTo>
                <a:lnTo>
                  <a:pt x="1301127" y="67005"/>
                </a:lnTo>
                <a:lnTo>
                  <a:pt x="1297673" y="66446"/>
                </a:lnTo>
                <a:lnTo>
                  <a:pt x="1294307" y="66446"/>
                </a:lnTo>
                <a:lnTo>
                  <a:pt x="1294942" y="67005"/>
                </a:lnTo>
                <a:lnTo>
                  <a:pt x="1297038" y="68135"/>
                </a:lnTo>
                <a:lnTo>
                  <a:pt x="1297673" y="68694"/>
                </a:lnTo>
                <a:lnTo>
                  <a:pt x="1301127" y="69253"/>
                </a:lnTo>
                <a:lnTo>
                  <a:pt x="1303858" y="69811"/>
                </a:lnTo>
                <a:lnTo>
                  <a:pt x="1305864" y="68694"/>
                </a:lnTo>
                <a:close/>
              </a:path>
              <a:path w="9144000" h="398779">
                <a:moveTo>
                  <a:pt x="1306588" y="46240"/>
                </a:moveTo>
                <a:lnTo>
                  <a:pt x="1302499" y="44462"/>
                </a:lnTo>
                <a:lnTo>
                  <a:pt x="1301127" y="44462"/>
                </a:lnTo>
                <a:lnTo>
                  <a:pt x="1298397" y="45605"/>
                </a:lnTo>
                <a:lnTo>
                  <a:pt x="1299768" y="46748"/>
                </a:lnTo>
                <a:lnTo>
                  <a:pt x="1304505" y="47256"/>
                </a:lnTo>
                <a:lnTo>
                  <a:pt x="1306588" y="46240"/>
                </a:lnTo>
                <a:close/>
              </a:path>
              <a:path w="9144000" h="398779">
                <a:moveTo>
                  <a:pt x="1308595" y="101231"/>
                </a:moveTo>
                <a:lnTo>
                  <a:pt x="1306588" y="98425"/>
                </a:lnTo>
                <a:lnTo>
                  <a:pt x="1302499" y="98425"/>
                </a:lnTo>
                <a:lnTo>
                  <a:pt x="1301775" y="98983"/>
                </a:lnTo>
                <a:lnTo>
                  <a:pt x="1302499" y="99542"/>
                </a:lnTo>
                <a:lnTo>
                  <a:pt x="1305229" y="100672"/>
                </a:lnTo>
                <a:lnTo>
                  <a:pt x="1308595" y="101231"/>
                </a:lnTo>
                <a:close/>
              </a:path>
              <a:path w="9144000" h="398779">
                <a:moveTo>
                  <a:pt x="1309966" y="51193"/>
                </a:moveTo>
                <a:lnTo>
                  <a:pt x="1309319" y="50050"/>
                </a:lnTo>
                <a:lnTo>
                  <a:pt x="1305864" y="48399"/>
                </a:lnTo>
                <a:lnTo>
                  <a:pt x="1301775" y="49542"/>
                </a:lnTo>
                <a:lnTo>
                  <a:pt x="1302499" y="50050"/>
                </a:lnTo>
                <a:lnTo>
                  <a:pt x="1304505" y="51193"/>
                </a:lnTo>
                <a:lnTo>
                  <a:pt x="1305229" y="51828"/>
                </a:lnTo>
                <a:lnTo>
                  <a:pt x="1307236" y="52336"/>
                </a:lnTo>
                <a:lnTo>
                  <a:pt x="1309966" y="51193"/>
                </a:lnTo>
                <a:close/>
              </a:path>
              <a:path w="9144000" h="398779">
                <a:moveTo>
                  <a:pt x="1310690" y="56273"/>
                </a:moveTo>
                <a:lnTo>
                  <a:pt x="1301127" y="51828"/>
                </a:lnTo>
                <a:lnTo>
                  <a:pt x="1291577" y="52336"/>
                </a:lnTo>
                <a:lnTo>
                  <a:pt x="1288110" y="53479"/>
                </a:lnTo>
                <a:lnTo>
                  <a:pt x="1292212" y="55765"/>
                </a:lnTo>
                <a:lnTo>
                  <a:pt x="1293571" y="53479"/>
                </a:lnTo>
                <a:lnTo>
                  <a:pt x="1297038" y="55130"/>
                </a:lnTo>
                <a:lnTo>
                  <a:pt x="1296301" y="56273"/>
                </a:lnTo>
                <a:lnTo>
                  <a:pt x="1292936" y="55765"/>
                </a:lnTo>
                <a:lnTo>
                  <a:pt x="1293774" y="56273"/>
                </a:lnTo>
                <a:lnTo>
                  <a:pt x="1295666" y="57416"/>
                </a:lnTo>
                <a:lnTo>
                  <a:pt x="1301127" y="57924"/>
                </a:lnTo>
                <a:lnTo>
                  <a:pt x="1307236" y="59702"/>
                </a:lnTo>
                <a:lnTo>
                  <a:pt x="1310690" y="56273"/>
                </a:lnTo>
                <a:close/>
              </a:path>
              <a:path w="9144000" h="398779">
                <a:moveTo>
                  <a:pt x="1311325" y="36588"/>
                </a:moveTo>
                <a:lnTo>
                  <a:pt x="1306588" y="34937"/>
                </a:lnTo>
                <a:lnTo>
                  <a:pt x="1308595" y="36080"/>
                </a:lnTo>
                <a:lnTo>
                  <a:pt x="1307960" y="36080"/>
                </a:lnTo>
                <a:lnTo>
                  <a:pt x="1308595" y="36588"/>
                </a:lnTo>
                <a:lnTo>
                  <a:pt x="1311325" y="36588"/>
                </a:lnTo>
                <a:close/>
              </a:path>
              <a:path w="9144000" h="398779">
                <a:moveTo>
                  <a:pt x="1311516" y="21336"/>
                </a:moveTo>
                <a:lnTo>
                  <a:pt x="1308252" y="19265"/>
                </a:lnTo>
                <a:lnTo>
                  <a:pt x="1306360" y="19964"/>
                </a:lnTo>
                <a:lnTo>
                  <a:pt x="1304404" y="20637"/>
                </a:lnTo>
                <a:lnTo>
                  <a:pt x="1303096" y="19265"/>
                </a:lnTo>
                <a:lnTo>
                  <a:pt x="1302486" y="19964"/>
                </a:lnTo>
                <a:lnTo>
                  <a:pt x="1301203" y="19265"/>
                </a:lnTo>
                <a:lnTo>
                  <a:pt x="1300518" y="18580"/>
                </a:lnTo>
                <a:lnTo>
                  <a:pt x="1299908" y="18580"/>
                </a:lnTo>
                <a:lnTo>
                  <a:pt x="1299908" y="19964"/>
                </a:lnTo>
                <a:lnTo>
                  <a:pt x="1300518" y="19964"/>
                </a:lnTo>
                <a:lnTo>
                  <a:pt x="1301203" y="20650"/>
                </a:lnTo>
                <a:lnTo>
                  <a:pt x="1301203" y="19964"/>
                </a:lnTo>
                <a:lnTo>
                  <a:pt x="1305077" y="21336"/>
                </a:lnTo>
                <a:lnTo>
                  <a:pt x="1304429" y="20675"/>
                </a:lnTo>
                <a:lnTo>
                  <a:pt x="1306969" y="21336"/>
                </a:lnTo>
                <a:lnTo>
                  <a:pt x="1309547" y="22707"/>
                </a:lnTo>
                <a:lnTo>
                  <a:pt x="1311516" y="21336"/>
                </a:lnTo>
                <a:close/>
              </a:path>
              <a:path w="9144000" h="398779">
                <a:moveTo>
                  <a:pt x="1312811" y="41287"/>
                </a:moveTo>
                <a:lnTo>
                  <a:pt x="1308252" y="38531"/>
                </a:lnTo>
                <a:lnTo>
                  <a:pt x="1306969" y="37846"/>
                </a:lnTo>
                <a:lnTo>
                  <a:pt x="1303096" y="37160"/>
                </a:lnTo>
                <a:lnTo>
                  <a:pt x="1301775" y="36588"/>
                </a:lnTo>
                <a:lnTo>
                  <a:pt x="1297673" y="37223"/>
                </a:lnTo>
                <a:lnTo>
                  <a:pt x="1297990" y="37731"/>
                </a:lnTo>
                <a:lnTo>
                  <a:pt x="1298397" y="38366"/>
                </a:lnTo>
                <a:lnTo>
                  <a:pt x="1300403" y="37731"/>
                </a:lnTo>
                <a:lnTo>
                  <a:pt x="1302042" y="38658"/>
                </a:lnTo>
                <a:lnTo>
                  <a:pt x="1299908" y="39217"/>
                </a:lnTo>
                <a:lnTo>
                  <a:pt x="1300518" y="40589"/>
                </a:lnTo>
                <a:lnTo>
                  <a:pt x="1303096" y="42659"/>
                </a:lnTo>
                <a:lnTo>
                  <a:pt x="1305077" y="43345"/>
                </a:lnTo>
                <a:lnTo>
                  <a:pt x="1308252" y="44729"/>
                </a:lnTo>
                <a:lnTo>
                  <a:pt x="1307655" y="42659"/>
                </a:lnTo>
                <a:lnTo>
                  <a:pt x="1311516" y="43345"/>
                </a:lnTo>
                <a:lnTo>
                  <a:pt x="1311948" y="42659"/>
                </a:lnTo>
                <a:lnTo>
                  <a:pt x="1312811" y="41287"/>
                </a:lnTo>
                <a:close/>
              </a:path>
              <a:path w="9144000" h="398779">
                <a:moveTo>
                  <a:pt x="1314107" y="11010"/>
                </a:moveTo>
                <a:lnTo>
                  <a:pt x="1312125" y="10325"/>
                </a:lnTo>
                <a:lnTo>
                  <a:pt x="1309547" y="8940"/>
                </a:lnTo>
                <a:lnTo>
                  <a:pt x="1308938" y="10325"/>
                </a:lnTo>
                <a:lnTo>
                  <a:pt x="1309547" y="11709"/>
                </a:lnTo>
                <a:lnTo>
                  <a:pt x="1313408" y="12395"/>
                </a:lnTo>
                <a:lnTo>
                  <a:pt x="1314107" y="11010"/>
                </a:lnTo>
                <a:close/>
              </a:path>
              <a:path w="9144000" h="398779">
                <a:moveTo>
                  <a:pt x="1315999" y="47472"/>
                </a:moveTo>
                <a:lnTo>
                  <a:pt x="1312811" y="45415"/>
                </a:lnTo>
                <a:lnTo>
                  <a:pt x="1310233" y="44729"/>
                </a:lnTo>
                <a:lnTo>
                  <a:pt x="1308252" y="44729"/>
                </a:lnTo>
                <a:lnTo>
                  <a:pt x="1307655" y="45415"/>
                </a:lnTo>
                <a:lnTo>
                  <a:pt x="1306969" y="46101"/>
                </a:lnTo>
                <a:lnTo>
                  <a:pt x="1305674" y="46786"/>
                </a:lnTo>
                <a:lnTo>
                  <a:pt x="1310233" y="48844"/>
                </a:lnTo>
                <a:lnTo>
                  <a:pt x="1314107" y="50228"/>
                </a:lnTo>
                <a:lnTo>
                  <a:pt x="1315999" y="47472"/>
                </a:lnTo>
                <a:close/>
              </a:path>
              <a:path w="9144000" h="398779">
                <a:moveTo>
                  <a:pt x="1318882" y="61861"/>
                </a:moveTo>
                <a:lnTo>
                  <a:pt x="1310690" y="59067"/>
                </a:lnTo>
                <a:lnTo>
                  <a:pt x="1309319" y="59702"/>
                </a:lnTo>
                <a:lnTo>
                  <a:pt x="1312049" y="61861"/>
                </a:lnTo>
                <a:lnTo>
                  <a:pt x="1315427" y="63004"/>
                </a:lnTo>
                <a:lnTo>
                  <a:pt x="1318882" y="61861"/>
                </a:lnTo>
                <a:close/>
              </a:path>
              <a:path w="9144000" h="398779">
                <a:moveTo>
                  <a:pt x="1320888" y="49542"/>
                </a:moveTo>
                <a:lnTo>
                  <a:pt x="1320253" y="49034"/>
                </a:lnTo>
                <a:lnTo>
                  <a:pt x="1319517" y="48399"/>
                </a:lnTo>
                <a:lnTo>
                  <a:pt x="1318882" y="48399"/>
                </a:lnTo>
                <a:lnTo>
                  <a:pt x="1318158" y="47891"/>
                </a:lnTo>
                <a:lnTo>
                  <a:pt x="1318158" y="48399"/>
                </a:lnTo>
                <a:lnTo>
                  <a:pt x="1317523" y="47891"/>
                </a:lnTo>
                <a:lnTo>
                  <a:pt x="1316786" y="48399"/>
                </a:lnTo>
                <a:lnTo>
                  <a:pt x="1316151" y="48399"/>
                </a:lnTo>
                <a:lnTo>
                  <a:pt x="1316786" y="49034"/>
                </a:lnTo>
                <a:lnTo>
                  <a:pt x="1317523" y="49542"/>
                </a:lnTo>
                <a:lnTo>
                  <a:pt x="1318158" y="49542"/>
                </a:lnTo>
                <a:lnTo>
                  <a:pt x="1318158" y="50050"/>
                </a:lnTo>
                <a:lnTo>
                  <a:pt x="1318882" y="49542"/>
                </a:lnTo>
                <a:lnTo>
                  <a:pt x="1319517" y="50050"/>
                </a:lnTo>
                <a:lnTo>
                  <a:pt x="1320253" y="49542"/>
                </a:lnTo>
                <a:lnTo>
                  <a:pt x="1320888" y="49542"/>
                </a:lnTo>
                <a:close/>
              </a:path>
              <a:path w="9144000" h="398779">
                <a:moveTo>
                  <a:pt x="1324419" y="51612"/>
                </a:moveTo>
                <a:lnTo>
                  <a:pt x="1323136" y="50914"/>
                </a:lnTo>
                <a:lnTo>
                  <a:pt x="1321841" y="50914"/>
                </a:lnTo>
                <a:lnTo>
                  <a:pt x="1320546" y="51612"/>
                </a:lnTo>
                <a:lnTo>
                  <a:pt x="1321155" y="52298"/>
                </a:lnTo>
                <a:lnTo>
                  <a:pt x="1323733" y="53670"/>
                </a:lnTo>
                <a:lnTo>
                  <a:pt x="1324419" y="52984"/>
                </a:lnTo>
                <a:lnTo>
                  <a:pt x="1324419" y="51612"/>
                </a:lnTo>
                <a:close/>
              </a:path>
              <a:path w="9144000" h="398779">
                <a:moveTo>
                  <a:pt x="1328026" y="40017"/>
                </a:moveTo>
                <a:lnTo>
                  <a:pt x="1322247" y="37223"/>
                </a:lnTo>
                <a:lnTo>
                  <a:pt x="1320292" y="38341"/>
                </a:lnTo>
                <a:lnTo>
                  <a:pt x="1320546" y="37846"/>
                </a:lnTo>
                <a:lnTo>
                  <a:pt x="1321155" y="36474"/>
                </a:lnTo>
                <a:lnTo>
                  <a:pt x="1320736" y="36207"/>
                </a:lnTo>
                <a:lnTo>
                  <a:pt x="1320888" y="36080"/>
                </a:lnTo>
                <a:lnTo>
                  <a:pt x="1322247" y="36080"/>
                </a:lnTo>
                <a:lnTo>
                  <a:pt x="1320888" y="34429"/>
                </a:lnTo>
                <a:lnTo>
                  <a:pt x="1319517" y="34937"/>
                </a:lnTo>
                <a:lnTo>
                  <a:pt x="1320888" y="35572"/>
                </a:lnTo>
                <a:lnTo>
                  <a:pt x="1320076" y="35788"/>
                </a:lnTo>
                <a:lnTo>
                  <a:pt x="1317967" y="34404"/>
                </a:lnTo>
                <a:lnTo>
                  <a:pt x="1316075" y="35064"/>
                </a:lnTo>
                <a:lnTo>
                  <a:pt x="1315427" y="34429"/>
                </a:lnTo>
                <a:lnTo>
                  <a:pt x="1313180" y="35610"/>
                </a:lnTo>
                <a:lnTo>
                  <a:pt x="1313408" y="35090"/>
                </a:lnTo>
                <a:lnTo>
                  <a:pt x="1313421" y="34937"/>
                </a:lnTo>
                <a:lnTo>
                  <a:pt x="1314056" y="34429"/>
                </a:lnTo>
                <a:lnTo>
                  <a:pt x="1313421" y="33794"/>
                </a:lnTo>
                <a:lnTo>
                  <a:pt x="1309966" y="32143"/>
                </a:lnTo>
                <a:lnTo>
                  <a:pt x="1306588" y="32778"/>
                </a:lnTo>
                <a:lnTo>
                  <a:pt x="1308595" y="34429"/>
                </a:lnTo>
                <a:lnTo>
                  <a:pt x="1309966" y="34937"/>
                </a:lnTo>
                <a:lnTo>
                  <a:pt x="1310640" y="34937"/>
                </a:lnTo>
                <a:lnTo>
                  <a:pt x="1312265" y="36093"/>
                </a:lnTo>
                <a:lnTo>
                  <a:pt x="1311325" y="36588"/>
                </a:lnTo>
                <a:lnTo>
                  <a:pt x="1316786" y="39509"/>
                </a:lnTo>
                <a:lnTo>
                  <a:pt x="1318501" y="38061"/>
                </a:lnTo>
                <a:lnTo>
                  <a:pt x="1319860" y="39217"/>
                </a:lnTo>
                <a:lnTo>
                  <a:pt x="1320279" y="38379"/>
                </a:lnTo>
                <a:lnTo>
                  <a:pt x="1324343" y="39509"/>
                </a:lnTo>
                <a:lnTo>
                  <a:pt x="1327073" y="40525"/>
                </a:lnTo>
                <a:lnTo>
                  <a:pt x="1327708" y="40017"/>
                </a:lnTo>
                <a:lnTo>
                  <a:pt x="1328026" y="40017"/>
                </a:lnTo>
                <a:close/>
              </a:path>
              <a:path w="9144000" h="398779">
                <a:moveTo>
                  <a:pt x="1329715" y="39890"/>
                </a:moveTo>
                <a:lnTo>
                  <a:pt x="1327708" y="39509"/>
                </a:lnTo>
                <a:lnTo>
                  <a:pt x="1328445" y="40017"/>
                </a:lnTo>
                <a:lnTo>
                  <a:pt x="1328026" y="40017"/>
                </a:lnTo>
                <a:lnTo>
                  <a:pt x="1329080" y="40525"/>
                </a:lnTo>
                <a:lnTo>
                  <a:pt x="1329715" y="39890"/>
                </a:lnTo>
                <a:close/>
              </a:path>
              <a:path w="9144000" h="398779">
                <a:moveTo>
                  <a:pt x="1330236" y="45859"/>
                </a:moveTo>
                <a:lnTo>
                  <a:pt x="1326311" y="43345"/>
                </a:lnTo>
                <a:lnTo>
                  <a:pt x="1330185" y="46101"/>
                </a:lnTo>
                <a:lnTo>
                  <a:pt x="1330236" y="45859"/>
                </a:lnTo>
                <a:close/>
              </a:path>
              <a:path w="9144000" h="398779">
                <a:moveTo>
                  <a:pt x="1330312" y="45440"/>
                </a:moveTo>
                <a:lnTo>
                  <a:pt x="1330185" y="45415"/>
                </a:lnTo>
                <a:lnTo>
                  <a:pt x="1330312" y="45440"/>
                </a:lnTo>
                <a:close/>
              </a:path>
              <a:path w="9144000" h="398779">
                <a:moveTo>
                  <a:pt x="1330439" y="78790"/>
                </a:moveTo>
                <a:lnTo>
                  <a:pt x="1328445" y="77673"/>
                </a:lnTo>
                <a:lnTo>
                  <a:pt x="1327708" y="78232"/>
                </a:lnTo>
                <a:lnTo>
                  <a:pt x="1324978" y="76542"/>
                </a:lnTo>
                <a:lnTo>
                  <a:pt x="1323619" y="75984"/>
                </a:lnTo>
                <a:lnTo>
                  <a:pt x="1322247" y="76542"/>
                </a:lnTo>
                <a:lnTo>
                  <a:pt x="1325346" y="78232"/>
                </a:lnTo>
                <a:lnTo>
                  <a:pt x="1326349" y="78790"/>
                </a:lnTo>
                <a:lnTo>
                  <a:pt x="1330439" y="78790"/>
                </a:lnTo>
                <a:close/>
              </a:path>
              <a:path w="9144000" h="398779">
                <a:moveTo>
                  <a:pt x="1331175" y="102349"/>
                </a:moveTo>
                <a:lnTo>
                  <a:pt x="1329080" y="101231"/>
                </a:lnTo>
                <a:lnTo>
                  <a:pt x="1325714" y="101790"/>
                </a:lnTo>
                <a:lnTo>
                  <a:pt x="1327073" y="102908"/>
                </a:lnTo>
                <a:lnTo>
                  <a:pt x="1328445" y="102908"/>
                </a:lnTo>
                <a:lnTo>
                  <a:pt x="1330439" y="103466"/>
                </a:lnTo>
                <a:lnTo>
                  <a:pt x="1331175" y="102349"/>
                </a:lnTo>
                <a:close/>
              </a:path>
              <a:path w="9144000" h="398779">
                <a:moveTo>
                  <a:pt x="1332763" y="47472"/>
                </a:moveTo>
                <a:lnTo>
                  <a:pt x="1330299" y="45504"/>
                </a:lnTo>
                <a:lnTo>
                  <a:pt x="1330236" y="45859"/>
                </a:lnTo>
                <a:lnTo>
                  <a:pt x="1332763" y="47472"/>
                </a:lnTo>
                <a:close/>
              </a:path>
              <a:path w="9144000" h="398779">
                <a:moveTo>
                  <a:pt x="1334744" y="30962"/>
                </a:moveTo>
                <a:lnTo>
                  <a:pt x="1330871" y="29591"/>
                </a:lnTo>
                <a:lnTo>
                  <a:pt x="1331468" y="28219"/>
                </a:lnTo>
                <a:lnTo>
                  <a:pt x="1331468" y="27533"/>
                </a:lnTo>
                <a:lnTo>
                  <a:pt x="1330833" y="26835"/>
                </a:lnTo>
                <a:lnTo>
                  <a:pt x="1329575" y="25463"/>
                </a:lnTo>
                <a:lnTo>
                  <a:pt x="1328889" y="26835"/>
                </a:lnTo>
                <a:lnTo>
                  <a:pt x="1327607" y="25463"/>
                </a:lnTo>
                <a:lnTo>
                  <a:pt x="1326997" y="26149"/>
                </a:lnTo>
                <a:lnTo>
                  <a:pt x="1323733" y="26835"/>
                </a:lnTo>
                <a:lnTo>
                  <a:pt x="1325029" y="28219"/>
                </a:lnTo>
                <a:lnTo>
                  <a:pt x="1328889" y="28219"/>
                </a:lnTo>
                <a:lnTo>
                  <a:pt x="1330185" y="30276"/>
                </a:lnTo>
                <a:lnTo>
                  <a:pt x="1332763" y="31648"/>
                </a:lnTo>
                <a:lnTo>
                  <a:pt x="1333449" y="31648"/>
                </a:lnTo>
                <a:lnTo>
                  <a:pt x="1334744" y="32334"/>
                </a:lnTo>
                <a:lnTo>
                  <a:pt x="1334744" y="30962"/>
                </a:lnTo>
                <a:close/>
              </a:path>
              <a:path w="9144000" h="398779">
                <a:moveTo>
                  <a:pt x="1335900" y="76542"/>
                </a:moveTo>
                <a:lnTo>
                  <a:pt x="1335265" y="75425"/>
                </a:lnTo>
                <a:lnTo>
                  <a:pt x="1329080" y="73177"/>
                </a:lnTo>
                <a:lnTo>
                  <a:pt x="1327708" y="73736"/>
                </a:lnTo>
                <a:lnTo>
                  <a:pt x="1329080" y="74866"/>
                </a:lnTo>
                <a:lnTo>
                  <a:pt x="1332534" y="77114"/>
                </a:lnTo>
                <a:lnTo>
                  <a:pt x="1335900" y="77114"/>
                </a:lnTo>
                <a:lnTo>
                  <a:pt x="1335900" y="76542"/>
                </a:lnTo>
                <a:close/>
              </a:path>
              <a:path w="9144000" h="398779">
                <a:moveTo>
                  <a:pt x="1337271" y="63004"/>
                </a:moveTo>
                <a:lnTo>
                  <a:pt x="1335900" y="61861"/>
                </a:lnTo>
                <a:lnTo>
                  <a:pt x="1332534" y="61353"/>
                </a:lnTo>
                <a:lnTo>
                  <a:pt x="1330439" y="60718"/>
                </a:lnTo>
                <a:lnTo>
                  <a:pt x="1329080" y="62496"/>
                </a:lnTo>
                <a:lnTo>
                  <a:pt x="1326349" y="61353"/>
                </a:lnTo>
                <a:lnTo>
                  <a:pt x="1324978" y="61861"/>
                </a:lnTo>
                <a:lnTo>
                  <a:pt x="1327264" y="62496"/>
                </a:lnTo>
                <a:lnTo>
                  <a:pt x="1329080" y="63004"/>
                </a:lnTo>
                <a:lnTo>
                  <a:pt x="1333169" y="63639"/>
                </a:lnTo>
                <a:lnTo>
                  <a:pt x="1337271" y="63004"/>
                </a:lnTo>
                <a:close/>
              </a:path>
              <a:path w="9144000" h="398779">
                <a:moveTo>
                  <a:pt x="1337271" y="29349"/>
                </a:moveTo>
                <a:lnTo>
                  <a:pt x="1335900" y="28841"/>
                </a:lnTo>
                <a:lnTo>
                  <a:pt x="1336636" y="28206"/>
                </a:lnTo>
                <a:lnTo>
                  <a:pt x="1334541" y="27698"/>
                </a:lnTo>
                <a:lnTo>
                  <a:pt x="1333906" y="28206"/>
                </a:lnTo>
                <a:lnTo>
                  <a:pt x="1333169" y="28206"/>
                </a:lnTo>
                <a:lnTo>
                  <a:pt x="1333169" y="28841"/>
                </a:lnTo>
                <a:lnTo>
                  <a:pt x="1334541" y="29349"/>
                </a:lnTo>
                <a:lnTo>
                  <a:pt x="1336636" y="29984"/>
                </a:lnTo>
                <a:lnTo>
                  <a:pt x="1337271" y="29349"/>
                </a:lnTo>
                <a:close/>
              </a:path>
              <a:path w="9144000" h="398779">
                <a:moveTo>
                  <a:pt x="1337322" y="19964"/>
                </a:moveTo>
                <a:lnTo>
                  <a:pt x="1327607" y="15824"/>
                </a:lnTo>
                <a:lnTo>
                  <a:pt x="1324419" y="15824"/>
                </a:lnTo>
                <a:lnTo>
                  <a:pt x="1321155" y="15138"/>
                </a:lnTo>
                <a:lnTo>
                  <a:pt x="1319860" y="17195"/>
                </a:lnTo>
                <a:lnTo>
                  <a:pt x="1321841" y="19265"/>
                </a:lnTo>
                <a:lnTo>
                  <a:pt x="1323136" y="19964"/>
                </a:lnTo>
                <a:lnTo>
                  <a:pt x="1326311" y="22021"/>
                </a:lnTo>
                <a:lnTo>
                  <a:pt x="1330871" y="22021"/>
                </a:lnTo>
                <a:lnTo>
                  <a:pt x="1337322" y="19964"/>
                </a:lnTo>
                <a:close/>
              </a:path>
              <a:path w="9144000" h="398779">
                <a:moveTo>
                  <a:pt x="1337995" y="73736"/>
                </a:moveTo>
                <a:lnTo>
                  <a:pt x="1337271" y="71501"/>
                </a:lnTo>
                <a:lnTo>
                  <a:pt x="1332534" y="69253"/>
                </a:lnTo>
                <a:lnTo>
                  <a:pt x="1330439" y="70942"/>
                </a:lnTo>
                <a:lnTo>
                  <a:pt x="1324978" y="67564"/>
                </a:lnTo>
                <a:lnTo>
                  <a:pt x="1322984" y="68135"/>
                </a:lnTo>
                <a:lnTo>
                  <a:pt x="1320253" y="68694"/>
                </a:lnTo>
                <a:lnTo>
                  <a:pt x="1321612" y="69811"/>
                </a:lnTo>
                <a:lnTo>
                  <a:pt x="1324343" y="70942"/>
                </a:lnTo>
                <a:lnTo>
                  <a:pt x="1325714" y="70942"/>
                </a:lnTo>
                <a:lnTo>
                  <a:pt x="1327708" y="72618"/>
                </a:lnTo>
                <a:lnTo>
                  <a:pt x="1331175" y="72618"/>
                </a:lnTo>
                <a:lnTo>
                  <a:pt x="1337995" y="73736"/>
                </a:lnTo>
                <a:close/>
              </a:path>
              <a:path w="9144000" h="398779">
                <a:moveTo>
                  <a:pt x="1338605" y="11709"/>
                </a:moveTo>
                <a:lnTo>
                  <a:pt x="1336027" y="9639"/>
                </a:lnTo>
                <a:lnTo>
                  <a:pt x="1333449" y="11010"/>
                </a:lnTo>
                <a:lnTo>
                  <a:pt x="1337322" y="13081"/>
                </a:lnTo>
                <a:lnTo>
                  <a:pt x="1337322" y="12395"/>
                </a:lnTo>
                <a:lnTo>
                  <a:pt x="1337919" y="11709"/>
                </a:lnTo>
                <a:lnTo>
                  <a:pt x="1338605" y="11709"/>
                </a:lnTo>
                <a:close/>
              </a:path>
              <a:path w="9144000" h="398779">
                <a:moveTo>
                  <a:pt x="1339964" y="59537"/>
                </a:moveTo>
                <a:lnTo>
                  <a:pt x="1336636" y="57924"/>
                </a:lnTo>
                <a:lnTo>
                  <a:pt x="1333906" y="57416"/>
                </a:lnTo>
                <a:lnTo>
                  <a:pt x="1331810" y="57924"/>
                </a:lnTo>
                <a:lnTo>
                  <a:pt x="1333906" y="59702"/>
                </a:lnTo>
                <a:lnTo>
                  <a:pt x="1337995" y="60718"/>
                </a:lnTo>
                <a:lnTo>
                  <a:pt x="1339964" y="59537"/>
                </a:lnTo>
                <a:close/>
              </a:path>
              <a:path w="9144000" h="398779">
                <a:moveTo>
                  <a:pt x="1340739" y="91262"/>
                </a:moveTo>
                <a:lnTo>
                  <a:pt x="1337271" y="88887"/>
                </a:lnTo>
                <a:lnTo>
                  <a:pt x="1335265" y="88328"/>
                </a:lnTo>
                <a:lnTo>
                  <a:pt x="1333169" y="88328"/>
                </a:lnTo>
                <a:lnTo>
                  <a:pt x="1331810" y="89446"/>
                </a:lnTo>
                <a:lnTo>
                  <a:pt x="1334897" y="91808"/>
                </a:lnTo>
                <a:lnTo>
                  <a:pt x="1338910" y="92329"/>
                </a:lnTo>
                <a:lnTo>
                  <a:pt x="1340739" y="91262"/>
                </a:lnTo>
                <a:close/>
              </a:path>
              <a:path w="9144000" h="398779">
                <a:moveTo>
                  <a:pt x="1342478" y="24765"/>
                </a:moveTo>
                <a:lnTo>
                  <a:pt x="1339215" y="22021"/>
                </a:lnTo>
                <a:lnTo>
                  <a:pt x="1334744" y="22707"/>
                </a:lnTo>
                <a:lnTo>
                  <a:pt x="1336027" y="24079"/>
                </a:lnTo>
                <a:lnTo>
                  <a:pt x="1337919" y="24079"/>
                </a:lnTo>
                <a:lnTo>
                  <a:pt x="1341196" y="26835"/>
                </a:lnTo>
                <a:lnTo>
                  <a:pt x="1342478" y="24765"/>
                </a:lnTo>
                <a:close/>
              </a:path>
              <a:path w="9144000" h="398779">
                <a:moveTo>
                  <a:pt x="1343088" y="34404"/>
                </a:moveTo>
                <a:lnTo>
                  <a:pt x="1339215" y="32334"/>
                </a:lnTo>
                <a:lnTo>
                  <a:pt x="1336636" y="32334"/>
                </a:lnTo>
                <a:lnTo>
                  <a:pt x="1335341" y="33020"/>
                </a:lnTo>
                <a:lnTo>
                  <a:pt x="1336636" y="35090"/>
                </a:lnTo>
                <a:lnTo>
                  <a:pt x="1341793" y="35090"/>
                </a:lnTo>
                <a:lnTo>
                  <a:pt x="1343088" y="34404"/>
                </a:lnTo>
                <a:close/>
              </a:path>
              <a:path w="9144000" h="398779">
                <a:moveTo>
                  <a:pt x="1343787" y="60210"/>
                </a:moveTo>
                <a:lnTo>
                  <a:pt x="1340726" y="59067"/>
                </a:lnTo>
                <a:lnTo>
                  <a:pt x="1339964" y="59537"/>
                </a:lnTo>
                <a:lnTo>
                  <a:pt x="1341374" y="60210"/>
                </a:lnTo>
                <a:lnTo>
                  <a:pt x="1343787" y="60210"/>
                </a:lnTo>
                <a:close/>
              </a:path>
              <a:path w="9144000" h="398779">
                <a:moveTo>
                  <a:pt x="1344142" y="33286"/>
                </a:moveTo>
                <a:lnTo>
                  <a:pt x="1342415" y="33286"/>
                </a:lnTo>
                <a:lnTo>
                  <a:pt x="1343456" y="33794"/>
                </a:lnTo>
                <a:lnTo>
                  <a:pt x="1344142" y="33286"/>
                </a:lnTo>
                <a:close/>
              </a:path>
              <a:path w="9144000" h="398779">
                <a:moveTo>
                  <a:pt x="1345057" y="21336"/>
                </a:moveTo>
                <a:lnTo>
                  <a:pt x="1343088" y="20650"/>
                </a:lnTo>
                <a:lnTo>
                  <a:pt x="1344917" y="21475"/>
                </a:lnTo>
                <a:lnTo>
                  <a:pt x="1345057" y="21336"/>
                </a:lnTo>
                <a:close/>
              </a:path>
              <a:path w="9144000" h="398779">
                <a:moveTo>
                  <a:pt x="1346809" y="22326"/>
                </a:moveTo>
                <a:lnTo>
                  <a:pt x="1344917" y="21475"/>
                </a:lnTo>
                <a:lnTo>
                  <a:pt x="1344371" y="22021"/>
                </a:lnTo>
                <a:lnTo>
                  <a:pt x="1345057" y="22707"/>
                </a:lnTo>
                <a:lnTo>
                  <a:pt x="1346809" y="22326"/>
                </a:lnTo>
                <a:close/>
              </a:path>
              <a:path w="9144000" h="398779">
                <a:moveTo>
                  <a:pt x="1346949" y="39903"/>
                </a:moveTo>
                <a:lnTo>
                  <a:pt x="1346352" y="38531"/>
                </a:lnTo>
                <a:lnTo>
                  <a:pt x="1342478" y="36474"/>
                </a:lnTo>
                <a:lnTo>
                  <a:pt x="1340497" y="37160"/>
                </a:lnTo>
                <a:lnTo>
                  <a:pt x="1339926" y="37376"/>
                </a:lnTo>
                <a:lnTo>
                  <a:pt x="1339367" y="36080"/>
                </a:lnTo>
                <a:lnTo>
                  <a:pt x="1333906" y="36588"/>
                </a:lnTo>
                <a:lnTo>
                  <a:pt x="1333906" y="37223"/>
                </a:lnTo>
                <a:lnTo>
                  <a:pt x="1337995" y="38366"/>
                </a:lnTo>
                <a:lnTo>
                  <a:pt x="1337271" y="38874"/>
                </a:lnTo>
                <a:lnTo>
                  <a:pt x="1331810" y="37731"/>
                </a:lnTo>
                <a:lnTo>
                  <a:pt x="1330693" y="38874"/>
                </a:lnTo>
                <a:lnTo>
                  <a:pt x="1329715" y="39890"/>
                </a:lnTo>
                <a:lnTo>
                  <a:pt x="1333169" y="40525"/>
                </a:lnTo>
                <a:lnTo>
                  <a:pt x="1336636" y="42303"/>
                </a:lnTo>
                <a:lnTo>
                  <a:pt x="1342097" y="42303"/>
                </a:lnTo>
                <a:lnTo>
                  <a:pt x="1341005" y="39852"/>
                </a:lnTo>
                <a:lnTo>
                  <a:pt x="1341196" y="39903"/>
                </a:lnTo>
                <a:lnTo>
                  <a:pt x="1341793" y="40589"/>
                </a:lnTo>
                <a:lnTo>
                  <a:pt x="1343774" y="41287"/>
                </a:lnTo>
                <a:lnTo>
                  <a:pt x="1346949" y="39903"/>
                </a:lnTo>
                <a:close/>
              </a:path>
              <a:path w="9144000" h="398779">
                <a:moveTo>
                  <a:pt x="1348193" y="61861"/>
                </a:moveTo>
                <a:lnTo>
                  <a:pt x="1345463" y="57924"/>
                </a:lnTo>
                <a:lnTo>
                  <a:pt x="1342097" y="57924"/>
                </a:lnTo>
                <a:lnTo>
                  <a:pt x="1344828" y="59067"/>
                </a:lnTo>
                <a:lnTo>
                  <a:pt x="1344104" y="60210"/>
                </a:lnTo>
                <a:lnTo>
                  <a:pt x="1343787" y="60210"/>
                </a:lnTo>
                <a:lnTo>
                  <a:pt x="1348193" y="61861"/>
                </a:lnTo>
                <a:close/>
              </a:path>
              <a:path w="9144000" h="398779">
                <a:moveTo>
                  <a:pt x="1348193" y="32778"/>
                </a:moveTo>
                <a:lnTo>
                  <a:pt x="1347558" y="31635"/>
                </a:lnTo>
                <a:lnTo>
                  <a:pt x="1344828" y="30492"/>
                </a:lnTo>
                <a:lnTo>
                  <a:pt x="1342732" y="29984"/>
                </a:lnTo>
                <a:lnTo>
                  <a:pt x="1337995" y="29984"/>
                </a:lnTo>
                <a:lnTo>
                  <a:pt x="1337271" y="31000"/>
                </a:lnTo>
                <a:lnTo>
                  <a:pt x="1339367" y="32143"/>
                </a:lnTo>
                <a:lnTo>
                  <a:pt x="1341374" y="32778"/>
                </a:lnTo>
                <a:lnTo>
                  <a:pt x="1344828" y="32778"/>
                </a:lnTo>
                <a:lnTo>
                  <a:pt x="1348193" y="32778"/>
                </a:lnTo>
                <a:close/>
              </a:path>
              <a:path w="9144000" h="398779">
                <a:moveTo>
                  <a:pt x="1348333" y="22085"/>
                </a:moveTo>
                <a:lnTo>
                  <a:pt x="1346809" y="22326"/>
                </a:lnTo>
                <a:lnTo>
                  <a:pt x="1347635" y="22707"/>
                </a:lnTo>
                <a:lnTo>
                  <a:pt x="1348333" y="22085"/>
                </a:lnTo>
                <a:close/>
              </a:path>
              <a:path w="9144000" h="398779">
                <a:moveTo>
                  <a:pt x="1348917" y="73177"/>
                </a:moveTo>
                <a:lnTo>
                  <a:pt x="1347558" y="70942"/>
                </a:lnTo>
                <a:lnTo>
                  <a:pt x="1342732" y="68694"/>
                </a:lnTo>
                <a:lnTo>
                  <a:pt x="1337995" y="69253"/>
                </a:lnTo>
                <a:lnTo>
                  <a:pt x="1337995" y="71501"/>
                </a:lnTo>
                <a:lnTo>
                  <a:pt x="1343456" y="74295"/>
                </a:lnTo>
                <a:lnTo>
                  <a:pt x="1348917" y="73177"/>
                </a:lnTo>
                <a:close/>
              </a:path>
              <a:path w="9144000" h="398779">
                <a:moveTo>
                  <a:pt x="1349565" y="99542"/>
                </a:moveTo>
                <a:lnTo>
                  <a:pt x="1347558" y="97853"/>
                </a:lnTo>
                <a:lnTo>
                  <a:pt x="1341374" y="94500"/>
                </a:lnTo>
                <a:lnTo>
                  <a:pt x="1336636" y="93941"/>
                </a:lnTo>
                <a:lnTo>
                  <a:pt x="1340002" y="95618"/>
                </a:lnTo>
                <a:lnTo>
                  <a:pt x="1345463" y="100101"/>
                </a:lnTo>
                <a:lnTo>
                  <a:pt x="1349565" y="99542"/>
                </a:lnTo>
                <a:close/>
              </a:path>
              <a:path w="9144000" h="398779">
                <a:moveTo>
                  <a:pt x="1350225" y="19964"/>
                </a:moveTo>
                <a:lnTo>
                  <a:pt x="1349527" y="19265"/>
                </a:lnTo>
                <a:lnTo>
                  <a:pt x="1346352" y="17195"/>
                </a:lnTo>
                <a:lnTo>
                  <a:pt x="1343774" y="17195"/>
                </a:lnTo>
                <a:lnTo>
                  <a:pt x="1345057" y="19265"/>
                </a:lnTo>
                <a:lnTo>
                  <a:pt x="1346352" y="20650"/>
                </a:lnTo>
                <a:lnTo>
                  <a:pt x="1346949" y="19964"/>
                </a:lnTo>
                <a:lnTo>
                  <a:pt x="1348930" y="20650"/>
                </a:lnTo>
                <a:lnTo>
                  <a:pt x="1349527" y="20650"/>
                </a:lnTo>
                <a:lnTo>
                  <a:pt x="1350225" y="19964"/>
                </a:lnTo>
                <a:close/>
              </a:path>
              <a:path w="9144000" h="398779">
                <a:moveTo>
                  <a:pt x="1350289" y="52971"/>
                </a:moveTo>
                <a:lnTo>
                  <a:pt x="1349565" y="51828"/>
                </a:lnTo>
                <a:lnTo>
                  <a:pt x="1346187" y="50685"/>
                </a:lnTo>
                <a:lnTo>
                  <a:pt x="1344828" y="51828"/>
                </a:lnTo>
                <a:lnTo>
                  <a:pt x="1345463" y="52336"/>
                </a:lnTo>
                <a:lnTo>
                  <a:pt x="1349565" y="53987"/>
                </a:lnTo>
                <a:lnTo>
                  <a:pt x="1350289" y="52971"/>
                </a:lnTo>
                <a:close/>
              </a:path>
              <a:path w="9144000" h="398779">
                <a:moveTo>
                  <a:pt x="1350289" y="29349"/>
                </a:moveTo>
                <a:lnTo>
                  <a:pt x="1348193" y="28206"/>
                </a:lnTo>
                <a:lnTo>
                  <a:pt x="1344828" y="28206"/>
                </a:lnTo>
                <a:lnTo>
                  <a:pt x="1346187" y="29349"/>
                </a:lnTo>
                <a:lnTo>
                  <a:pt x="1345463" y="29349"/>
                </a:lnTo>
                <a:lnTo>
                  <a:pt x="1346835" y="29984"/>
                </a:lnTo>
                <a:lnTo>
                  <a:pt x="1347558" y="29984"/>
                </a:lnTo>
                <a:lnTo>
                  <a:pt x="1349565" y="30492"/>
                </a:lnTo>
                <a:lnTo>
                  <a:pt x="1350289" y="29349"/>
                </a:lnTo>
                <a:close/>
              </a:path>
              <a:path w="9144000" h="398779">
                <a:moveTo>
                  <a:pt x="1353654" y="45097"/>
                </a:moveTo>
                <a:lnTo>
                  <a:pt x="1350289" y="42811"/>
                </a:lnTo>
                <a:lnTo>
                  <a:pt x="1348193" y="43446"/>
                </a:lnTo>
                <a:lnTo>
                  <a:pt x="1346835" y="44462"/>
                </a:lnTo>
                <a:lnTo>
                  <a:pt x="1350289" y="46240"/>
                </a:lnTo>
                <a:lnTo>
                  <a:pt x="1352296" y="46240"/>
                </a:lnTo>
                <a:lnTo>
                  <a:pt x="1353654" y="45097"/>
                </a:lnTo>
                <a:close/>
              </a:path>
              <a:path w="9144000" h="398779">
                <a:moveTo>
                  <a:pt x="1354391" y="50685"/>
                </a:moveTo>
                <a:lnTo>
                  <a:pt x="1350924" y="49542"/>
                </a:lnTo>
                <a:lnTo>
                  <a:pt x="1346835" y="47256"/>
                </a:lnTo>
                <a:lnTo>
                  <a:pt x="1345463" y="48044"/>
                </a:lnTo>
                <a:lnTo>
                  <a:pt x="1345463" y="46240"/>
                </a:lnTo>
                <a:lnTo>
                  <a:pt x="1340002" y="43954"/>
                </a:lnTo>
                <a:lnTo>
                  <a:pt x="1336636" y="44462"/>
                </a:lnTo>
                <a:lnTo>
                  <a:pt x="1331810" y="42811"/>
                </a:lnTo>
                <a:lnTo>
                  <a:pt x="1331404" y="43053"/>
                </a:lnTo>
                <a:lnTo>
                  <a:pt x="1330871" y="42659"/>
                </a:lnTo>
                <a:lnTo>
                  <a:pt x="1330706" y="43446"/>
                </a:lnTo>
                <a:lnTo>
                  <a:pt x="1329804" y="43954"/>
                </a:lnTo>
                <a:lnTo>
                  <a:pt x="1330553" y="44183"/>
                </a:lnTo>
                <a:lnTo>
                  <a:pt x="1330312" y="45440"/>
                </a:lnTo>
                <a:lnTo>
                  <a:pt x="1333449" y="46101"/>
                </a:lnTo>
                <a:lnTo>
                  <a:pt x="1334744" y="45415"/>
                </a:lnTo>
                <a:lnTo>
                  <a:pt x="1339367" y="46748"/>
                </a:lnTo>
                <a:lnTo>
                  <a:pt x="1338643" y="48399"/>
                </a:lnTo>
                <a:lnTo>
                  <a:pt x="1340002" y="46748"/>
                </a:lnTo>
                <a:lnTo>
                  <a:pt x="1345044" y="48285"/>
                </a:lnTo>
                <a:lnTo>
                  <a:pt x="1344828" y="48399"/>
                </a:lnTo>
                <a:lnTo>
                  <a:pt x="1346644" y="49034"/>
                </a:lnTo>
                <a:lnTo>
                  <a:pt x="1349565" y="50050"/>
                </a:lnTo>
                <a:lnTo>
                  <a:pt x="1348917" y="49034"/>
                </a:lnTo>
                <a:lnTo>
                  <a:pt x="1353019" y="51193"/>
                </a:lnTo>
                <a:lnTo>
                  <a:pt x="1353654" y="50685"/>
                </a:lnTo>
                <a:lnTo>
                  <a:pt x="1354391" y="50685"/>
                </a:lnTo>
                <a:close/>
              </a:path>
              <a:path w="9144000" h="398779">
                <a:moveTo>
                  <a:pt x="1354696" y="23393"/>
                </a:moveTo>
                <a:lnTo>
                  <a:pt x="1351508" y="19265"/>
                </a:lnTo>
                <a:lnTo>
                  <a:pt x="1348333" y="22085"/>
                </a:lnTo>
                <a:lnTo>
                  <a:pt x="1352804" y="25463"/>
                </a:lnTo>
                <a:lnTo>
                  <a:pt x="1354696" y="23393"/>
                </a:lnTo>
                <a:close/>
              </a:path>
              <a:path w="9144000" h="398779">
                <a:moveTo>
                  <a:pt x="1358557" y="22021"/>
                </a:moveTo>
                <a:lnTo>
                  <a:pt x="1357960" y="21336"/>
                </a:lnTo>
                <a:lnTo>
                  <a:pt x="1356664" y="19265"/>
                </a:lnTo>
                <a:lnTo>
                  <a:pt x="1355382" y="19964"/>
                </a:lnTo>
                <a:lnTo>
                  <a:pt x="1356664" y="20650"/>
                </a:lnTo>
                <a:lnTo>
                  <a:pt x="1354696" y="21336"/>
                </a:lnTo>
                <a:lnTo>
                  <a:pt x="1355979" y="22707"/>
                </a:lnTo>
                <a:lnTo>
                  <a:pt x="1356664" y="22021"/>
                </a:lnTo>
                <a:lnTo>
                  <a:pt x="1358557" y="22021"/>
                </a:lnTo>
                <a:close/>
              </a:path>
              <a:path w="9144000" h="398779">
                <a:moveTo>
                  <a:pt x="1359115" y="37731"/>
                </a:moveTo>
                <a:lnTo>
                  <a:pt x="1357757" y="36588"/>
                </a:lnTo>
                <a:lnTo>
                  <a:pt x="1357122" y="35572"/>
                </a:lnTo>
                <a:lnTo>
                  <a:pt x="1353654" y="34429"/>
                </a:lnTo>
                <a:lnTo>
                  <a:pt x="1353019" y="34937"/>
                </a:lnTo>
                <a:lnTo>
                  <a:pt x="1351661" y="34937"/>
                </a:lnTo>
                <a:lnTo>
                  <a:pt x="1353019" y="35572"/>
                </a:lnTo>
                <a:lnTo>
                  <a:pt x="1354391" y="36588"/>
                </a:lnTo>
                <a:lnTo>
                  <a:pt x="1351661" y="36588"/>
                </a:lnTo>
                <a:lnTo>
                  <a:pt x="1354391" y="37223"/>
                </a:lnTo>
                <a:lnTo>
                  <a:pt x="1356385" y="37731"/>
                </a:lnTo>
                <a:lnTo>
                  <a:pt x="1359115" y="37731"/>
                </a:lnTo>
                <a:close/>
              </a:path>
              <a:path w="9144000" h="398779">
                <a:moveTo>
                  <a:pt x="1359852" y="43446"/>
                </a:moveTo>
                <a:lnTo>
                  <a:pt x="1359115" y="42303"/>
                </a:lnTo>
                <a:lnTo>
                  <a:pt x="1355026" y="40525"/>
                </a:lnTo>
                <a:lnTo>
                  <a:pt x="1354391" y="42303"/>
                </a:lnTo>
                <a:lnTo>
                  <a:pt x="1356385" y="43446"/>
                </a:lnTo>
                <a:lnTo>
                  <a:pt x="1358480" y="43954"/>
                </a:lnTo>
                <a:lnTo>
                  <a:pt x="1359852" y="43446"/>
                </a:lnTo>
                <a:close/>
              </a:path>
              <a:path w="9144000" h="398779">
                <a:moveTo>
                  <a:pt x="1361211" y="74866"/>
                </a:moveTo>
                <a:lnTo>
                  <a:pt x="1360487" y="74295"/>
                </a:lnTo>
                <a:lnTo>
                  <a:pt x="1360487" y="73736"/>
                </a:lnTo>
                <a:lnTo>
                  <a:pt x="1358480" y="73177"/>
                </a:lnTo>
                <a:lnTo>
                  <a:pt x="1357122" y="73736"/>
                </a:lnTo>
                <a:lnTo>
                  <a:pt x="1357122" y="74295"/>
                </a:lnTo>
                <a:lnTo>
                  <a:pt x="1359115" y="74866"/>
                </a:lnTo>
                <a:lnTo>
                  <a:pt x="1359852" y="74866"/>
                </a:lnTo>
                <a:lnTo>
                  <a:pt x="1361211" y="75425"/>
                </a:lnTo>
                <a:lnTo>
                  <a:pt x="1361211" y="74866"/>
                </a:lnTo>
                <a:close/>
              </a:path>
              <a:path w="9144000" h="398779">
                <a:moveTo>
                  <a:pt x="1363218" y="46240"/>
                </a:moveTo>
                <a:lnTo>
                  <a:pt x="1361211" y="45097"/>
                </a:lnTo>
                <a:lnTo>
                  <a:pt x="1359115" y="44462"/>
                </a:lnTo>
                <a:lnTo>
                  <a:pt x="1358480" y="45605"/>
                </a:lnTo>
                <a:lnTo>
                  <a:pt x="1360487" y="46748"/>
                </a:lnTo>
                <a:lnTo>
                  <a:pt x="1362583" y="46748"/>
                </a:lnTo>
                <a:lnTo>
                  <a:pt x="1363218" y="46240"/>
                </a:lnTo>
                <a:close/>
              </a:path>
              <a:path w="9144000" h="398779">
                <a:moveTo>
                  <a:pt x="1364576" y="80467"/>
                </a:moveTo>
                <a:lnTo>
                  <a:pt x="1361211" y="78790"/>
                </a:lnTo>
                <a:lnTo>
                  <a:pt x="1357757" y="78232"/>
                </a:lnTo>
                <a:lnTo>
                  <a:pt x="1354391" y="78232"/>
                </a:lnTo>
                <a:lnTo>
                  <a:pt x="1352296" y="79908"/>
                </a:lnTo>
                <a:lnTo>
                  <a:pt x="1355750" y="79908"/>
                </a:lnTo>
                <a:lnTo>
                  <a:pt x="1360487" y="82156"/>
                </a:lnTo>
                <a:lnTo>
                  <a:pt x="1363218" y="82156"/>
                </a:lnTo>
                <a:lnTo>
                  <a:pt x="1359852" y="81038"/>
                </a:lnTo>
                <a:lnTo>
                  <a:pt x="1364576" y="80467"/>
                </a:lnTo>
                <a:close/>
              </a:path>
              <a:path w="9144000" h="398779">
                <a:moveTo>
                  <a:pt x="1365948" y="109080"/>
                </a:moveTo>
                <a:lnTo>
                  <a:pt x="1364576" y="107950"/>
                </a:lnTo>
                <a:lnTo>
                  <a:pt x="1364576" y="106832"/>
                </a:lnTo>
                <a:lnTo>
                  <a:pt x="1361846" y="106832"/>
                </a:lnTo>
                <a:lnTo>
                  <a:pt x="1361846" y="107391"/>
                </a:lnTo>
                <a:lnTo>
                  <a:pt x="1360487" y="107391"/>
                </a:lnTo>
                <a:lnTo>
                  <a:pt x="1362583" y="108521"/>
                </a:lnTo>
                <a:lnTo>
                  <a:pt x="1364576" y="109639"/>
                </a:lnTo>
                <a:lnTo>
                  <a:pt x="1365948" y="109080"/>
                </a:lnTo>
                <a:close/>
              </a:path>
              <a:path w="9144000" h="398779">
                <a:moveTo>
                  <a:pt x="1368044" y="70942"/>
                </a:moveTo>
                <a:lnTo>
                  <a:pt x="1365948" y="69811"/>
                </a:lnTo>
                <a:lnTo>
                  <a:pt x="1362583" y="68694"/>
                </a:lnTo>
                <a:lnTo>
                  <a:pt x="1360487" y="69811"/>
                </a:lnTo>
                <a:lnTo>
                  <a:pt x="1361211" y="70942"/>
                </a:lnTo>
                <a:lnTo>
                  <a:pt x="1364576" y="72059"/>
                </a:lnTo>
                <a:lnTo>
                  <a:pt x="1366672" y="71501"/>
                </a:lnTo>
                <a:lnTo>
                  <a:pt x="1365313" y="71501"/>
                </a:lnTo>
                <a:lnTo>
                  <a:pt x="1368044" y="70942"/>
                </a:lnTo>
                <a:close/>
              </a:path>
              <a:path w="9144000" h="398779">
                <a:moveTo>
                  <a:pt x="1368679" y="38366"/>
                </a:moveTo>
                <a:lnTo>
                  <a:pt x="1368310" y="38125"/>
                </a:lnTo>
                <a:lnTo>
                  <a:pt x="1366672" y="38366"/>
                </a:lnTo>
                <a:lnTo>
                  <a:pt x="1368679" y="38950"/>
                </a:lnTo>
                <a:lnTo>
                  <a:pt x="1368679" y="38366"/>
                </a:lnTo>
                <a:close/>
              </a:path>
              <a:path w="9144000" h="398779">
                <a:moveTo>
                  <a:pt x="1370774" y="81038"/>
                </a:moveTo>
                <a:lnTo>
                  <a:pt x="1370037" y="79908"/>
                </a:lnTo>
                <a:lnTo>
                  <a:pt x="1368679" y="79349"/>
                </a:lnTo>
                <a:lnTo>
                  <a:pt x="1368044" y="79349"/>
                </a:lnTo>
                <a:lnTo>
                  <a:pt x="1366672" y="78790"/>
                </a:lnTo>
                <a:lnTo>
                  <a:pt x="1365948" y="78790"/>
                </a:lnTo>
                <a:lnTo>
                  <a:pt x="1365313" y="79349"/>
                </a:lnTo>
                <a:lnTo>
                  <a:pt x="1364576" y="79908"/>
                </a:lnTo>
                <a:lnTo>
                  <a:pt x="1367307" y="81038"/>
                </a:lnTo>
                <a:lnTo>
                  <a:pt x="1370774" y="81038"/>
                </a:lnTo>
                <a:close/>
              </a:path>
              <a:path w="9144000" h="398779">
                <a:moveTo>
                  <a:pt x="1370774" y="37731"/>
                </a:moveTo>
                <a:lnTo>
                  <a:pt x="1368679" y="36588"/>
                </a:lnTo>
                <a:lnTo>
                  <a:pt x="1366672" y="35572"/>
                </a:lnTo>
                <a:lnTo>
                  <a:pt x="1365313" y="36080"/>
                </a:lnTo>
                <a:lnTo>
                  <a:pt x="1368310" y="38125"/>
                </a:lnTo>
                <a:lnTo>
                  <a:pt x="1370774" y="37731"/>
                </a:lnTo>
                <a:close/>
              </a:path>
              <a:path w="9144000" h="398779">
                <a:moveTo>
                  <a:pt x="1372133" y="61353"/>
                </a:moveTo>
                <a:lnTo>
                  <a:pt x="1367307" y="59067"/>
                </a:lnTo>
                <a:lnTo>
                  <a:pt x="1364576" y="59067"/>
                </a:lnTo>
                <a:lnTo>
                  <a:pt x="1359115" y="56908"/>
                </a:lnTo>
                <a:lnTo>
                  <a:pt x="1356385" y="55130"/>
                </a:lnTo>
                <a:lnTo>
                  <a:pt x="1355026" y="55765"/>
                </a:lnTo>
                <a:lnTo>
                  <a:pt x="1353019" y="54622"/>
                </a:lnTo>
                <a:lnTo>
                  <a:pt x="1352296" y="55765"/>
                </a:lnTo>
                <a:lnTo>
                  <a:pt x="1355026" y="56908"/>
                </a:lnTo>
                <a:lnTo>
                  <a:pt x="1356385" y="57924"/>
                </a:lnTo>
                <a:lnTo>
                  <a:pt x="1356385" y="59067"/>
                </a:lnTo>
                <a:lnTo>
                  <a:pt x="1355026" y="58559"/>
                </a:lnTo>
                <a:lnTo>
                  <a:pt x="1354391" y="59067"/>
                </a:lnTo>
                <a:lnTo>
                  <a:pt x="1353654" y="58559"/>
                </a:lnTo>
                <a:lnTo>
                  <a:pt x="1353019" y="57924"/>
                </a:lnTo>
                <a:lnTo>
                  <a:pt x="1350289" y="56908"/>
                </a:lnTo>
                <a:lnTo>
                  <a:pt x="1349565" y="57416"/>
                </a:lnTo>
                <a:lnTo>
                  <a:pt x="1348193" y="56908"/>
                </a:lnTo>
                <a:lnTo>
                  <a:pt x="1347876" y="57416"/>
                </a:lnTo>
                <a:lnTo>
                  <a:pt x="1347558" y="57924"/>
                </a:lnTo>
                <a:lnTo>
                  <a:pt x="1349565" y="59067"/>
                </a:lnTo>
                <a:lnTo>
                  <a:pt x="1350924" y="59702"/>
                </a:lnTo>
                <a:lnTo>
                  <a:pt x="1351661" y="60718"/>
                </a:lnTo>
                <a:lnTo>
                  <a:pt x="1359852" y="63639"/>
                </a:lnTo>
                <a:lnTo>
                  <a:pt x="1369402" y="63639"/>
                </a:lnTo>
                <a:lnTo>
                  <a:pt x="1372133" y="61353"/>
                </a:lnTo>
                <a:close/>
              </a:path>
              <a:path w="9144000" h="398779">
                <a:moveTo>
                  <a:pt x="1372146" y="13766"/>
                </a:moveTo>
                <a:lnTo>
                  <a:pt x="1371460" y="13081"/>
                </a:lnTo>
                <a:lnTo>
                  <a:pt x="1371460" y="12395"/>
                </a:lnTo>
                <a:lnTo>
                  <a:pt x="1369568" y="11709"/>
                </a:lnTo>
                <a:lnTo>
                  <a:pt x="1368882" y="11709"/>
                </a:lnTo>
                <a:lnTo>
                  <a:pt x="1368882" y="12395"/>
                </a:lnTo>
                <a:lnTo>
                  <a:pt x="1368285" y="12395"/>
                </a:lnTo>
                <a:lnTo>
                  <a:pt x="1370164" y="13766"/>
                </a:lnTo>
                <a:lnTo>
                  <a:pt x="1372146" y="13766"/>
                </a:lnTo>
                <a:close/>
              </a:path>
              <a:path w="9144000" h="398779">
                <a:moveTo>
                  <a:pt x="1375511" y="41668"/>
                </a:moveTo>
                <a:lnTo>
                  <a:pt x="1374140" y="40525"/>
                </a:lnTo>
                <a:lnTo>
                  <a:pt x="1368679" y="38950"/>
                </a:lnTo>
                <a:lnTo>
                  <a:pt x="1368679" y="40017"/>
                </a:lnTo>
                <a:lnTo>
                  <a:pt x="1370774" y="41668"/>
                </a:lnTo>
                <a:lnTo>
                  <a:pt x="1372768" y="41668"/>
                </a:lnTo>
                <a:lnTo>
                  <a:pt x="1374140" y="42303"/>
                </a:lnTo>
                <a:lnTo>
                  <a:pt x="1375511" y="41668"/>
                </a:lnTo>
                <a:close/>
              </a:path>
              <a:path w="9144000" h="398779">
                <a:moveTo>
                  <a:pt x="1376235" y="51193"/>
                </a:moveTo>
                <a:lnTo>
                  <a:pt x="1374140" y="49542"/>
                </a:lnTo>
                <a:lnTo>
                  <a:pt x="1372133" y="48399"/>
                </a:lnTo>
                <a:lnTo>
                  <a:pt x="1368044" y="47891"/>
                </a:lnTo>
                <a:lnTo>
                  <a:pt x="1365948" y="48399"/>
                </a:lnTo>
                <a:lnTo>
                  <a:pt x="1365948" y="50050"/>
                </a:lnTo>
                <a:lnTo>
                  <a:pt x="1367307" y="51193"/>
                </a:lnTo>
                <a:lnTo>
                  <a:pt x="1371409" y="52971"/>
                </a:lnTo>
                <a:lnTo>
                  <a:pt x="1374140" y="51828"/>
                </a:lnTo>
                <a:lnTo>
                  <a:pt x="1376235" y="51193"/>
                </a:lnTo>
                <a:close/>
              </a:path>
              <a:path w="9144000" h="398779">
                <a:moveTo>
                  <a:pt x="1378242" y="31635"/>
                </a:moveTo>
                <a:lnTo>
                  <a:pt x="1375511" y="29984"/>
                </a:lnTo>
                <a:lnTo>
                  <a:pt x="1372768" y="29349"/>
                </a:lnTo>
                <a:lnTo>
                  <a:pt x="1371409" y="29349"/>
                </a:lnTo>
                <a:lnTo>
                  <a:pt x="1374140" y="31000"/>
                </a:lnTo>
                <a:lnTo>
                  <a:pt x="1376870" y="31635"/>
                </a:lnTo>
                <a:lnTo>
                  <a:pt x="1378242" y="31635"/>
                </a:lnTo>
                <a:close/>
              </a:path>
              <a:path w="9144000" h="398779">
                <a:moveTo>
                  <a:pt x="1378242" y="27063"/>
                </a:moveTo>
                <a:lnTo>
                  <a:pt x="1374863" y="26047"/>
                </a:lnTo>
                <a:lnTo>
                  <a:pt x="1372514" y="25031"/>
                </a:lnTo>
                <a:lnTo>
                  <a:pt x="1372755" y="24765"/>
                </a:lnTo>
                <a:lnTo>
                  <a:pt x="1371409" y="24295"/>
                </a:lnTo>
                <a:lnTo>
                  <a:pt x="1371409" y="25412"/>
                </a:lnTo>
                <a:lnTo>
                  <a:pt x="1371409" y="26047"/>
                </a:lnTo>
                <a:lnTo>
                  <a:pt x="1368044" y="26047"/>
                </a:lnTo>
                <a:lnTo>
                  <a:pt x="1365656" y="25171"/>
                </a:lnTo>
                <a:lnTo>
                  <a:pt x="1366989" y="23393"/>
                </a:lnTo>
                <a:lnTo>
                  <a:pt x="1369161" y="24269"/>
                </a:lnTo>
                <a:lnTo>
                  <a:pt x="1368044" y="24269"/>
                </a:lnTo>
                <a:lnTo>
                  <a:pt x="1369402" y="24904"/>
                </a:lnTo>
                <a:lnTo>
                  <a:pt x="1371409" y="25412"/>
                </a:lnTo>
                <a:lnTo>
                  <a:pt x="1371409" y="24295"/>
                </a:lnTo>
                <a:lnTo>
                  <a:pt x="1368882" y="23393"/>
                </a:lnTo>
                <a:lnTo>
                  <a:pt x="1368882" y="22021"/>
                </a:lnTo>
                <a:lnTo>
                  <a:pt x="1357960" y="23393"/>
                </a:lnTo>
                <a:lnTo>
                  <a:pt x="1360932" y="24980"/>
                </a:lnTo>
                <a:lnTo>
                  <a:pt x="1361211" y="26047"/>
                </a:lnTo>
                <a:lnTo>
                  <a:pt x="1363713" y="26466"/>
                </a:lnTo>
                <a:lnTo>
                  <a:pt x="1364411" y="26835"/>
                </a:lnTo>
                <a:lnTo>
                  <a:pt x="1364576" y="26619"/>
                </a:lnTo>
                <a:lnTo>
                  <a:pt x="1367307" y="27063"/>
                </a:lnTo>
                <a:lnTo>
                  <a:pt x="1378242" y="27063"/>
                </a:lnTo>
                <a:close/>
              </a:path>
              <a:path w="9144000" h="398779">
                <a:moveTo>
                  <a:pt x="1382471" y="16510"/>
                </a:moveTo>
                <a:lnTo>
                  <a:pt x="1377302" y="13766"/>
                </a:lnTo>
                <a:lnTo>
                  <a:pt x="1372755" y="13766"/>
                </a:lnTo>
                <a:lnTo>
                  <a:pt x="1372146" y="15824"/>
                </a:lnTo>
                <a:lnTo>
                  <a:pt x="1374038" y="16510"/>
                </a:lnTo>
                <a:lnTo>
                  <a:pt x="1376019" y="17894"/>
                </a:lnTo>
                <a:lnTo>
                  <a:pt x="1377911" y="18580"/>
                </a:lnTo>
                <a:lnTo>
                  <a:pt x="1379194" y="17894"/>
                </a:lnTo>
                <a:lnTo>
                  <a:pt x="1381175" y="17894"/>
                </a:lnTo>
                <a:lnTo>
                  <a:pt x="1382471" y="17195"/>
                </a:lnTo>
                <a:lnTo>
                  <a:pt x="1382471" y="16510"/>
                </a:lnTo>
                <a:close/>
              </a:path>
              <a:path w="9144000" h="398779">
                <a:moveTo>
                  <a:pt x="1383055" y="92252"/>
                </a:moveTo>
                <a:lnTo>
                  <a:pt x="1373505" y="88328"/>
                </a:lnTo>
                <a:lnTo>
                  <a:pt x="1362583" y="87210"/>
                </a:lnTo>
                <a:lnTo>
                  <a:pt x="1371409" y="92811"/>
                </a:lnTo>
                <a:lnTo>
                  <a:pt x="1372768" y="95618"/>
                </a:lnTo>
                <a:lnTo>
                  <a:pt x="1374140" y="95618"/>
                </a:lnTo>
                <a:lnTo>
                  <a:pt x="1376235" y="96177"/>
                </a:lnTo>
                <a:lnTo>
                  <a:pt x="1376870" y="95059"/>
                </a:lnTo>
                <a:lnTo>
                  <a:pt x="1372768" y="92252"/>
                </a:lnTo>
                <a:lnTo>
                  <a:pt x="1383055" y="92252"/>
                </a:lnTo>
                <a:close/>
              </a:path>
              <a:path w="9144000" h="398779">
                <a:moveTo>
                  <a:pt x="1383055" y="90004"/>
                </a:moveTo>
                <a:lnTo>
                  <a:pt x="1382331" y="88328"/>
                </a:lnTo>
                <a:lnTo>
                  <a:pt x="1378966" y="87210"/>
                </a:lnTo>
                <a:lnTo>
                  <a:pt x="1377594" y="87769"/>
                </a:lnTo>
                <a:lnTo>
                  <a:pt x="1375511" y="88328"/>
                </a:lnTo>
                <a:lnTo>
                  <a:pt x="1378242" y="88887"/>
                </a:lnTo>
                <a:lnTo>
                  <a:pt x="1383055" y="90004"/>
                </a:lnTo>
                <a:close/>
              </a:path>
              <a:path w="9144000" h="398779">
                <a:moveTo>
                  <a:pt x="1384363" y="13766"/>
                </a:moveTo>
                <a:lnTo>
                  <a:pt x="1382471" y="12395"/>
                </a:lnTo>
                <a:lnTo>
                  <a:pt x="1379194" y="12395"/>
                </a:lnTo>
                <a:lnTo>
                  <a:pt x="1380490" y="13081"/>
                </a:lnTo>
                <a:lnTo>
                  <a:pt x="1379893" y="13766"/>
                </a:lnTo>
                <a:lnTo>
                  <a:pt x="1381175" y="14452"/>
                </a:lnTo>
                <a:lnTo>
                  <a:pt x="1382471" y="13766"/>
                </a:lnTo>
                <a:lnTo>
                  <a:pt x="1383753" y="14452"/>
                </a:lnTo>
                <a:lnTo>
                  <a:pt x="1384363" y="13766"/>
                </a:lnTo>
                <a:close/>
              </a:path>
              <a:path w="9144000" h="398779">
                <a:moveTo>
                  <a:pt x="1385785" y="72059"/>
                </a:moveTo>
                <a:lnTo>
                  <a:pt x="1383703" y="70942"/>
                </a:lnTo>
                <a:lnTo>
                  <a:pt x="1383703" y="70383"/>
                </a:lnTo>
                <a:lnTo>
                  <a:pt x="1380972" y="69253"/>
                </a:lnTo>
                <a:lnTo>
                  <a:pt x="1379601" y="69811"/>
                </a:lnTo>
                <a:lnTo>
                  <a:pt x="1379601" y="70942"/>
                </a:lnTo>
                <a:lnTo>
                  <a:pt x="1382331" y="72059"/>
                </a:lnTo>
                <a:lnTo>
                  <a:pt x="1384427" y="72618"/>
                </a:lnTo>
                <a:lnTo>
                  <a:pt x="1385785" y="72059"/>
                </a:lnTo>
                <a:close/>
              </a:path>
              <a:path w="9144000" h="398779">
                <a:moveTo>
                  <a:pt x="1386433" y="55232"/>
                </a:moveTo>
                <a:lnTo>
                  <a:pt x="1383703" y="54114"/>
                </a:lnTo>
                <a:lnTo>
                  <a:pt x="1381696" y="52984"/>
                </a:lnTo>
                <a:lnTo>
                  <a:pt x="1380972" y="54114"/>
                </a:lnTo>
                <a:lnTo>
                  <a:pt x="1380972" y="54673"/>
                </a:lnTo>
                <a:lnTo>
                  <a:pt x="1385062" y="56908"/>
                </a:lnTo>
                <a:lnTo>
                  <a:pt x="1386433" y="55791"/>
                </a:lnTo>
                <a:lnTo>
                  <a:pt x="1385785" y="55791"/>
                </a:lnTo>
                <a:lnTo>
                  <a:pt x="1385785" y="55232"/>
                </a:lnTo>
                <a:lnTo>
                  <a:pt x="1386433" y="55232"/>
                </a:lnTo>
                <a:close/>
              </a:path>
              <a:path w="9144000" h="398779">
                <a:moveTo>
                  <a:pt x="1389202" y="29997"/>
                </a:moveTo>
                <a:close/>
              </a:path>
              <a:path w="9144000" h="398779">
                <a:moveTo>
                  <a:pt x="1392618" y="29984"/>
                </a:moveTo>
                <a:lnTo>
                  <a:pt x="1387792" y="27749"/>
                </a:lnTo>
                <a:lnTo>
                  <a:pt x="1389189" y="29984"/>
                </a:lnTo>
                <a:lnTo>
                  <a:pt x="1392618" y="29984"/>
                </a:lnTo>
                <a:close/>
              </a:path>
              <a:path w="9144000" h="398779">
                <a:moveTo>
                  <a:pt x="1392783" y="23393"/>
                </a:moveTo>
                <a:lnTo>
                  <a:pt x="1392440" y="22707"/>
                </a:lnTo>
                <a:lnTo>
                  <a:pt x="1392097" y="22021"/>
                </a:lnTo>
                <a:lnTo>
                  <a:pt x="1390815" y="21336"/>
                </a:lnTo>
                <a:lnTo>
                  <a:pt x="1387627" y="19964"/>
                </a:lnTo>
                <a:lnTo>
                  <a:pt x="1385646" y="19964"/>
                </a:lnTo>
                <a:lnTo>
                  <a:pt x="1388224" y="22707"/>
                </a:lnTo>
                <a:lnTo>
                  <a:pt x="1385646" y="22021"/>
                </a:lnTo>
                <a:lnTo>
                  <a:pt x="1388224" y="23393"/>
                </a:lnTo>
                <a:lnTo>
                  <a:pt x="1392783" y="23393"/>
                </a:lnTo>
                <a:close/>
              </a:path>
              <a:path w="9144000" h="398779">
                <a:moveTo>
                  <a:pt x="1394625" y="32232"/>
                </a:moveTo>
                <a:lnTo>
                  <a:pt x="1393253" y="31115"/>
                </a:lnTo>
                <a:lnTo>
                  <a:pt x="1389202" y="29997"/>
                </a:lnTo>
                <a:lnTo>
                  <a:pt x="1389888" y="31115"/>
                </a:lnTo>
                <a:lnTo>
                  <a:pt x="1387792" y="31673"/>
                </a:lnTo>
                <a:lnTo>
                  <a:pt x="1391259" y="33350"/>
                </a:lnTo>
                <a:lnTo>
                  <a:pt x="1392618" y="32791"/>
                </a:lnTo>
                <a:lnTo>
                  <a:pt x="1394625" y="32232"/>
                </a:lnTo>
                <a:close/>
              </a:path>
              <a:path w="9144000" h="398779">
                <a:moveTo>
                  <a:pt x="1397355" y="58039"/>
                </a:moveTo>
                <a:lnTo>
                  <a:pt x="1395349" y="57480"/>
                </a:lnTo>
                <a:lnTo>
                  <a:pt x="1393253" y="56349"/>
                </a:lnTo>
                <a:lnTo>
                  <a:pt x="1391259" y="56908"/>
                </a:lnTo>
                <a:lnTo>
                  <a:pt x="1388529" y="56908"/>
                </a:lnTo>
                <a:lnTo>
                  <a:pt x="1387157" y="58039"/>
                </a:lnTo>
                <a:lnTo>
                  <a:pt x="1389888" y="58597"/>
                </a:lnTo>
                <a:lnTo>
                  <a:pt x="1389164" y="59156"/>
                </a:lnTo>
                <a:lnTo>
                  <a:pt x="1390523" y="60274"/>
                </a:lnTo>
                <a:lnTo>
                  <a:pt x="1392618" y="59715"/>
                </a:lnTo>
                <a:lnTo>
                  <a:pt x="1395349" y="59156"/>
                </a:lnTo>
                <a:lnTo>
                  <a:pt x="1397355" y="58597"/>
                </a:lnTo>
                <a:lnTo>
                  <a:pt x="1397355" y="58039"/>
                </a:lnTo>
                <a:close/>
              </a:path>
              <a:path w="9144000" h="398779">
                <a:moveTo>
                  <a:pt x="1400086" y="32791"/>
                </a:moveTo>
                <a:lnTo>
                  <a:pt x="1398079" y="31115"/>
                </a:lnTo>
                <a:lnTo>
                  <a:pt x="1393990" y="31115"/>
                </a:lnTo>
                <a:lnTo>
                  <a:pt x="1395323" y="32232"/>
                </a:lnTo>
                <a:lnTo>
                  <a:pt x="1395984" y="32791"/>
                </a:lnTo>
                <a:lnTo>
                  <a:pt x="1396720" y="32232"/>
                </a:lnTo>
                <a:lnTo>
                  <a:pt x="1399451" y="33921"/>
                </a:lnTo>
                <a:lnTo>
                  <a:pt x="1400086" y="32791"/>
                </a:lnTo>
                <a:close/>
              </a:path>
              <a:path w="9144000" h="398779">
                <a:moveTo>
                  <a:pt x="1403794" y="23393"/>
                </a:moveTo>
                <a:lnTo>
                  <a:pt x="1401813" y="22021"/>
                </a:lnTo>
                <a:lnTo>
                  <a:pt x="1399921" y="21336"/>
                </a:lnTo>
                <a:lnTo>
                  <a:pt x="1399235" y="22021"/>
                </a:lnTo>
                <a:lnTo>
                  <a:pt x="1403108" y="24765"/>
                </a:lnTo>
                <a:lnTo>
                  <a:pt x="1402499" y="24079"/>
                </a:lnTo>
                <a:lnTo>
                  <a:pt x="1403794" y="23393"/>
                </a:lnTo>
                <a:close/>
              </a:path>
              <a:path w="9144000" h="398779">
                <a:moveTo>
                  <a:pt x="1404099" y="25463"/>
                </a:moveTo>
                <a:lnTo>
                  <a:pt x="1403108" y="24765"/>
                </a:lnTo>
                <a:lnTo>
                  <a:pt x="1403794" y="25463"/>
                </a:lnTo>
                <a:lnTo>
                  <a:pt x="1404099" y="25463"/>
                </a:lnTo>
                <a:close/>
              </a:path>
              <a:path w="9144000" h="398779">
                <a:moveTo>
                  <a:pt x="1405089" y="26149"/>
                </a:moveTo>
                <a:lnTo>
                  <a:pt x="1404391" y="25463"/>
                </a:lnTo>
                <a:lnTo>
                  <a:pt x="1404099" y="25463"/>
                </a:lnTo>
                <a:lnTo>
                  <a:pt x="1405089" y="26149"/>
                </a:lnTo>
                <a:close/>
              </a:path>
              <a:path w="9144000" h="398779">
                <a:moveTo>
                  <a:pt x="1408264" y="28905"/>
                </a:moveTo>
                <a:lnTo>
                  <a:pt x="1407668" y="28219"/>
                </a:lnTo>
                <a:lnTo>
                  <a:pt x="1406372" y="26835"/>
                </a:lnTo>
                <a:lnTo>
                  <a:pt x="1405089" y="26149"/>
                </a:lnTo>
                <a:lnTo>
                  <a:pt x="1408264" y="28905"/>
                </a:lnTo>
                <a:close/>
              </a:path>
              <a:path w="9144000" h="398779">
                <a:moveTo>
                  <a:pt x="1410843" y="15824"/>
                </a:moveTo>
                <a:lnTo>
                  <a:pt x="1408264" y="13766"/>
                </a:lnTo>
                <a:lnTo>
                  <a:pt x="1405686" y="13081"/>
                </a:lnTo>
                <a:lnTo>
                  <a:pt x="1404391" y="13766"/>
                </a:lnTo>
                <a:lnTo>
                  <a:pt x="1406982" y="15824"/>
                </a:lnTo>
                <a:lnTo>
                  <a:pt x="1409560" y="16510"/>
                </a:lnTo>
                <a:lnTo>
                  <a:pt x="1410843" y="15824"/>
                </a:lnTo>
                <a:close/>
              </a:path>
              <a:path w="9144000" h="398779">
                <a:moveTo>
                  <a:pt x="1410843" y="11010"/>
                </a:moveTo>
                <a:lnTo>
                  <a:pt x="1409255" y="10325"/>
                </a:lnTo>
                <a:lnTo>
                  <a:pt x="1407668" y="9639"/>
                </a:lnTo>
                <a:lnTo>
                  <a:pt x="1403794" y="6883"/>
                </a:lnTo>
                <a:lnTo>
                  <a:pt x="1401813" y="7569"/>
                </a:lnTo>
                <a:lnTo>
                  <a:pt x="1402499" y="8255"/>
                </a:lnTo>
                <a:lnTo>
                  <a:pt x="1404391" y="8940"/>
                </a:lnTo>
                <a:lnTo>
                  <a:pt x="1404391" y="9639"/>
                </a:lnTo>
                <a:lnTo>
                  <a:pt x="1401813" y="8940"/>
                </a:lnTo>
                <a:lnTo>
                  <a:pt x="1394079" y="5511"/>
                </a:lnTo>
                <a:lnTo>
                  <a:pt x="1395361" y="8940"/>
                </a:lnTo>
                <a:lnTo>
                  <a:pt x="1401216" y="11010"/>
                </a:lnTo>
                <a:lnTo>
                  <a:pt x="1405686" y="10325"/>
                </a:lnTo>
                <a:lnTo>
                  <a:pt x="1410843" y="11010"/>
                </a:lnTo>
                <a:close/>
              </a:path>
              <a:path w="9144000" h="398779">
                <a:moveTo>
                  <a:pt x="1418590" y="44729"/>
                </a:moveTo>
                <a:lnTo>
                  <a:pt x="1416011" y="43345"/>
                </a:lnTo>
                <a:lnTo>
                  <a:pt x="1414119" y="42659"/>
                </a:lnTo>
                <a:lnTo>
                  <a:pt x="1413421" y="43345"/>
                </a:lnTo>
                <a:lnTo>
                  <a:pt x="1414119" y="44729"/>
                </a:lnTo>
                <a:lnTo>
                  <a:pt x="1417294" y="46786"/>
                </a:lnTo>
                <a:lnTo>
                  <a:pt x="1418590" y="46101"/>
                </a:lnTo>
                <a:lnTo>
                  <a:pt x="1417980" y="45415"/>
                </a:lnTo>
                <a:lnTo>
                  <a:pt x="1418590" y="44729"/>
                </a:lnTo>
                <a:close/>
              </a:path>
              <a:path w="9144000" h="398779">
                <a:moveTo>
                  <a:pt x="1425041" y="391477"/>
                </a:moveTo>
                <a:lnTo>
                  <a:pt x="1423746" y="391477"/>
                </a:lnTo>
                <a:lnTo>
                  <a:pt x="1423746" y="392163"/>
                </a:lnTo>
                <a:lnTo>
                  <a:pt x="1422450" y="392163"/>
                </a:lnTo>
                <a:lnTo>
                  <a:pt x="1421853" y="392849"/>
                </a:lnTo>
                <a:lnTo>
                  <a:pt x="1423149" y="393534"/>
                </a:lnTo>
                <a:lnTo>
                  <a:pt x="1423746" y="394233"/>
                </a:lnTo>
                <a:lnTo>
                  <a:pt x="1425041" y="393534"/>
                </a:lnTo>
                <a:lnTo>
                  <a:pt x="1425041" y="391477"/>
                </a:lnTo>
                <a:close/>
              </a:path>
              <a:path w="9144000" h="398779">
                <a:moveTo>
                  <a:pt x="1426324" y="8255"/>
                </a:moveTo>
                <a:lnTo>
                  <a:pt x="1425727" y="6197"/>
                </a:lnTo>
                <a:lnTo>
                  <a:pt x="1423149" y="6197"/>
                </a:lnTo>
                <a:lnTo>
                  <a:pt x="1419872" y="7569"/>
                </a:lnTo>
                <a:lnTo>
                  <a:pt x="1420558" y="8255"/>
                </a:lnTo>
                <a:lnTo>
                  <a:pt x="1421853" y="9639"/>
                </a:lnTo>
                <a:lnTo>
                  <a:pt x="1419872" y="10325"/>
                </a:lnTo>
                <a:lnTo>
                  <a:pt x="1421320" y="10325"/>
                </a:lnTo>
                <a:lnTo>
                  <a:pt x="1417980" y="14452"/>
                </a:lnTo>
                <a:lnTo>
                  <a:pt x="1416697" y="15824"/>
                </a:lnTo>
                <a:lnTo>
                  <a:pt x="1417294" y="17195"/>
                </a:lnTo>
                <a:lnTo>
                  <a:pt x="1419872" y="17195"/>
                </a:lnTo>
                <a:lnTo>
                  <a:pt x="1421853" y="17894"/>
                </a:lnTo>
                <a:lnTo>
                  <a:pt x="1422450" y="17894"/>
                </a:lnTo>
                <a:lnTo>
                  <a:pt x="1421853" y="17195"/>
                </a:lnTo>
                <a:lnTo>
                  <a:pt x="1423746" y="17894"/>
                </a:lnTo>
                <a:lnTo>
                  <a:pt x="1425041" y="17195"/>
                </a:lnTo>
                <a:lnTo>
                  <a:pt x="1426324" y="17195"/>
                </a:lnTo>
                <a:lnTo>
                  <a:pt x="1425041" y="15824"/>
                </a:lnTo>
                <a:lnTo>
                  <a:pt x="1421168" y="14452"/>
                </a:lnTo>
                <a:lnTo>
                  <a:pt x="1425041" y="13766"/>
                </a:lnTo>
                <a:lnTo>
                  <a:pt x="1423187" y="10325"/>
                </a:lnTo>
                <a:lnTo>
                  <a:pt x="1424432" y="10325"/>
                </a:lnTo>
                <a:lnTo>
                  <a:pt x="1425689" y="8940"/>
                </a:lnTo>
                <a:lnTo>
                  <a:pt x="1426324" y="8255"/>
                </a:lnTo>
                <a:close/>
              </a:path>
              <a:path w="9144000" h="398779">
                <a:moveTo>
                  <a:pt x="1429588" y="49542"/>
                </a:moveTo>
                <a:lnTo>
                  <a:pt x="1428902" y="48844"/>
                </a:lnTo>
                <a:lnTo>
                  <a:pt x="1427010" y="47472"/>
                </a:lnTo>
                <a:lnTo>
                  <a:pt x="1425041" y="46786"/>
                </a:lnTo>
                <a:lnTo>
                  <a:pt x="1421168" y="46786"/>
                </a:lnTo>
                <a:lnTo>
                  <a:pt x="1419872" y="48158"/>
                </a:lnTo>
                <a:lnTo>
                  <a:pt x="1421853" y="49542"/>
                </a:lnTo>
                <a:lnTo>
                  <a:pt x="1421853" y="50228"/>
                </a:lnTo>
                <a:lnTo>
                  <a:pt x="1423149" y="50914"/>
                </a:lnTo>
                <a:lnTo>
                  <a:pt x="1425041" y="50228"/>
                </a:lnTo>
                <a:lnTo>
                  <a:pt x="1427010" y="50228"/>
                </a:lnTo>
                <a:lnTo>
                  <a:pt x="1429588" y="49542"/>
                </a:lnTo>
                <a:close/>
              </a:path>
              <a:path w="9144000" h="398779">
                <a:moveTo>
                  <a:pt x="1431480" y="17195"/>
                </a:moveTo>
                <a:lnTo>
                  <a:pt x="1430540" y="16510"/>
                </a:lnTo>
                <a:lnTo>
                  <a:pt x="1429588" y="15824"/>
                </a:lnTo>
                <a:lnTo>
                  <a:pt x="1425727" y="15824"/>
                </a:lnTo>
                <a:lnTo>
                  <a:pt x="1427619" y="17195"/>
                </a:lnTo>
                <a:lnTo>
                  <a:pt x="1428902" y="16510"/>
                </a:lnTo>
                <a:lnTo>
                  <a:pt x="1430883" y="18580"/>
                </a:lnTo>
                <a:lnTo>
                  <a:pt x="1431480" y="17195"/>
                </a:lnTo>
                <a:close/>
              </a:path>
              <a:path w="9144000" h="398779">
                <a:moveTo>
                  <a:pt x="1453210" y="34328"/>
                </a:moveTo>
                <a:lnTo>
                  <a:pt x="1451521" y="33718"/>
                </a:lnTo>
                <a:lnTo>
                  <a:pt x="1451521" y="35788"/>
                </a:lnTo>
                <a:lnTo>
                  <a:pt x="1453210" y="34328"/>
                </a:lnTo>
                <a:close/>
              </a:path>
              <a:path w="9144000" h="398779">
                <a:moveTo>
                  <a:pt x="1454708" y="33020"/>
                </a:moveTo>
                <a:lnTo>
                  <a:pt x="1453210" y="34328"/>
                </a:lnTo>
                <a:lnTo>
                  <a:pt x="1453413" y="34404"/>
                </a:lnTo>
                <a:lnTo>
                  <a:pt x="1454708" y="33020"/>
                </a:lnTo>
                <a:close/>
              </a:path>
              <a:path w="9144000" h="398779">
                <a:moveTo>
                  <a:pt x="1457286" y="45415"/>
                </a:moveTo>
                <a:lnTo>
                  <a:pt x="1454099" y="44043"/>
                </a:lnTo>
                <a:lnTo>
                  <a:pt x="1452130" y="44729"/>
                </a:lnTo>
                <a:lnTo>
                  <a:pt x="1450238" y="44729"/>
                </a:lnTo>
                <a:lnTo>
                  <a:pt x="1447647" y="46786"/>
                </a:lnTo>
                <a:lnTo>
                  <a:pt x="1448943" y="48158"/>
                </a:lnTo>
                <a:lnTo>
                  <a:pt x="1446961" y="50914"/>
                </a:lnTo>
                <a:lnTo>
                  <a:pt x="1448257" y="50914"/>
                </a:lnTo>
                <a:lnTo>
                  <a:pt x="1449539" y="51612"/>
                </a:lnTo>
                <a:lnTo>
                  <a:pt x="1450835" y="51612"/>
                </a:lnTo>
                <a:lnTo>
                  <a:pt x="1452816" y="49542"/>
                </a:lnTo>
                <a:lnTo>
                  <a:pt x="1455394" y="48158"/>
                </a:lnTo>
                <a:lnTo>
                  <a:pt x="1457286" y="45415"/>
                </a:lnTo>
                <a:close/>
              </a:path>
              <a:path w="9144000" h="398779">
                <a:moveTo>
                  <a:pt x="1460004" y="21336"/>
                </a:moveTo>
                <a:lnTo>
                  <a:pt x="1459865" y="20650"/>
                </a:lnTo>
                <a:lnTo>
                  <a:pt x="1457921" y="21336"/>
                </a:lnTo>
                <a:lnTo>
                  <a:pt x="1460004" y="21336"/>
                </a:lnTo>
                <a:close/>
              </a:path>
              <a:path w="9144000" h="398779">
                <a:moveTo>
                  <a:pt x="1460550" y="24079"/>
                </a:moveTo>
                <a:lnTo>
                  <a:pt x="1460144" y="22021"/>
                </a:lnTo>
                <a:lnTo>
                  <a:pt x="1455991" y="22021"/>
                </a:lnTo>
                <a:lnTo>
                  <a:pt x="1452130" y="22021"/>
                </a:lnTo>
                <a:lnTo>
                  <a:pt x="1452130" y="23393"/>
                </a:lnTo>
                <a:lnTo>
                  <a:pt x="1453413" y="24765"/>
                </a:lnTo>
                <a:lnTo>
                  <a:pt x="1455394" y="25463"/>
                </a:lnTo>
                <a:lnTo>
                  <a:pt x="1457286" y="25463"/>
                </a:lnTo>
                <a:lnTo>
                  <a:pt x="1460550" y="24079"/>
                </a:lnTo>
                <a:close/>
              </a:path>
              <a:path w="9144000" h="398779">
                <a:moveTo>
                  <a:pt x="1463738" y="46786"/>
                </a:moveTo>
                <a:lnTo>
                  <a:pt x="1460550" y="44729"/>
                </a:lnTo>
                <a:lnTo>
                  <a:pt x="1457972" y="48158"/>
                </a:lnTo>
                <a:lnTo>
                  <a:pt x="1461846" y="48844"/>
                </a:lnTo>
                <a:lnTo>
                  <a:pt x="1462443" y="48158"/>
                </a:lnTo>
                <a:lnTo>
                  <a:pt x="1463128" y="47472"/>
                </a:lnTo>
                <a:lnTo>
                  <a:pt x="1463738" y="46786"/>
                </a:lnTo>
                <a:close/>
              </a:path>
              <a:path w="9144000" h="398779">
                <a:moveTo>
                  <a:pt x="1468894" y="35788"/>
                </a:moveTo>
                <a:lnTo>
                  <a:pt x="1465021" y="34404"/>
                </a:lnTo>
                <a:lnTo>
                  <a:pt x="1463128" y="38531"/>
                </a:lnTo>
                <a:lnTo>
                  <a:pt x="1467002" y="39217"/>
                </a:lnTo>
                <a:lnTo>
                  <a:pt x="1467599" y="37846"/>
                </a:lnTo>
                <a:lnTo>
                  <a:pt x="1468297" y="37160"/>
                </a:lnTo>
                <a:lnTo>
                  <a:pt x="1468894" y="35788"/>
                </a:lnTo>
                <a:close/>
              </a:path>
              <a:path w="9144000" h="398779">
                <a:moveTo>
                  <a:pt x="1477924" y="8255"/>
                </a:moveTo>
                <a:lnTo>
                  <a:pt x="1475346" y="6883"/>
                </a:lnTo>
                <a:lnTo>
                  <a:pt x="1472768" y="9639"/>
                </a:lnTo>
                <a:lnTo>
                  <a:pt x="1474050" y="10325"/>
                </a:lnTo>
                <a:lnTo>
                  <a:pt x="1473454" y="11010"/>
                </a:lnTo>
                <a:lnTo>
                  <a:pt x="1476629" y="11010"/>
                </a:lnTo>
                <a:lnTo>
                  <a:pt x="1477327" y="10325"/>
                </a:lnTo>
                <a:lnTo>
                  <a:pt x="1477924" y="8255"/>
                </a:lnTo>
                <a:close/>
              </a:path>
              <a:path w="9144000" h="398779">
                <a:moveTo>
                  <a:pt x="1482483" y="24079"/>
                </a:moveTo>
                <a:lnTo>
                  <a:pt x="1481797" y="22707"/>
                </a:lnTo>
                <a:lnTo>
                  <a:pt x="1479219" y="22021"/>
                </a:lnTo>
                <a:lnTo>
                  <a:pt x="1476629" y="23393"/>
                </a:lnTo>
                <a:lnTo>
                  <a:pt x="1478610" y="23393"/>
                </a:lnTo>
                <a:lnTo>
                  <a:pt x="1476032" y="24765"/>
                </a:lnTo>
                <a:lnTo>
                  <a:pt x="1478610" y="26149"/>
                </a:lnTo>
                <a:lnTo>
                  <a:pt x="1479219" y="24765"/>
                </a:lnTo>
                <a:lnTo>
                  <a:pt x="1481188" y="25463"/>
                </a:lnTo>
                <a:lnTo>
                  <a:pt x="1481836" y="24765"/>
                </a:lnTo>
                <a:lnTo>
                  <a:pt x="1482483" y="24079"/>
                </a:lnTo>
                <a:close/>
              </a:path>
              <a:path w="9144000" h="398779">
                <a:moveTo>
                  <a:pt x="1491513" y="343319"/>
                </a:moveTo>
                <a:lnTo>
                  <a:pt x="1490827" y="343319"/>
                </a:lnTo>
                <a:lnTo>
                  <a:pt x="1490827" y="342633"/>
                </a:lnTo>
                <a:lnTo>
                  <a:pt x="1488236" y="342633"/>
                </a:lnTo>
                <a:lnTo>
                  <a:pt x="1487639" y="341947"/>
                </a:lnTo>
                <a:lnTo>
                  <a:pt x="1486954" y="342633"/>
                </a:lnTo>
                <a:lnTo>
                  <a:pt x="1486954" y="343319"/>
                </a:lnTo>
                <a:lnTo>
                  <a:pt x="1485658" y="343319"/>
                </a:lnTo>
                <a:lnTo>
                  <a:pt x="1485658" y="344690"/>
                </a:lnTo>
                <a:lnTo>
                  <a:pt x="1486357" y="345376"/>
                </a:lnTo>
                <a:lnTo>
                  <a:pt x="1490827" y="345376"/>
                </a:lnTo>
                <a:lnTo>
                  <a:pt x="1491513" y="343319"/>
                </a:lnTo>
                <a:close/>
              </a:path>
              <a:path w="9144000" h="398779">
                <a:moveTo>
                  <a:pt x="1492110" y="374967"/>
                </a:moveTo>
                <a:lnTo>
                  <a:pt x="1490827" y="376339"/>
                </a:lnTo>
                <a:lnTo>
                  <a:pt x="1492110" y="377024"/>
                </a:lnTo>
                <a:lnTo>
                  <a:pt x="1492110" y="374967"/>
                </a:lnTo>
                <a:close/>
              </a:path>
              <a:path w="9144000" h="398779">
                <a:moveTo>
                  <a:pt x="1492796" y="30276"/>
                </a:moveTo>
                <a:lnTo>
                  <a:pt x="1489532" y="30276"/>
                </a:lnTo>
                <a:lnTo>
                  <a:pt x="1486954" y="24765"/>
                </a:lnTo>
                <a:lnTo>
                  <a:pt x="1482483" y="26835"/>
                </a:lnTo>
                <a:lnTo>
                  <a:pt x="1486357" y="33020"/>
                </a:lnTo>
                <a:lnTo>
                  <a:pt x="1492796" y="30276"/>
                </a:lnTo>
                <a:close/>
              </a:path>
              <a:path w="9144000" h="398779">
                <a:moveTo>
                  <a:pt x="1494688" y="377024"/>
                </a:moveTo>
                <a:lnTo>
                  <a:pt x="1492110" y="377710"/>
                </a:lnTo>
                <a:lnTo>
                  <a:pt x="1492110" y="377024"/>
                </a:lnTo>
                <a:lnTo>
                  <a:pt x="1488236" y="377024"/>
                </a:lnTo>
                <a:lnTo>
                  <a:pt x="1489532" y="379095"/>
                </a:lnTo>
                <a:lnTo>
                  <a:pt x="1490218" y="379095"/>
                </a:lnTo>
                <a:lnTo>
                  <a:pt x="1490218" y="379780"/>
                </a:lnTo>
                <a:lnTo>
                  <a:pt x="1492796" y="380466"/>
                </a:lnTo>
                <a:lnTo>
                  <a:pt x="1492110" y="379095"/>
                </a:lnTo>
                <a:lnTo>
                  <a:pt x="1494688" y="379780"/>
                </a:lnTo>
                <a:lnTo>
                  <a:pt x="1494688" y="377710"/>
                </a:lnTo>
                <a:lnTo>
                  <a:pt x="1494688" y="377024"/>
                </a:lnTo>
                <a:close/>
              </a:path>
              <a:path w="9144000" h="398779">
                <a:moveTo>
                  <a:pt x="1497266" y="366712"/>
                </a:moveTo>
                <a:lnTo>
                  <a:pt x="1495983" y="364642"/>
                </a:lnTo>
                <a:lnTo>
                  <a:pt x="1492796" y="365340"/>
                </a:lnTo>
                <a:lnTo>
                  <a:pt x="1490827" y="366026"/>
                </a:lnTo>
                <a:lnTo>
                  <a:pt x="1493405" y="366026"/>
                </a:lnTo>
                <a:lnTo>
                  <a:pt x="1491513" y="368084"/>
                </a:lnTo>
                <a:lnTo>
                  <a:pt x="1492796" y="368084"/>
                </a:lnTo>
                <a:lnTo>
                  <a:pt x="1495983" y="369455"/>
                </a:lnTo>
                <a:lnTo>
                  <a:pt x="1496669" y="368084"/>
                </a:lnTo>
                <a:lnTo>
                  <a:pt x="1497266" y="366712"/>
                </a:lnTo>
                <a:close/>
              </a:path>
              <a:path w="9144000" h="398779">
                <a:moveTo>
                  <a:pt x="1497266" y="336435"/>
                </a:moveTo>
                <a:lnTo>
                  <a:pt x="1496669" y="335749"/>
                </a:lnTo>
                <a:lnTo>
                  <a:pt x="1494091" y="336435"/>
                </a:lnTo>
                <a:lnTo>
                  <a:pt x="1492110" y="337121"/>
                </a:lnTo>
                <a:lnTo>
                  <a:pt x="1492110" y="337807"/>
                </a:lnTo>
                <a:lnTo>
                  <a:pt x="1492796" y="338493"/>
                </a:lnTo>
                <a:lnTo>
                  <a:pt x="1494091" y="338493"/>
                </a:lnTo>
                <a:lnTo>
                  <a:pt x="1495386" y="337807"/>
                </a:lnTo>
                <a:lnTo>
                  <a:pt x="1494688" y="337121"/>
                </a:lnTo>
                <a:lnTo>
                  <a:pt x="1497266" y="336435"/>
                </a:lnTo>
                <a:close/>
              </a:path>
              <a:path w="9144000" h="398779">
                <a:moveTo>
                  <a:pt x="1503121" y="343319"/>
                </a:moveTo>
                <a:lnTo>
                  <a:pt x="1500543" y="342633"/>
                </a:lnTo>
                <a:lnTo>
                  <a:pt x="1498561" y="343319"/>
                </a:lnTo>
                <a:lnTo>
                  <a:pt x="1497965" y="345376"/>
                </a:lnTo>
                <a:lnTo>
                  <a:pt x="1498561" y="346062"/>
                </a:lnTo>
                <a:lnTo>
                  <a:pt x="1501825" y="346748"/>
                </a:lnTo>
                <a:lnTo>
                  <a:pt x="1503121" y="345376"/>
                </a:lnTo>
                <a:lnTo>
                  <a:pt x="1501140" y="344690"/>
                </a:lnTo>
                <a:lnTo>
                  <a:pt x="1503121" y="343319"/>
                </a:lnTo>
                <a:close/>
              </a:path>
              <a:path w="9144000" h="398779">
                <a:moveTo>
                  <a:pt x="1504403" y="376339"/>
                </a:moveTo>
                <a:lnTo>
                  <a:pt x="1502473" y="375653"/>
                </a:lnTo>
                <a:lnTo>
                  <a:pt x="1500543" y="374967"/>
                </a:lnTo>
                <a:lnTo>
                  <a:pt x="1498561" y="372910"/>
                </a:lnTo>
                <a:lnTo>
                  <a:pt x="1496987" y="373468"/>
                </a:lnTo>
                <a:lnTo>
                  <a:pt x="1497266" y="371525"/>
                </a:lnTo>
                <a:lnTo>
                  <a:pt x="1493405" y="371525"/>
                </a:lnTo>
                <a:lnTo>
                  <a:pt x="1492110" y="372910"/>
                </a:lnTo>
                <a:lnTo>
                  <a:pt x="1492796" y="374281"/>
                </a:lnTo>
                <a:lnTo>
                  <a:pt x="1495234" y="375145"/>
                </a:lnTo>
                <a:lnTo>
                  <a:pt x="1498561" y="380466"/>
                </a:lnTo>
                <a:lnTo>
                  <a:pt x="1502435" y="379095"/>
                </a:lnTo>
                <a:lnTo>
                  <a:pt x="1504403" y="376339"/>
                </a:lnTo>
                <a:close/>
              </a:path>
              <a:path w="9144000" h="398779">
                <a:moveTo>
                  <a:pt x="1506994" y="13766"/>
                </a:moveTo>
                <a:lnTo>
                  <a:pt x="1503121" y="10325"/>
                </a:lnTo>
                <a:lnTo>
                  <a:pt x="1500543" y="11709"/>
                </a:lnTo>
                <a:lnTo>
                  <a:pt x="1504403" y="12395"/>
                </a:lnTo>
                <a:lnTo>
                  <a:pt x="1499857" y="13766"/>
                </a:lnTo>
                <a:lnTo>
                  <a:pt x="1499247" y="15138"/>
                </a:lnTo>
                <a:lnTo>
                  <a:pt x="1502435" y="17195"/>
                </a:lnTo>
                <a:lnTo>
                  <a:pt x="1502435" y="13766"/>
                </a:lnTo>
                <a:lnTo>
                  <a:pt x="1505013" y="15138"/>
                </a:lnTo>
                <a:lnTo>
                  <a:pt x="1506994" y="13766"/>
                </a:lnTo>
                <a:close/>
              </a:path>
              <a:path w="9144000" h="398779">
                <a:moveTo>
                  <a:pt x="1509572" y="381165"/>
                </a:moveTo>
                <a:lnTo>
                  <a:pt x="1507591" y="381165"/>
                </a:lnTo>
                <a:lnTo>
                  <a:pt x="1506296" y="380466"/>
                </a:lnTo>
                <a:lnTo>
                  <a:pt x="1505013" y="380466"/>
                </a:lnTo>
                <a:lnTo>
                  <a:pt x="1504403" y="381165"/>
                </a:lnTo>
                <a:lnTo>
                  <a:pt x="1503718" y="381850"/>
                </a:lnTo>
                <a:lnTo>
                  <a:pt x="1502435" y="381850"/>
                </a:lnTo>
                <a:lnTo>
                  <a:pt x="1502435" y="382536"/>
                </a:lnTo>
                <a:lnTo>
                  <a:pt x="1501140" y="382536"/>
                </a:lnTo>
                <a:lnTo>
                  <a:pt x="1501140" y="383222"/>
                </a:lnTo>
                <a:lnTo>
                  <a:pt x="1495983" y="385279"/>
                </a:lnTo>
                <a:lnTo>
                  <a:pt x="1488935" y="383222"/>
                </a:lnTo>
                <a:lnTo>
                  <a:pt x="1483766" y="383908"/>
                </a:lnTo>
                <a:lnTo>
                  <a:pt x="1487639" y="386651"/>
                </a:lnTo>
                <a:lnTo>
                  <a:pt x="1488236" y="387350"/>
                </a:lnTo>
                <a:lnTo>
                  <a:pt x="1493405" y="389407"/>
                </a:lnTo>
                <a:lnTo>
                  <a:pt x="1492110" y="390105"/>
                </a:lnTo>
                <a:lnTo>
                  <a:pt x="1492796" y="391477"/>
                </a:lnTo>
                <a:lnTo>
                  <a:pt x="1493405" y="392849"/>
                </a:lnTo>
                <a:lnTo>
                  <a:pt x="1496669" y="393534"/>
                </a:lnTo>
                <a:lnTo>
                  <a:pt x="1500543" y="392849"/>
                </a:lnTo>
                <a:lnTo>
                  <a:pt x="1499857" y="390791"/>
                </a:lnTo>
                <a:lnTo>
                  <a:pt x="1506994" y="388035"/>
                </a:lnTo>
                <a:lnTo>
                  <a:pt x="1505013" y="385279"/>
                </a:lnTo>
                <a:lnTo>
                  <a:pt x="1509572" y="381165"/>
                </a:lnTo>
                <a:close/>
              </a:path>
              <a:path w="9144000" h="398779">
                <a:moveTo>
                  <a:pt x="1512747" y="30962"/>
                </a:moveTo>
                <a:lnTo>
                  <a:pt x="1509572" y="29591"/>
                </a:lnTo>
                <a:lnTo>
                  <a:pt x="1507591" y="27533"/>
                </a:lnTo>
                <a:lnTo>
                  <a:pt x="1501140" y="28219"/>
                </a:lnTo>
                <a:lnTo>
                  <a:pt x="1505013" y="32334"/>
                </a:lnTo>
                <a:lnTo>
                  <a:pt x="1508277" y="33020"/>
                </a:lnTo>
                <a:lnTo>
                  <a:pt x="1512747" y="30962"/>
                </a:lnTo>
                <a:close/>
              </a:path>
              <a:path w="9144000" h="398779">
                <a:moveTo>
                  <a:pt x="1521866" y="398614"/>
                </a:moveTo>
                <a:lnTo>
                  <a:pt x="1516621" y="394919"/>
                </a:lnTo>
                <a:lnTo>
                  <a:pt x="1510855" y="398360"/>
                </a:lnTo>
                <a:lnTo>
                  <a:pt x="1511134" y="398614"/>
                </a:lnTo>
                <a:lnTo>
                  <a:pt x="1521866" y="398614"/>
                </a:lnTo>
                <a:close/>
              </a:path>
              <a:path w="9144000" h="398779">
                <a:moveTo>
                  <a:pt x="1536661" y="6883"/>
                </a:moveTo>
                <a:lnTo>
                  <a:pt x="1533385" y="1371"/>
                </a:lnTo>
                <a:lnTo>
                  <a:pt x="1529524" y="3454"/>
                </a:lnTo>
                <a:lnTo>
                  <a:pt x="1530210" y="6197"/>
                </a:lnTo>
                <a:lnTo>
                  <a:pt x="1532102" y="6197"/>
                </a:lnTo>
                <a:lnTo>
                  <a:pt x="1533385" y="8255"/>
                </a:lnTo>
                <a:lnTo>
                  <a:pt x="1536661" y="6883"/>
                </a:lnTo>
                <a:close/>
              </a:path>
              <a:path w="9144000" h="398779">
                <a:moveTo>
                  <a:pt x="1539836" y="35090"/>
                </a:moveTo>
                <a:lnTo>
                  <a:pt x="1536661" y="34404"/>
                </a:lnTo>
                <a:lnTo>
                  <a:pt x="1534680" y="36474"/>
                </a:lnTo>
                <a:lnTo>
                  <a:pt x="1531493" y="38531"/>
                </a:lnTo>
                <a:lnTo>
                  <a:pt x="1534680" y="39903"/>
                </a:lnTo>
                <a:lnTo>
                  <a:pt x="1536661" y="37846"/>
                </a:lnTo>
                <a:lnTo>
                  <a:pt x="1538554" y="37846"/>
                </a:lnTo>
                <a:lnTo>
                  <a:pt x="1538554" y="35090"/>
                </a:lnTo>
                <a:lnTo>
                  <a:pt x="1539836" y="35090"/>
                </a:lnTo>
                <a:close/>
              </a:path>
              <a:path w="9144000" h="398779">
                <a:moveTo>
                  <a:pt x="1541132" y="35788"/>
                </a:moveTo>
                <a:lnTo>
                  <a:pt x="1538554" y="35090"/>
                </a:lnTo>
                <a:lnTo>
                  <a:pt x="1539240" y="35788"/>
                </a:lnTo>
                <a:lnTo>
                  <a:pt x="1539836" y="37160"/>
                </a:lnTo>
                <a:lnTo>
                  <a:pt x="1541132" y="35788"/>
                </a:lnTo>
                <a:close/>
              </a:path>
              <a:path w="9144000" h="398779">
                <a:moveTo>
                  <a:pt x="1544396" y="28905"/>
                </a:moveTo>
                <a:lnTo>
                  <a:pt x="1541132" y="28219"/>
                </a:lnTo>
                <a:lnTo>
                  <a:pt x="1538554" y="28905"/>
                </a:lnTo>
                <a:lnTo>
                  <a:pt x="1536661" y="30962"/>
                </a:lnTo>
                <a:lnTo>
                  <a:pt x="1540522" y="33020"/>
                </a:lnTo>
                <a:lnTo>
                  <a:pt x="1541818" y="30276"/>
                </a:lnTo>
                <a:lnTo>
                  <a:pt x="1544396" y="28905"/>
                </a:lnTo>
                <a:close/>
              </a:path>
              <a:path w="9144000" h="398779">
                <a:moveTo>
                  <a:pt x="1554607" y="21234"/>
                </a:moveTo>
                <a:lnTo>
                  <a:pt x="1551889" y="19786"/>
                </a:lnTo>
                <a:lnTo>
                  <a:pt x="1545221" y="20281"/>
                </a:lnTo>
                <a:lnTo>
                  <a:pt x="1544777" y="20751"/>
                </a:lnTo>
                <a:lnTo>
                  <a:pt x="1544485" y="19964"/>
                </a:lnTo>
                <a:lnTo>
                  <a:pt x="1543964" y="18580"/>
                </a:lnTo>
                <a:lnTo>
                  <a:pt x="1543710" y="17894"/>
                </a:lnTo>
                <a:lnTo>
                  <a:pt x="1535976" y="17195"/>
                </a:lnTo>
                <a:lnTo>
                  <a:pt x="1539240" y="13766"/>
                </a:lnTo>
                <a:lnTo>
                  <a:pt x="1536661" y="11010"/>
                </a:lnTo>
                <a:lnTo>
                  <a:pt x="1535366" y="13081"/>
                </a:lnTo>
                <a:lnTo>
                  <a:pt x="1533385" y="15824"/>
                </a:lnTo>
                <a:lnTo>
                  <a:pt x="1533385" y="18580"/>
                </a:lnTo>
                <a:lnTo>
                  <a:pt x="1531493" y="16510"/>
                </a:lnTo>
                <a:lnTo>
                  <a:pt x="1532102" y="15138"/>
                </a:lnTo>
                <a:lnTo>
                  <a:pt x="1529524" y="13766"/>
                </a:lnTo>
                <a:lnTo>
                  <a:pt x="1526946" y="16510"/>
                </a:lnTo>
                <a:lnTo>
                  <a:pt x="1530210" y="17195"/>
                </a:lnTo>
                <a:lnTo>
                  <a:pt x="1529892" y="18783"/>
                </a:lnTo>
                <a:lnTo>
                  <a:pt x="1526946" y="17894"/>
                </a:lnTo>
                <a:lnTo>
                  <a:pt x="1526336" y="20650"/>
                </a:lnTo>
                <a:lnTo>
                  <a:pt x="1521777" y="21336"/>
                </a:lnTo>
                <a:lnTo>
                  <a:pt x="1526336" y="22707"/>
                </a:lnTo>
                <a:lnTo>
                  <a:pt x="1528229" y="21336"/>
                </a:lnTo>
                <a:lnTo>
                  <a:pt x="1529549" y="20497"/>
                </a:lnTo>
                <a:lnTo>
                  <a:pt x="1529524" y="20650"/>
                </a:lnTo>
                <a:lnTo>
                  <a:pt x="1530807" y="21336"/>
                </a:lnTo>
                <a:lnTo>
                  <a:pt x="1532102" y="21336"/>
                </a:lnTo>
                <a:lnTo>
                  <a:pt x="1533385" y="20650"/>
                </a:lnTo>
                <a:lnTo>
                  <a:pt x="1534083" y="22021"/>
                </a:lnTo>
                <a:lnTo>
                  <a:pt x="1535366" y="23393"/>
                </a:lnTo>
                <a:lnTo>
                  <a:pt x="1538554" y="24079"/>
                </a:lnTo>
                <a:lnTo>
                  <a:pt x="1535899" y="20650"/>
                </a:lnTo>
                <a:lnTo>
                  <a:pt x="1535366" y="19964"/>
                </a:lnTo>
                <a:lnTo>
                  <a:pt x="1544345" y="21234"/>
                </a:lnTo>
                <a:lnTo>
                  <a:pt x="1544955" y="21234"/>
                </a:lnTo>
                <a:lnTo>
                  <a:pt x="1554607" y="21234"/>
                </a:lnTo>
                <a:close/>
              </a:path>
              <a:path w="9144000" h="398779">
                <a:moveTo>
                  <a:pt x="1557299" y="28219"/>
                </a:moveTo>
                <a:lnTo>
                  <a:pt x="1557286" y="27533"/>
                </a:lnTo>
                <a:lnTo>
                  <a:pt x="1557223" y="22644"/>
                </a:lnTo>
                <a:lnTo>
                  <a:pt x="1554784" y="21336"/>
                </a:lnTo>
                <a:lnTo>
                  <a:pt x="1545005" y="21336"/>
                </a:lnTo>
                <a:lnTo>
                  <a:pt x="1544256" y="21336"/>
                </a:lnTo>
                <a:lnTo>
                  <a:pt x="1541132" y="24765"/>
                </a:lnTo>
                <a:lnTo>
                  <a:pt x="1543710" y="28219"/>
                </a:lnTo>
                <a:lnTo>
                  <a:pt x="1548269" y="28905"/>
                </a:lnTo>
                <a:lnTo>
                  <a:pt x="1550847" y="31648"/>
                </a:lnTo>
                <a:lnTo>
                  <a:pt x="1552143" y="30962"/>
                </a:lnTo>
                <a:lnTo>
                  <a:pt x="1553425" y="29591"/>
                </a:lnTo>
                <a:lnTo>
                  <a:pt x="1554035" y="28905"/>
                </a:lnTo>
                <a:lnTo>
                  <a:pt x="1556004" y="28905"/>
                </a:lnTo>
                <a:lnTo>
                  <a:pt x="1556004" y="27533"/>
                </a:lnTo>
                <a:lnTo>
                  <a:pt x="1556613" y="27533"/>
                </a:lnTo>
                <a:lnTo>
                  <a:pt x="1557299" y="28219"/>
                </a:lnTo>
                <a:close/>
              </a:path>
              <a:path w="9144000" h="398779">
                <a:moveTo>
                  <a:pt x="1586877" y="18580"/>
                </a:moveTo>
                <a:lnTo>
                  <a:pt x="1581810" y="18580"/>
                </a:lnTo>
                <a:lnTo>
                  <a:pt x="1583093" y="20650"/>
                </a:lnTo>
                <a:lnTo>
                  <a:pt x="1585201" y="20891"/>
                </a:lnTo>
                <a:lnTo>
                  <a:pt x="1586877" y="18580"/>
                </a:lnTo>
                <a:close/>
              </a:path>
              <a:path w="9144000" h="398779">
                <a:moveTo>
                  <a:pt x="1586966" y="18580"/>
                </a:moveTo>
                <a:close/>
              </a:path>
              <a:path w="9144000" h="398779">
                <a:moveTo>
                  <a:pt x="1588858" y="21336"/>
                </a:moveTo>
                <a:lnTo>
                  <a:pt x="1585201" y="20891"/>
                </a:lnTo>
                <a:lnTo>
                  <a:pt x="1584388" y="22021"/>
                </a:lnTo>
                <a:lnTo>
                  <a:pt x="1588427" y="22021"/>
                </a:lnTo>
                <a:lnTo>
                  <a:pt x="1588858" y="21336"/>
                </a:lnTo>
                <a:close/>
              </a:path>
              <a:path w="9144000" h="398779">
                <a:moveTo>
                  <a:pt x="1588858" y="15824"/>
                </a:moveTo>
                <a:lnTo>
                  <a:pt x="1583093" y="17195"/>
                </a:lnTo>
                <a:lnTo>
                  <a:pt x="1586890" y="18554"/>
                </a:lnTo>
                <a:lnTo>
                  <a:pt x="1588858" y="15824"/>
                </a:lnTo>
                <a:close/>
              </a:path>
              <a:path w="9144000" h="398779">
                <a:moveTo>
                  <a:pt x="1590141" y="30276"/>
                </a:moveTo>
                <a:lnTo>
                  <a:pt x="1588262" y="28219"/>
                </a:lnTo>
                <a:lnTo>
                  <a:pt x="1587563" y="30962"/>
                </a:lnTo>
                <a:lnTo>
                  <a:pt x="1586712" y="30276"/>
                </a:lnTo>
                <a:lnTo>
                  <a:pt x="1584985" y="28905"/>
                </a:lnTo>
                <a:lnTo>
                  <a:pt x="1583702" y="30276"/>
                </a:lnTo>
                <a:lnTo>
                  <a:pt x="1583766" y="30416"/>
                </a:lnTo>
                <a:lnTo>
                  <a:pt x="1579232" y="30962"/>
                </a:lnTo>
                <a:lnTo>
                  <a:pt x="1572780" y="33718"/>
                </a:lnTo>
                <a:lnTo>
                  <a:pt x="1573377" y="36474"/>
                </a:lnTo>
                <a:lnTo>
                  <a:pt x="1577251" y="34404"/>
                </a:lnTo>
                <a:lnTo>
                  <a:pt x="1577251" y="37160"/>
                </a:lnTo>
                <a:lnTo>
                  <a:pt x="1578533" y="35090"/>
                </a:lnTo>
                <a:lnTo>
                  <a:pt x="1581124" y="36474"/>
                </a:lnTo>
                <a:lnTo>
                  <a:pt x="1584985" y="35090"/>
                </a:lnTo>
                <a:lnTo>
                  <a:pt x="1584985" y="34404"/>
                </a:lnTo>
                <a:lnTo>
                  <a:pt x="1584985" y="32296"/>
                </a:lnTo>
                <a:lnTo>
                  <a:pt x="1584985" y="30276"/>
                </a:lnTo>
                <a:lnTo>
                  <a:pt x="1585036" y="32334"/>
                </a:lnTo>
                <a:lnTo>
                  <a:pt x="1586966" y="34404"/>
                </a:lnTo>
                <a:lnTo>
                  <a:pt x="1590141" y="32334"/>
                </a:lnTo>
                <a:lnTo>
                  <a:pt x="1590141" y="30962"/>
                </a:lnTo>
                <a:lnTo>
                  <a:pt x="1590141" y="30276"/>
                </a:lnTo>
                <a:close/>
              </a:path>
              <a:path w="9144000" h="398779">
                <a:moveTo>
                  <a:pt x="1599171" y="22021"/>
                </a:moveTo>
                <a:lnTo>
                  <a:pt x="1598117" y="21336"/>
                </a:lnTo>
                <a:lnTo>
                  <a:pt x="1595996" y="19964"/>
                </a:lnTo>
                <a:lnTo>
                  <a:pt x="1594015" y="20650"/>
                </a:lnTo>
                <a:lnTo>
                  <a:pt x="1593418" y="22707"/>
                </a:lnTo>
                <a:lnTo>
                  <a:pt x="1590840" y="22021"/>
                </a:lnTo>
                <a:lnTo>
                  <a:pt x="1588427" y="22021"/>
                </a:lnTo>
                <a:lnTo>
                  <a:pt x="1587563" y="23393"/>
                </a:lnTo>
                <a:lnTo>
                  <a:pt x="1584388" y="23393"/>
                </a:lnTo>
                <a:lnTo>
                  <a:pt x="1584388" y="22021"/>
                </a:lnTo>
                <a:lnTo>
                  <a:pt x="1581810" y="21336"/>
                </a:lnTo>
                <a:lnTo>
                  <a:pt x="1582229" y="25412"/>
                </a:lnTo>
                <a:lnTo>
                  <a:pt x="1586852" y="26581"/>
                </a:lnTo>
                <a:lnTo>
                  <a:pt x="1593278" y="26847"/>
                </a:lnTo>
                <a:lnTo>
                  <a:pt x="1599171" y="28219"/>
                </a:lnTo>
                <a:lnTo>
                  <a:pt x="1593418" y="23393"/>
                </a:lnTo>
                <a:lnTo>
                  <a:pt x="1594281" y="22707"/>
                </a:lnTo>
                <a:lnTo>
                  <a:pt x="1595996" y="21336"/>
                </a:lnTo>
                <a:lnTo>
                  <a:pt x="1599171" y="22021"/>
                </a:lnTo>
                <a:close/>
              </a:path>
              <a:path w="9144000" h="398779">
                <a:moveTo>
                  <a:pt x="1599793" y="26568"/>
                </a:moveTo>
                <a:lnTo>
                  <a:pt x="1599171" y="26835"/>
                </a:lnTo>
                <a:lnTo>
                  <a:pt x="1599171" y="28219"/>
                </a:lnTo>
                <a:lnTo>
                  <a:pt x="1599793" y="26568"/>
                </a:lnTo>
                <a:close/>
              </a:path>
              <a:path w="9144000" h="398779">
                <a:moveTo>
                  <a:pt x="1602447" y="25463"/>
                </a:moveTo>
                <a:lnTo>
                  <a:pt x="1600466" y="24765"/>
                </a:lnTo>
                <a:lnTo>
                  <a:pt x="1599793" y="26568"/>
                </a:lnTo>
                <a:lnTo>
                  <a:pt x="1602447" y="25463"/>
                </a:lnTo>
                <a:close/>
              </a:path>
              <a:path w="9144000" h="398779">
                <a:moveTo>
                  <a:pt x="1605026" y="14452"/>
                </a:moveTo>
                <a:lnTo>
                  <a:pt x="1603044" y="10325"/>
                </a:lnTo>
                <a:lnTo>
                  <a:pt x="1597291" y="12395"/>
                </a:lnTo>
                <a:lnTo>
                  <a:pt x="1595310" y="15824"/>
                </a:lnTo>
                <a:lnTo>
                  <a:pt x="1601152" y="17894"/>
                </a:lnTo>
                <a:lnTo>
                  <a:pt x="1605026" y="17195"/>
                </a:lnTo>
                <a:lnTo>
                  <a:pt x="1605026" y="14452"/>
                </a:lnTo>
                <a:close/>
              </a:path>
              <a:path w="9144000" h="398779">
                <a:moveTo>
                  <a:pt x="1606918" y="35090"/>
                </a:moveTo>
                <a:lnTo>
                  <a:pt x="1605622" y="34404"/>
                </a:lnTo>
                <a:lnTo>
                  <a:pt x="1606321" y="33718"/>
                </a:lnTo>
                <a:lnTo>
                  <a:pt x="1605026" y="33020"/>
                </a:lnTo>
                <a:lnTo>
                  <a:pt x="1603044" y="33020"/>
                </a:lnTo>
                <a:lnTo>
                  <a:pt x="1601762" y="35788"/>
                </a:lnTo>
                <a:lnTo>
                  <a:pt x="1603730" y="36474"/>
                </a:lnTo>
                <a:lnTo>
                  <a:pt x="1605026" y="35788"/>
                </a:lnTo>
                <a:lnTo>
                  <a:pt x="1606321" y="35788"/>
                </a:lnTo>
                <a:lnTo>
                  <a:pt x="1606918" y="35090"/>
                </a:lnTo>
                <a:close/>
              </a:path>
              <a:path w="9144000" h="398779">
                <a:moveTo>
                  <a:pt x="1614055" y="25463"/>
                </a:moveTo>
                <a:lnTo>
                  <a:pt x="1610182" y="22707"/>
                </a:lnTo>
                <a:lnTo>
                  <a:pt x="1607604" y="19265"/>
                </a:lnTo>
                <a:lnTo>
                  <a:pt x="1605026" y="19964"/>
                </a:lnTo>
                <a:lnTo>
                  <a:pt x="1605026" y="21336"/>
                </a:lnTo>
                <a:lnTo>
                  <a:pt x="1602930" y="21894"/>
                </a:lnTo>
                <a:lnTo>
                  <a:pt x="1603044" y="21336"/>
                </a:lnTo>
                <a:lnTo>
                  <a:pt x="1601762" y="19265"/>
                </a:lnTo>
                <a:lnTo>
                  <a:pt x="1599171" y="22021"/>
                </a:lnTo>
                <a:lnTo>
                  <a:pt x="1597291" y="23393"/>
                </a:lnTo>
                <a:lnTo>
                  <a:pt x="1598574" y="24079"/>
                </a:lnTo>
                <a:lnTo>
                  <a:pt x="1599869" y="22707"/>
                </a:lnTo>
                <a:lnTo>
                  <a:pt x="1602447" y="24079"/>
                </a:lnTo>
                <a:lnTo>
                  <a:pt x="1602740" y="22707"/>
                </a:lnTo>
                <a:lnTo>
                  <a:pt x="1602828" y="22352"/>
                </a:lnTo>
                <a:lnTo>
                  <a:pt x="1605622" y="24765"/>
                </a:lnTo>
                <a:lnTo>
                  <a:pt x="1609521" y="26847"/>
                </a:lnTo>
                <a:lnTo>
                  <a:pt x="1612074" y="28905"/>
                </a:lnTo>
                <a:lnTo>
                  <a:pt x="1614055" y="25463"/>
                </a:lnTo>
                <a:close/>
              </a:path>
              <a:path w="9144000" h="398779">
                <a:moveTo>
                  <a:pt x="1619211" y="17195"/>
                </a:moveTo>
                <a:lnTo>
                  <a:pt x="1618526" y="13766"/>
                </a:lnTo>
                <a:lnTo>
                  <a:pt x="1615338" y="13081"/>
                </a:lnTo>
                <a:lnTo>
                  <a:pt x="1610791" y="14452"/>
                </a:lnTo>
                <a:lnTo>
                  <a:pt x="1612074" y="17894"/>
                </a:lnTo>
                <a:lnTo>
                  <a:pt x="1614652" y="19265"/>
                </a:lnTo>
                <a:lnTo>
                  <a:pt x="1619211" y="17195"/>
                </a:lnTo>
                <a:close/>
              </a:path>
              <a:path w="9144000" h="398779">
                <a:moveTo>
                  <a:pt x="1621790" y="5511"/>
                </a:moveTo>
                <a:lnTo>
                  <a:pt x="1619859" y="4826"/>
                </a:lnTo>
                <a:lnTo>
                  <a:pt x="1617929" y="4140"/>
                </a:lnTo>
                <a:lnTo>
                  <a:pt x="1615338" y="5511"/>
                </a:lnTo>
                <a:lnTo>
                  <a:pt x="1616633" y="8255"/>
                </a:lnTo>
                <a:lnTo>
                  <a:pt x="1617929" y="4826"/>
                </a:lnTo>
                <a:lnTo>
                  <a:pt x="1621104" y="5511"/>
                </a:lnTo>
                <a:lnTo>
                  <a:pt x="1621790" y="5511"/>
                </a:lnTo>
                <a:close/>
              </a:path>
              <a:path w="9144000" h="398779">
                <a:moveTo>
                  <a:pt x="1625663" y="3454"/>
                </a:moveTo>
                <a:lnTo>
                  <a:pt x="1623085" y="2755"/>
                </a:lnTo>
                <a:lnTo>
                  <a:pt x="1621790" y="5511"/>
                </a:lnTo>
                <a:lnTo>
                  <a:pt x="1625663" y="3454"/>
                </a:lnTo>
                <a:close/>
              </a:path>
              <a:path w="9144000" h="398779">
                <a:moveTo>
                  <a:pt x="1629651" y="398614"/>
                </a:moveTo>
                <a:lnTo>
                  <a:pt x="1626285" y="397535"/>
                </a:lnTo>
                <a:lnTo>
                  <a:pt x="1621358" y="398487"/>
                </a:lnTo>
                <a:lnTo>
                  <a:pt x="1621332" y="398614"/>
                </a:lnTo>
                <a:lnTo>
                  <a:pt x="1629651" y="398614"/>
                </a:lnTo>
                <a:close/>
              </a:path>
              <a:path w="9144000" h="398779">
                <a:moveTo>
                  <a:pt x="1646910" y="11010"/>
                </a:moveTo>
                <a:lnTo>
                  <a:pt x="1643037" y="8940"/>
                </a:lnTo>
                <a:lnTo>
                  <a:pt x="1643037" y="7569"/>
                </a:lnTo>
                <a:lnTo>
                  <a:pt x="1643722" y="6197"/>
                </a:lnTo>
                <a:lnTo>
                  <a:pt x="1643722" y="4826"/>
                </a:lnTo>
                <a:lnTo>
                  <a:pt x="1640459" y="6883"/>
                </a:lnTo>
                <a:lnTo>
                  <a:pt x="1637271" y="7569"/>
                </a:lnTo>
                <a:lnTo>
                  <a:pt x="1633397" y="4826"/>
                </a:lnTo>
                <a:lnTo>
                  <a:pt x="1632712" y="5511"/>
                </a:lnTo>
                <a:lnTo>
                  <a:pt x="1632712" y="6197"/>
                </a:lnTo>
                <a:lnTo>
                  <a:pt x="1628851" y="6197"/>
                </a:lnTo>
                <a:lnTo>
                  <a:pt x="1629537" y="8940"/>
                </a:lnTo>
                <a:lnTo>
                  <a:pt x="1626958" y="10325"/>
                </a:lnTo>
                <a:lnTo>
                  <a:pt x="1627555" y="12395"/>
                </a:lnTo>
                <a:lnTo>
                  <a:pt x="1631429" y="12395"/>
                </a:lnTo>
                <a:lnTo>
                  <a:pt x="1631429" y="13081"/>
                </a:lnTo>
                <a:lnTo>
                  <a:pt x="1632115" y="13766"/>
                </a:lnTo>
                <a:lnTo>
                  <a:pt x="1632115" y="14452"/>
                </a:lnTo>
                <a:lnTo>
                  <a:pt x="1634007" y="15138"/>
                </a:lnTo>
                <a:lnTo>
                  <a:pt x="1635988" y="15824"/>
                </a:lnTo>
                <a:lnTo>
                  <a:pt x="1637880" y="16510"/>
                </a:lnTo>
                <a:lnTo>
                  <a:pt x="1640459" y="15138"/>
                </a:lnTo>
                <a:lnTo>
                  <a:pt x="1639849" y="13766"/>
                </a:lnTo>
                <a:lnTo>
                  <a:pt x="1641741" y="13081"/>
                </a:lnTo>
                <a:lnTo>
                  <a:pt x="1642427" y="13081"/>
                </a:lnTo>
                <a:lnTo>
                  <a:pt x="1643037" y="12395"/>
                </a:lnTo>
                <a:lnTo>
                  <a:pt x="1644319" y="11709"/>
                </a:lnTo>
                <a:lnTo>
                  <a:pt x="1646910" y="11010"/>
                </a:lnTo>
                <a:close/>
              </a:path>
              <a:path w="9144000" h="398779">
                <a:moveTo>
                  <a:pt x="1656156" y="386727"/>
                </a:moveTo>
                <a:lnTo>
                  <a:pt x="1655521" y="386168"/>
                </a:lnTo>
                <a:lnTo>
                  <a:pt x="1653425" y="386168"/>
                </a:lnTo>
                <a:lnTo>
                  <a:pt x="1653425" y="386727"/>
                </a:lnTo>
                <a:lnTo>
                  <a:pt x="1652790" y="386168"/>
                </a:lnTo>
                <a:lnTo>
                  <a:pt x="1652054" y="386727"/>
                </a:lnTo>
                <a:lnTo>
                  <a:pt x="1651419" y="387299"/>
                </a:lnTo>
                <a:lnTo>
                  <a:pt x="1652054" y="387299"/>
                </a:lnTo>
                <a:lnTo>
                  <a:pt x="1652790" y="387858"/>
                </a:lnTo>
                <a:lnTo>
                  <a:pt x="1652054" y="387858"/>
                </a:lnTo>
                <a:lnTo>
                  <a:pt x="1652790" y="388416"/>
                </a:lnTo>
                <a:lnTo>
                  <a:pt x="1654797" y="388416"/>
                </a:lnTo>
                <a:lnTo>
                  <a:pt x="1654797" y="387858"/>
                </a:lnTo>
                <a:lnTo>
                  <a:pt x="1655521" y="388416"/>
                </a:lnTo>
                <a:lnTo>
                  <a:pt x="1656156" y="387858"/>
                </a:lnTo>
                <a:lnTo>
                  <a:pt x="1656156" y="387299"/>
                </a:lnTo>
                <a:lnTo>
                  <a:pt x="1655521" y="386727"/>
                </a:lnTo>
                <a:lnTo>
                  <a:pt x="1656156" y="386727"/>
                </a:lnTo>
                <a:close/>
              </a:path>
              <a:path w="9144000" h="398779">
                <a:moveTo>
                  <a:pt x="1659890" y="30962"/>
                </a:moveTo>
                <a:lnTo>
                  <a:pt x="1655140" y="28219"/>
                </a:lnTo>
                <a:lnTo>
                  <a:pt x="1652752" y="26835"/>
                </a:lnTo>
                <a:lnTo>
                  <a:pt x="1652409" y="26149"/>
                </a:lnTo>
                <a:lnTo>
                  <a:pt x="1652066" y="25463"/>
                </a:lnTo>
                <a:lnTo>
                  <a:pt x="1651457" y="24079"/>
                </a:lnTo>
                <a:lnTo>
                  <a:pt x="1654048" y="23393"/>
                </a:lnTo>
                <a:lnTo>
                  <a:pt x="1657311" y="22707"/>
                </a:lnTo>
                <a:lnTo>
                  <a:pt x="1655940" y="19964"/>
                </a:lnTo>
                <a:lnTo>
                  <a:pt x="1650174" y="19265"/>
                </a:lnTo>
                <a:lnTo>
                  <a:pt x="1654009" y="17894"/>
                </a:lnTo>
                <a:lnTo>
                  <a:pt x="1655940" y="17195"/>
                </a:lnTo>
                <a:lnTo>
                  <a:pt x="1652752" y="14452"/>
                </a:lnTo>
                <a:lnTo>
                  <a:pt x="1649488" y="11709"/>
                </a:lnTo>
                <a:lnTo>
                  <a:pt x="1643037" y="13766"/>
                </a:lnTo>
                <a:lnTo>
                  <a:pt x="1643037" y="17894"/>
                </a:lnTo>
                <a:lnTo>
                  <a:pt x="1638566" y="16510"/>
                </a:lnTo>
                <a:lnTo>
                  <a:pt x="1633397" y="19265"/>
                </a:lnTo>
                <a:lnTo>
                  <a:pt x="1630819" y="27533"/>
                </a:lnTo>
                <a:lnTo>
                  <a:pt x="1639849" y="23393"/>
                </a:lnTo>
                <a:lnTo>
                  <a:pt x="1642427" y="28219"/>
                </a:lnTo>
                <a:lnTo>
                  <a:pt x="1643722" y="26835"/>
                </a:lnTo>
                <a:lnTo>
                  <a:pt x="1646910" y="26149"/>
                </a:lnTo>
                <a:lnTo>
                  <a:pt x="1649488" y="26835"/>
                </a:lnTo>
                <a:lnTo>
                  <a:pt x="1650174" y="27533"/>
                </a:lnTo>
                <a:lnTo>
                  <a:pt x="1651457" y="28905"/>
                </a:lnTo>
                <a:lnTo>
                  <a:pt x="1653349" y="29591"/>
                </a:lnTo>
                <a:lnTo>
                  <a:pt x="1653349" y="28219"/>
                </a:lnTo>
                <a:lnTo>
                  <a:pt x="1654644" y="28905"/>
                </a:lnTo>
                <a:lnTo>
                  <a:pt x="1655330" y="29591"/>
                </a:lnTo>
                <a:lnTo>
                  <a:pt x="1655940" y="30276"/>
                </a:lnTo>
                <a:lnTo>
                  <a:pt x="1659890" y="30962"/>
                </a:lnTo>
                <a:close/>
              </a:path>
              <a:path w="9144000" h="398779">
                <a:moveTo>
                  <a:pt x="1661185" y="36474"/>
                </a:moveTo>
                <a:lnTo>
                  <a:pt x="1655330" y="35788"/>
                </a:lnTo>
                <a:lnTo>
                  <a:pt x="1655330" y="34404"/>
                </a:lnTo>
                <a:lnTo>
                  <a:pt x="1654644" y="35090"/>
                </a:lnTo>
                <a:lnTo>
                  <a:pt x="1654048" y="35788"/>
                </a:lnTo>
                <a:lnTo>
                  <a:pt x="1652752" y="35090"/>
                </a:lnTo>
                <a:lnTo>
                  <a:pt x="1649488" y="37846"/>
                </a:lnTo>
                <a:lnTo>
                  <a:pt x="1656626" y="36474"/>
                </a:lnTo>
                <a:lnTo>
                  <a:pt x="1657908" y="38531"/>
                </a:lnTo>
                <a:lnTo>
                  <a:pt x="1661185" y="36474"/>
                </a:lnTo>
                <a:close/>
              </a:path>
              <a:path w="9144000" h="398779">
                <a:moveTo>
                  <a:pt x="1673390" y="51612"/>
                </a:moveTo>
                <a:lnTo>
                  <a:pt x="1666938" y="48158"/>
                </a:lnTo>
                <a:lnTo>
                  <a:pt x="1664360" y="49542"/>
                </a:lnTo>
                <a:lnTo>
                  <a:pt x="1664360" y="51612"/>
                </a:lnTo>
                <a:lnTo>
                  <a:pt x="1666938" y="52984"/>
                </a:lnTo>
                <a:lnTo>
                  <a:pt x="1666938" y="54356"/>
                </a:lnTo>
                <a:lnTo>
                  <a:pt x="1669516" y="55727"/>
                </a:lnTo>
                <a:lnTo>
                  <a:pt x="1671497" y="53670"/>
                </a:lnTo>
                <a:lnTo>
                  <a:pt x="1670812" y="53670"/>
                </a:lnTo>
                <a:lnTo>
                  <a:pt x="1670812" y="52984"/>
                </a:lnTo>
                <a:lnTo>
                  <a:pt x="1673390" y="51612"/>
                </a:lnTo>
                <a:close/>
              </a:path>
              <a:path w="9144000" h="398779">
                <a:moveTo>
                  <a:pt x="1675968" y="367398"/>
                </a:moveTo>
                <a:lnTo>
                  <a:pt x="1671497" y="367398"/>
                </a:lnTo>
                <a:lnTo>
                  <a:pt x="1671497" y="368769"/>
                </a:lnTo>
                <a:lnTo>
                  <a:pt x="1673390" y="368769"/>
                </a:lnTo>
                <a:lnTo>
                  <a:pt x="1674685" y="369455"/>
                </a:lnTo>
                <a:lnTo>
                  <a:pt x="1675968" y="367398"/>
                </a:lnTo>
                <a:close/>
              </a:path>
              <a:path w="9144000" h="398779">
                <a:moveTo>
                  <a:pt x="1676006" y="382244"/>
                </a:moveTo>
                <a:lnTo>
                  <a:pt x="1673910" y="382244"/>
                </a:lnTo>
                <a:lnTo>
                  <a:pt x="1672539" y="381685"/>
                </a:lnTo>
                <a:lnTo>
                  <a:pt x="1672539" y="382803"/>
                </a:lnTo>
                <a:lnTo>
                  <a:pt x="1668449" y="384479"/>
                </a:lnTo>
                <a:lnTo>
                  <a:pt x="1672539" y="384479"/>
                </a:lnTo>
                <a:lnTo>
                  <a:pt x="1674634" y="385610"/>
                </a:lnTo>
                <a:lnTo>
                  <a:pt x="1674634" y="382803"/>
                </a:lnTo>
                <a:lnTo>
                  <a:pt x="1676006" y="382244"/>
                </a:lnTo>
                <a:close/>
              </a:path>
              <a:path w="9144000" h="398779">
                <a:moveTo>
                  <a:pt x="1687576" y="56413"/>
                </a:moveTo>
                <a:lnTo>
                  <a:pt x="1686979" y="55727"/>
                </a:lnTo>
                <a:lnTo>
                  <a:pt x="1681822" y="54356"/>
                </a:lnTo>
                <a:lnTo>
                  <a:pt x="1681137" y="55041"/>
                </a:lnTo>
                <a:lnTo>
                  <a:pt x="1681137" y="55727"/>
                </a:lnTo>
                <a:lnTo>
                  <a:pt x="1680527" y="55727"/>
                </a:lnTo>
                <a:lnTo>
                  <a:pt x="1680527" y="56413"/>
                </a:lnTo>
                <a:lnTo>
                  <a:pt x="1681822" y="58483"/>
                </a:lnTo>
                <a:lnTo>
                  <a:pt x="1683715" y="59169"/>
                </a:lnTo>
                <a:lnTo>
                  <a:pt x="1686979" y="57797"/>
                </a:lnTo>
                <a:lnTo>
                  <a:pt x="1686293" y="57797"/>
                </a:lnTo>
                <a:lnTo>
                  <a:pt x="1686293" y="57111"/>
                </a:lnTo>
                <a:lnTo>
                  <a:pt x="1685683" y="56413"/>
                </a:lnTo>
                <a:lnTo>
                  <a:pt x="1687576" y="56413"/>
                </a:lnTo>
                <a:close/>
              </a:path>
              <a:path w="9144000" h="398779">
                <a:moveTo>
                  <a:pt x="1691017" y="389534"/>
                </a:moveTo>
                <a:lnTo>
                  <a:pt x="1690293" y="387299"/>
                </a:lnTo>
                <a:lnTo>
                  <a:pt x="1688922" y="386168"/>
                </a:lnTo>
                <a:lnTo>
                  <a:pt x="1686928" y="387858"/>
                </a:lnTo>
                <a:lnTo>
                  <a:pt x="1683461" y="387299"/>
                </a:lnTo>
                <a:lnTo>
                  <a:pt x="1683016" y="387858"/>
                </a:lnTo>
                <a:lnTo>
                  <a:pt x="1682102" y="388975"/>
                </a:lnTo>
                <a:lnTo>
                  <a:pt x="1684832" y="389534"/>
                </a:lnTo>
                <a:lnTo>
                  <a:pt x="1686928" y="390093"/>
                </a:lnTo>
                <a:lnTo>
                  <a:pt x="1687563" y="390652"/>
                </a:lnTo>
                <a:lnTo>
                  <a:pt x="1691017" y="389534"/>
                </a:lnTo>
                <a:close/>
              </a:path>
              <a:path w="9144000" h="398779">
                <a:moveTo>
                  <a:pt x="1694713" y="51612"/>
                </a:moveTo>
                <a:lnTo>
                  <a:pt x="1692135" y="50228"/>
                </a:lnTo>
                <a:lnTo>
                  <a:pt x="1691449" y="48158"/>
                </a:lnTo>
                <a:lnTo>
                  <a:pt x="1687576" y="49542"/>
                </a:lnTo>
                <a:lnTo>
                  <a:pt x="1688871" y="52298"/>
                </a:lnTo>
                <a:lnTo>
                  <a:pt x="1690852" y="52984"/>
                </a:lnTo>
                <a:lnTo>
                  <a:pt x="1694713" y="51612"/>
                </a:lnTo>
                <a:close/>
              </a:path>
              <a:path w="9144000" h="398779">
                <a:moveTo>
                  <a:pt x="1699882" y="6197"/>
                </a:moveTo>
                <a:lnTo>
                  <a:pt x="1697304" y="5511"/>
                </a:lnTo>
                <a:lnTo>
                  <a:pt x="1695323" y="4826"/>
                </a:lnTo>
                <a:lnTo>
                  <a:pt x="1694713" y="4140"/>
                </a:lnTo>
                <a:lnTo>
                  <a:pt x="1692135" y="5511"/>
                </a:lnTo>
                <a:lnTo>
                  <a:pt x="1692135" y="8255"/>
                </a:lnTo>
                <a:lnTo>
                  <a:pt x="1694027" y="9639"/>
                </a:lnTo>
                <a:lnTo>
                  <a:pt x="1695323" y="7569"/>
                </a:lnTo>
                <a:lnTo>
                  <a:pt x="1698586" y="8940"/>
                </a:lnTo>
                <a:lnTo>
                  <a:pt x="1699234" y="7569"/>
                </a:lnTo>
                <a:lnTo>
                  <a:pt x="1699882" y="6197"/>
                </a:lnTo>
                <a:close/>
              </a:path>
              <a:path w="9144000" h="398779">
                <a:moveTo>
                  <a:pt x="1705635" y="32334"/>
                </a:moveTo>
                <a:lnTo>
                  <a:pt x="1703057" y="32334"/>
                </a:lnTo>
                <a:lnTo>
                  <a:pt x="1704352" y="30962"/>
                </a:lnTo>
                <a:lnTo>
                  <a:pt x="1701165" y="30276"/>
                </a:lnTo>
                <a:lnTo>
                  <a:pt x="1701165" y="31648"/>
                </a:lnTo>
                <a:lnTo>
                  <a:pt x="1697901" y="33020"/>
                </a:lnTo>
                <a:lnTo>
                  <a:pt x="1699882" y="33718"/>
                </a:lnTo>
                <a:lnTo>
                  <a:pt x="1701165" y="32334"/>
                </a:lnTo>
                <a:lnTo>
                  <a:pt x="1704352" y="33020"/>
                </a:lnTo>
                <a:lnTo>
                  <a:pt x="1705635" y="32334"/>
                </a:lnTo>
                <a:close/>
              </a:path>
              <a:path w="9144000" h="398779">
                <a:moveTo>
                  <a:pt x="1712772" y="11709"/>
                </a:moveTo>
                <a:lnTo>
                  <a:pt x="1708912" y="11709"/>
                </a:lnTo>
                <a:lnTo>
                  <a:pt x="1706930" y="11010"/>
                </a:lnTo>
                <a:lnTo>
                  <a:pt x="1706930" y="13766"/>
                </a:lnTo>
                <a:lnTo>
                  <a:pt x="1705635" y="14452"/>
                </a:lnTo>
                <a:lnTo>
                  <a:pt x="1706930" y="14452"/>
                </a:lnTo>
                <a:lnTo>
                  <a:pt x="1707616" y="15138"/>
                </a:lnTo>
                <a:lnTo>
                  <a:pt x="1708912" y="15138"/>
                </a:lnTo>
                <a:lnTo>
                  <a:pt x="1709508" y="13766"/>
                </a:lnTo>
                <a:lnTo>
                  <a:pt x="1712772" y="11709"/>
                </a:lnTo>
                <a:close/>
              </a:path>
              <a:path w="9144000" h="398779">
                <a:moveTo>
                  <a:pt x="1727885" y="392899"/>
                </a:moveTo>
                <a:lnTo>
                  <a:pt x="1724431" y="391782"/>
                </a:lnTo>
                <a:lnTo>
                  <a:pt x="1726526" y="389534"/>
                </a:lnTo>
                <a:lnTo>
                  <a:pt x="1720329" y="388975"/>
                </a:lnTo>
                <a:lnTo>
                  <a:pt x="1717598" y="390093"/>
                </a:lnTo>
                <a:lnTo>
                  <a:pt x="1721065" y="391782"/>
                </a:lnTo>
                <a:lnTo>
                  <a:pt x="1718335" y="391210"/>
                </a:lnTo>
                <a:lnTo>
                  <a:pt x="1718335" y="390652"/>
                </a:lnTo>
                <a:lnTo>
                  <a:pt x="1717598" y="390652"/>
                </a:lnTo>
                <a:lnTo>
                  <a:pt x="1716608" y="391782"/>
                </a:lnTo>
                <a:lnTo>
                  <a:pt x="1715604" y="392899"/>
                </a:lnTo>
                <a:lnTo>
                  <a:pt x="1725790" y="394589"/>
                </a:lnTo>
                <a:lnTo>
                  <a:pt x="1727885" y="392899"/>
                </a:lnTo>
                <a:close/>
              </a:path>
              <a:path w="9144000" h="398779">
                <a:moveTo>
                  <a:pt x="1728863" y="8255"/>
                </a:moveTo>
                <a:lnTo>
                  <a:pt x="1727568" y="8255"/>
                </a:lnTo>
                <a:lnTo>
                  <a:pt x="1728254" y="7569"/>
                </a:lnTo>
                <a:lnTo>
                  <a:pt x="1727568" y="7569"/>
                </a:lnTo>
                <a:lnTo>
                  <a:pt x="1726971" y="6883"/>
                </a:lnTo>
                <a:lnTo>
                  <a:pt x="1726272" y="6883"/>
                </a:lnTo>
                <a:lnTo>
                  <a:pt x="1726272" y="7569"/>
                </a:lnTo>
                <a:lnTo>
                  <a:pt x="1725676" y="7569"/>
                </a:lnTo>
                <a:lnTo>
                  <a:pt x="1724990" y="6883"/>
                </a:lnTo>
                <a:lnTo>
                  <a:pt x="1724990" y="7569"/>
                </a:lnTo>
                <a:lnTo>
                  <a:pt x="1724393" y="8255"/>
                </a:lnTo>
                <a:lnTo>
                  <a:pt x="1724393" y="8940"/>
                </a:lnTo>
                <a:lnTo>
                  <a:pt x="1724990" y="8940"/>
                </a:lnTo>
                <a:lnTo>
                  <a:pt x="1724393" y="9639"/>
                </a:lnTo>
                <a:lnTo>
                  <a:pt x="1726971" y="9639"/>
                </a:lnTo>
                <a:lnTo>
                  <a:pt x="1726971" y="8940"/>
                </a:lnTo>
                <a:lnTo>
                  <a:pt x="1728254" y="9639"/>
                </a:lnTo>
                <a:lnTo>
                  <a:pt x="1728254" y="8940"/>
                </a:lnTo>
                <a:lnTo>
                  <a:pt x="1728863" y="8255"/>
                </a:lnTo>
                <a:close/>
              </a:path>
              <a:path w="9144000" h="398779">
                <a:moveTo>
                  <a:pt x="1732724" y="25463"/>
                </a:moveTo>
                <a:lnTo>
                  <a:pt x="1730832" y="24765"/>
                </a:lnTo>
                <a:lnTo>
                  <a:pt x="1728863" y="24765"/>
                </a:lnTo>
                <a:lnTo>
                  <a:pt x="1728254" y="25463"/>
                </a:lnTo>
                <a:lnTo>
                  <a:pt x="1729549" y="26149"/>
                </a:lnTo>
                <a:lnTo>
                  <a:pt x="1729549" y="26835"/>
                </a:lnTo>
                <a:lnTo>
                  <a:pt x="1731441" y="27533"/>
                </a:lnTo>
                <a:lnTo>
                  <a:pt x="1732127" y="26835"/>
                </a:lnTo>
                <a:lnTo>
                  <a:pt x="1732127" y="26149"/>
                </a:lnTo>
                <a:lnTo>
                  <a:pt x="1732724" y="25463"/>
                </a:lnTo>
                <a:close/>
              </a:path>
              <a:path w="9144000" h="398779">
                <a:moveTo>
                  <a:pt x="1750237" y="398614"/>
                </a:moveTo>
                <a:lnTo>
                  <a:pt x="1748370" y="396824"/>
                </a:lnTo>
                <a:lnTo>
                  <a:pt x="1744916" y="398513"/>
                </a:lnTo>
                <a:lnTo>
                  <a:pt x="1739455" y="397941"/>
                </a:lnTo>
                <a:lnTo>
                  <a:pt x="1738604" y="398513"/>
                </a:lnTo>
                <a:lnTo>
                  <a:pt x="1738439" y="398614"/>
                </a:lnTo>
                <a:lnTo>
                  <a:pt x="1750237" y="398614"/>
                </a:lnTo>
                <a:close/>
              </a:path>
              <a:path w="9144000" h="398779">
                <a:moveTo>
                  <a:pt x="1753108" y="378320"/>
                </a:moveTo>
                <a:lnTo>
                  <a:pt x="1737207" y="379437"/>
                </a:lnTo>
                <a:lnTo>
                  <a:pt x="1729257" y="379996"/>
                </a:lnTo>
                <a:lnTo>
                  <a:pt x="1731987" y="382244"/>
                </a:lnTo>
                <a:lnTo>
                  <a:pt x="1735353" y="384479"/>
                </a:lnTo>
                <a:lnTo>
                  <a:pt x="1742909" y="382803"/>
                </a:lnTo>
                <a:lnTo>
                  <a:pt x="1742186" y="379437"/>
                </a:lnTo>
                <a:lnTo>
                  <a:pt x="1747647" y="380555"/>
                </a:lnTo>
                <a:lnTo>
                  <a:pt x="1753108" y="378320"/>
                </a:lnTo>
                <a:close/>
              </a:path>
              <a:path w="9144000" h="398779">
                <a:moveTo>
                  <a:pt x="1758569" y="349148"/>
                </a:moveTo>
                <a:lnTo>
                  <a:pt x="1757934" y="348589"/>
                </a:lnTo>
                <a:lnTo>
                  <a:pt x="1755838" y="348030"/>
                </a:lnTo>
                <a:lnTo>
                  <a:pt x="1753108" y="347472"/>
                </a:lnTo>
                <a:lnTo>
                  <a:pt x="1752473" y="349707"/>
                </a:lnTo>
                <a:lnTo>
                  <a:pt x="1747647" y="348030"/>
                </a:lnTo>
                <a:lnTo>
                  <a:pt x="1748663" y="349707"/>
                </a:lnTo>
                <a:lnTo>
                  <a:pt x="1749005" y="350266"/>
                </a:lnTo>
                <a:lnTo>
                  <a:pt x="1751736" y="350824"/>
                </a:lnTo>
                <a:lnTo>
                  <a:pt x="1753831" y="351396"/>
                </a:lnTo>
                <a:lnTo>
                  <a:pt x="1756562" y="351955"/>
                </a:lnTo>
                <a:lnTo>
                  <a:pt x="1757197" y="350824"/>
                </a:lnTo>
                <a:lnTo>
                  <a:pt x="1757934" y="350266"/>
                </a:lnTo>
                <a:lnTo>
                  <a:pt x="1758569" y="349148"/>
                </a:lnTo>
                <a:close/>
              </a:path>
              <a:path w="9144000" h="398779">
                <a:moveTo>
                  <a:pt x="1759292" y="386168"/>
                </a:moveTo>
                <a:lnTo>
                  <a:pt x="1758569" y="383921"/>
                </a:lnTo>
                <a:lnTo>
                  <a:pt x="1754466" y="383921"/>
                </a:lnTo>
                <a:lnTo>
                  <a:pt x="1754466" y="382803"/>
                </a:lnTo>
                <a:lnTo>
                  <a:pt x="1753831" y="382244"/>
                </a:lnTo>
                <a:lnTo>
                  <a:pt x="1747647" y="380555"/>
                </a:lnTo>
                <a:lnTo>
                  <a:pt x="1745640" y="381685"/>
                </a:lnTo>
                <a:lnTo>
                  <a:pt x="1745640" y="382803"/>
                </a:lnTo>
                <a:lnTo>
                  <a:pt x="1743544" y="383362"/>
                </a:lnTo>
                <a:lnTo>
                  <a:pt x="1742909" y="383362"/>
                </a:lnTo>
                <a:lnTo>
                  <a:pt x="1742186" y="383921"/>
                </a:lnTo>
                <a:lnTo>
                  <a:pt x="1740814" y="384479"/>
                </a:lnTo>
                <a:lnTo>
                  <a:pt x="1738807" y="385051"/>
                </a:lnTo>
                <a:lnTo>
                  <a:pt x="1742909" y="386727"/>
                </a:lnTo>
                <a:lnTo>
                  <a:pt x="1742186" y="387858"/>
                </a:lnTo>
                <a:lnTo>
                  <a:pt x="1741551" y="388975"/>
                </a:lnTo>
                <a:lnTo>
                  <a:pt x="1741551" y="390093"/>
                </a:lnTo>
                <a:lnTo>
                  <a:pt x="1744916" y="388416"/>
                </a:lnTo>
                <a:lnTo>
                  <a:pt x="1748370" y="387858"/>
                </a:lnTo>
                <a:lnTo>
                  <a:pt x="1752473" y="390093"/>
                </a:lnTo>
                <a:lnTo>
                  <a:pt x="1753108" y="389534"/>
                </a:lnTo>
                <a:lnTo>
                  <a:pt x="1753831" y="388975"/>
                </a:lnTo>
                <a:lnTo>
                  <a:pt x="1757934" y="388975"/>
                </a:lnTo>
                <a:lnTo>
                  <a:pt x="1756562" y="386727"/>
                </a:lnTo>
                <a:lnTo>
                  <a:pt x="1759292" y="386168"/>
                </a:lnTo>
                <a:close/>
              </a:path>
              <a:path w="9144000" h="398779">
                <a:moveTo>
                  <a:pt x="1765401" y="389534"/>
                </a:moveTo>
                <a:lnTo>
                  <a:pt x="1764753" y="389534"/>
                </a:lnTo>
                <a:lnTo>
                  <a:pt x="1761299" y="391210"/>
                </a:lnTo>
                <a:lnTo>
                  <a:pt x="1763395" y="391782"/>
                </a:lnTo>
                <a:lnTo>
                  <a:pt x="1765401" y="389534"/>
                </a:lnTo>
                <a:close/>
              </a:path>
              <a:path w="9144000" h="398779">
                <a:moveTo>
                  <a:pt x="1767484" y="350824"/>
                </a:moveTo>
                <a:lnTo>
                  <a:pt x="1763395" y="350824"/>
                </a:lnTo>
                <a:lnTo>
                  <a:pt x="1766125" y="351955"/>
                </a:lnTo>
                <a:lnTo>
                  <a:pt x="1767484" y="350824"/>
                </a:lnTo>
                <a:close/>
              </a:path>
              <a:path w="9144000" h="398779">
                <a:moveTo>
                  <a:pt x="1770862" y="350266"/>
                </a:moveTo>
                <a:lnTo>
                  <a:pt x="1770214" y="350266"/>
                </a:lnTo>
                <a:lnTo>
                  <a:pt x="1769491" y="349707"/>
                </a:lnTo>
                <a:lnTo>
                  <a:pt x="1768132" y="349707"/>
                </a:lnTo>
                <a:lnTo>
                  <a:pt x="1768132" y="350824"/>
                </a:lnTo>
                <a:lnTo>
                  <a:pt x="1767484" y="350824"/>
                </a:lnTo>
                <a:lnTo>
                  <a:pt x="1770862" y="351955"/>
                </a:lnTo>
                <a:lnTo>
                  <a:pt x="1770862" y="350266"/>
                </a:lnTo>
                <a:close/>
              </a:path>
              <a:path w="9144000" h="398779">
                <a:moveTo>
                  <a:pt x="1771586" y="389534"/>
                </a:moveTo>
                <a:lnTo>
                  <a:pt x="1770214" y="387299"/>
                </a:lnTo>
                <a:lnTo>
                  <a:pt x="1768856" y="390093"/>
                </a:lnTo>
                <a:lnTo>
                  <a:pt x="1765401" y="389534"/>
                </a:lnTo>
                <a:lnTo>
                  <a:pt x="1767446" y="390093"/>
                </a:lnTo>
                <a:lnTo>
                  <a:pt x="1769491" y="390652"/>
                </a:lnTo>
                <a:lnTo>
                  <a:pt x="1771586" y="389534"/>
                </a:lnTo>
                <a:close/>
              </a:path>
              <a:path w="9144000" h="398779">
                <a:moveTo>
                  <a:pt x="1776323" y="382244"/>
                </a:moveTo>
                <a:lnTo>
                  <a:pt x="1775675" y="379437"/>
                </a:lnTo>
                <a:lnTo>
                  <a:pt x="1772221" y="378879"/>
                </a:lnTo>
                <a:lnTo>
                  <a:pt x="1767484" y="379996"/>
                </a:lnTo>
                <a:lnTo>
                  <a:pt x="1768856" y="382803"/>
                </a:lnTo>
                <a:lnTo>
                  <a:pt x="1771586" y="383921"/>
                </a:lnTo>
                <a:lnTo>
                  <a:pt x="1776323" y="382244"/>
                </a:lnTo>
                <a:close/>
              </a:path>
              <a:path w="9144000" h="398779">
                <a:moveTo>
                  <a:pt x="1785239" y="376072"/>
                </a:moveTo>
                <a:lnTo>
                  <a:pt x="1782508" y="373824"/>
                </a:lnTo>
                <a:lnTo>
                  <a:pt x="1778419" y="372706"/>
                </a:lnTo>
                <a:lnTo>
                  <a:pt x="1774952" y="370471"/>
                </a:lnTo>
                <a:lnTo>
                  <a:pt x="1773593" y="373265"/>
                </a:lnTo>
                <a:lnTo>
                  <a:pt x="1777047" y="375513"/>
                </a:lnTo>
                <a:lnTo>
                  <a:pt x="1779778" y="378320"/>
                </a:lnTo>
                <a:lnTo>
                  <a:pt x="1783143" y="377761"/>
                </a:lnTo>
                <a:lnTo>
                  <a:pt x="1783143" y="376631"/>
                </a:lnTo>
                <a:lnTo>
                  <a:pt x="1785239" y="376072"/>
                </a:lnTo>
                <a:close/>
              </a:path>
              <a:path w="9144000" h="398779">
                <a:moveTo>
                  <a:pt x="1786610" y="365417"/>
                </a:moveTo>
                <a:lnTo>
                  <a:pt x="1783880" y="364299"/>
                </a:lnTo>
                <a:lnTo>
                  <a:pt x="1783143" y="365417"/>
                </a:lnTo>
                <a:lnTo>
                  <a:pt x="1781149" y="364858"/>
                </a:lnTo>
                <a:lnTo>
                  <a:pt x="1780413" y="365417"/>
                </a:lnTo>
                <a:lnTo>
                  <a:pt x="1781784" y="365975"/>
                </a:lnTo>
                <a:lnTo>
                  <a:pt x="1781149" y="366534"/>
                </a:lnTo>
                <a:lnTo>
                  <a:pt x="1782508" y="367093"/>
                </a:lnTo>
                <a:lnTo>
                  <a:pt x="1784515" y="367093"/>
                </a:lnTo>
                <a:lnTo>
                  <a:pt x="1786610" y="365417"/>
                </a:lnTo>
                <a:close/>
              </a:path>
              <a:path w="9144000" h="398779">
                <a:moveTo>
                  <a:pt x="1787880" y="372503"/>
                </a:moveTo>
                <a:lnTo>
                  <a:pt x="1785239" y="373824"/>
                </a:lnTo>
                <a:lnTo>
                  <a:pt x="1787245" y="373824"/>
                </a:lnTo>
                <a:lnTo>
                  <a:pt x="1787880" y="372503"/>
                </a:lnTo>
                <a:close/>
              </a:path>
              <a:path w="9144000" h="398779">
                <a:moveTo>
                  <a:pt x="1788604" y="371030"/>
                </a:moveTo>
                <a:lnTo>
                  <a:pt x="1787880" y="372503"/>
                </a:lnTo>
                <a:lnTo>
                  <a:pt x="1788604" y="372148"/>
                </a:lnTo>
                <a:lnTo>
                  <a:pt x="1788604" y="371030"/>
                </a:lnTo>
                <a:close/>
              </a:path>
              <a:path w="9144000" h="398779">
                <a:moveTo>
                  <a:pt x="1789341" y="396824"/>
                </a:moveTo>
                <a:lnTo>
                  <a:pt x="1788604" y="396265"/>
                </a:lnTo>
                <a:lnTo>
                  <a:pt x="1788604" y="395706"/>
                </a:lnTo>
                <a:lnTo>
                  <a:pt x="1785874" y="395147"/>
                </a:lnTo>
                <a:lnTo>
                  <a:pt x="1785239" y="396265"/>
                </a:lnTo>
                <a:lnTo>
                  <a:pt x="1784515" y="396824"/>
                </a:lnTo>
                <a:lnTo>
                  <a:pt x="1783880" y="397383"/>
                </a:lnTo>
                <a:lnTo>
                  <a:pt x="1786610" y="398513"/>
                </a:lnTo>
                <a:lnTo>
                  <a:pt x="1787969" y="397383"/>
                </a:lnTo>
                <a:lnTo>
                  <a:pt x="1789341" y="396824"/>
                </a:lnTo>
                <a:close/>
              </a:path>
              <a:path w="9144000" h="398779">
                <a:moveTo>
                  <a:pt x="1792706" y="381127"/>
                </a:moveTo>
                <a:lnTo>
                  <a:pt x="1786610" y="379437"/>
                </a:lnTo>
                <a:lnTo>
                  <a:pt x="1782508" y="380555"/>
                </a:lnTo>
                <a:lnTo>
                  <a:pt x="1782508" y="382244"/>
                </a:lnTo>
                <a:lnTo>
                  <a:pt x="1784515" y="385610"/>
                </a:lnTo>
                <a:lnTo>
                  <a:pt x="1790700" y="383921"/>
                </a:lnTo>
                <a:lnTo>
                  <a:pt x="1792706" y="381127"/>
                </a:lnTo>
                <a:close/>
              </a:path>
              <a:path w="9144000" h="398779">
                <a:moveTo>
                  <a:pt x="1795437" y="274548"/>
                </a:moveTo>
                <a:lnTo>
                  <a:pt x="1791335" y="273418"/>
                </a:lnTo>
                <a:lnTo>
                  <a:pt x="1789341" y="272300"/>
                </a:lnTo>
                <a:lnTo>
                  <a:pt x="1785239" y="273418"/>
                </a:lnTo>
                <a:lnTo>
                  <a:pt x="1789341" y="277914"/>
                </a:lnTo>
                <a:lnTo>
                  <a:pt x="1794065" y="276796"/>
                </a:lnTo>
                <a:lnTo>
                  <a:pt x="1795437" y="274548"/>
                </a:lnTo>
                <a:close/>
              </a:path>
              <a:path w="9144000" h="398779">
                <a:moveTo>
                  <a:pt x="1796796" y="304279"/>
                </a:moveTo>
                <a:lnTo>
                  <a:pt x="1793430" y="297548"/>
                </a:lnTo>
                <a:lnTo>
                  <a:pt x="1788604" y="299796"/>
                </a:lnTo>
                <a:lnTo>
                  <a:pt x="1789341" y="303149"/>
                </a:lnTo>
                <a:lnTo>
                  <a:pt x="1793430" y="303149"/>
                </a:lnTo>
                <a:lnTo>
                  <a:pt x="1796161" y="304279"/>
                </a:lnTo>
                <a:lnTo>
                  <a:pt x="1796796" y="304279"/>
                </a:lnTo>
                <a:close/>
              </a:path>
              <a:path w="9144000" h="398779">
                <a:moveTo>
                  <a:pt x="1801939" y="378879"/>
                </a:moveTo>
                <a:lnTo>
                  <a:pt x="1801622" y="378879"/>
                </a:lnTo>
                <a:lnTo>
                  <a:pt x="1801850" y="378955"/>
                </a:lnTo>
                <a:close/>
              </a:path>
              <a:path w="9144000" h="398779">
                <a:moveTo>
                  <a:pt x="1804352" y="376631"/>
                </a:moveTo>
                <a:lnTo>
                  <a:pt x="1800542" y="376288"/>
                </a:lnTo>
                <a:lnTo>
                  <a:pt x="1800263" y="376631"/>
                </a:lnTo>
                <a:lnTo>
                  <a:pt x="1803946" y="377012"/>
                </a:lnTo>
                <a:lnTo>
                  <a:pt x="1804352" y="376631"/>
                </a:lnTo>
                <a:close/>
              </a:path>
              <a:path w="9144000" h="398779">
                <a:moveTo>
                  <a:pt x="1805724" y="355879"/>
                </a:moveTo>
                <a:lnTo>
                  <a:pt x="1804352" y="355879"/>
                </a:lnTo>
                <a:lnTo>
                  <a:pt x="1803717" y="355320"/>
                </a:lnTo>
                <a:lnTo>
                  <a:pt x="1802358" y="355320"/>
                </a:lnTo>
                <a:lnTo>
                  <a:pt x="1800263" y="356997"/>
                </a:lnTo>
                <a:lnTo>
                  <a:pt x="1800263" y="358686"/>
                </a:lnTo>
                <a:lnTo>
                  <a:pt x="1802358" y="359244"/>
                </a:lnTo>
                <a:lnTo>
                  <a:pt x="1802993" y="358127"/>
                </a:lnTo>
                <a:lnTo>
                  <a:pt x="1805724" y="355879"/>
                </a:lnTo>
                <a:close/>
              </a:path>
              <a:path w="9144000" h="398779">
                <a:moveTo>
                  <a:pt x="1806448" y="380555"/>
                </a:moveTo>
                <a:lnTo>
                  <a:pt x="1801850" y="378955"/>
                </a:lnTo>
                <a:lnTo>
                  <a:pt x="1799526" y="381127"/>
                </a:lnTo>
                <a:lnTo>
                  <a:pt x="1806448" y="380555"/>
                </a:lnTo>
                <a:close/>
              </a:path>
              <a:path w="9144000" h="398779">
                <a:moveTo>
                  <a:pt x="1807083" y="395147"/>
                </a:moveTo>
                <a:lnTo>
                  <a:pt x="1794802" y="395147"/>
                </a:lnTo>
                <a:lnTo>
                  <a:pt x="1795919" y="395706"/>
                </a:lnTo>
                <a:lnTo>
                  <a:pt x="1798167" y="396824"/>
                </a:lnTo>
                <a:lnTo>
                  <a:pt x="1799526" y="395706"/>
                </a:lnTo>
                <a:lnTo>
                  <a:pt x="1801622" y="397383"/>
                </a:lnTo>
                <a:lnTo>
                  <a:pt x="1802358" y="397941"/>
                </a:lnTo>
                <a:lnTo>
                  <a:pt x="1807083" y="395147"/>
                </a:lnTo>
                <a:close/>
              </a:path>
              <a:path w="9144000" h="398779">
                <a:moveTo>
                  <a:pt x="1807083" y="376631"/>
                </a:moveTo>
                <a:lnTo>
                  <a:pt x="1806892" y="373316"/>
                </a:lnTo>
                <a:lnTo>
                  <a:pt x="1801939" y="372364"/>
                </a:lnTo>
                <a:lnTo>
                  <a:pt x="1794954" y="372135"/>
                </a:lnTo>
                <a:lnTo>
                  <a:pt x="1788604" y="371030"/>
                </a:lnTo>
                <a:lnTo>
                  <a:pt x="1794802" y="374954"/>
                </a:lnTo>
                <a:lnTo>
                  <a:pt x="1794103" y="375513"/>
                </a:lnTo>
                <a:lnTo>
                  <a:pt x="1792706" y="376631"/>
                </a:lnTo>
                <a:lnTo>
                  <a:pt x="1788604" y="376072"/>
                </a:lnTo>
                <a:lnTo>
                  <a:pt x="1790700" y="374954"/>
                </a:lnTo>
                <a:lnTo>
                  <a:pt x="1789341" y="374383"/>
                </a:lnTo>
                <a:lnTo>
                  <a:pt x="1787969" y="375513"/>
                </a:lnTo>
                <a:lnTo>
                  <a:pt x="1785874" y="374954"/>
                </a:lnTo>
                <a:lnTo>
                  <a:pt x="1785670" y="375513"/>
                </a:lnTo>
                <a:lnTo>
                  <a:pt x="1785239" y="376631"/>
                </a:lnTo>
                <a:lnTo>
                  <a:pt x="1786610" y="378320"/>
                </a:lnTo>
                <a:lnTo>
                  <a:pt x="1789341" y="376631"/>
                </a:lnTo>
                <a:lnTo>
                  <a:pt x="1792706" y="377761"/>
                </a:lnTo>
                <a:lnTo>
                  <a:pt x="1794802" y="377202"/>
                </a:lnTo>
                <a:lnTo>
                  <a:pt x="1795437" y="375513"/>
                </a:lnTo>
                <a:lnTo>
                  <a:pt x="1798167" y="376072"/>
                </a:lnTo>
                <a:lnTo>
                  <a:pt x="1800542" y="376288"/>
                </a:lnTo>
                <a:lnTo>
                  <a:pt x="1801622" y="374954"/>
                </a:lnTo>
                <a:lnTo>
                  <a:pt x="1805089" y="374954"/>
                </a:lnTo>
                <a:lnTo>
                  <a:pt x="1804352" y="376072"/>
                </a:lnTo>
                <a:lnTo>
                  <a:pt x="1807083" y="376631"/>
                </a:lnTo>
                <a:close/>
              </a:path>
              <a:path w="9144000" h="398779">
                <a:moveTo>
                  <a:pt x="1807819" y="378879"/>
                </a:moveTo>
                <a:lnTo>
                  <a:pt x="1805724" y="377202"/>
                </a:lnTo>
                <a:lnTo>
                  <a:pt x="1803946" y="377012"/>
                </a:lnTo>
                <a:lnTo>
                  <a:pt x="1801939" y="378879"/>
                </a:lnTo>
                <a:lnTo>
                  <a:pt x="1807819" y="378879"/>
                </a:lnTo>
                <a:close/>
              </a:path>
              <a:path w="9144000" h="398779">
                <a:moveTo>
                  <a:pt x="1816646" y="364858"/>
                </a:moveTo>
                <a:lnTo>
                  <a:pt x="1812544" y="366534"/>
                </a:lnTo>
                <a:lnTo>
                  <a:pt x="1811909" y="364299"/>
                </a:lnTo>
                <a:lnTo>
                  <a:pt x="1810550" y="365975"/>
                </a:lnTo>
                <a:lnTo>
                  <a:pt x="1808454" y="364299"/>
                </a:lnTo>
                <a:lnTo>
                  <a:pt x="1804352" y="365417"/>
                </a:lnTo>
                <a:lnTo>
                  <a:pt x="1804352" y="365975"/>
                </a:lnTo>
                <a:lnTo>
                  <a:pt x="1804352" y="366534"/>
                </a:lnTo>
                <a:lnTo>
                  <a:pt x="1804352" y="368223"/>
                </a:lnTo>
                <a:lnTo>
                  <a:pt x="1803717" y="367093"/>
                </a:lnTo>
                <a:lnTo>
                  <a:pt x="1802358" y="366534"/>
                </a:lnTo>
                <a:lnTo>
                  <a:pt x="1798167" y="367652"/>
                </a:lnTo>
                <a:lnTo>
                  <a:pt x="1798650" y="368782"/>
                </a:lnTo>
                <a:lnTo>
                  <a:pt x="1798891" y="369341"/>
                </a:lnTo>
                <a:lnTo>
                  <a:pt x="1800263" y="371030"/>
                </a:lnTo>
                <a:lnTo>
                  <a:pt x="1800987" y="368782"/>
                </a:lnTo>
                <a:lnTo>
                  <a:pt x="1802815" y="369900"/>
                </a:lnTo>
                <a:lnTo>
                  <a:pt x="1803717" y="370471"/>
                </a:lnTo>
                <a:lnTo>
                  <a:pt x="1804416" y="369900"/>
                </a:lnTo>
                <a:lnTo>
                  <a:pt x="1809813" y="368782"/>
                </a:lnTo>
                <a:lnTo>
                  <a:pt x="1816646" y="367093"/>
                </a:lnTo>
                <a:lnTo>
                  <a:pt x="1816646" y="364858"/>
                </a:lnTo>
                <a:close/>
              </a:path>
              <a:path w="9144000" h="398779">
                <a:moveTo>
                  <a:pt x="1818017" y="397383"/>
                </a:moveTo>
                <a:lnTo>
                  <a:pt x="1814639" y="396265"/>
                </a:lnTo>
                <a:lnTo>
                  <a:pt x="1813915" y="397383"/>
                </a:lnTo>
                <a:lnTo>
                  <a:pt x="1811909" y="396265"/>
                </a:lnTo>
                <a:lnTo>
                  <a:pt x="1809813" y="396265"/>
                </a:lnTo>
                <a:lnTo>
                  <a:pt x="1808454" y="397383"/>
                </a:lnTo>
                <a:lnTo>
                  <a:pt x="1807451" y="398614"/>
                </a:lnTo>
                <a:lnTo>
                  <a:pt x="1815007" y="398614"/>
                </a:lnTo>
                <a:lnTo>
                  <a:pt x="1818017" y="397383"/>
                </a:lnTo>
                <a:close/>
              </a:path>
              <a:path w="9144000" h="398779">
                <a:moveTo>
                  <a:pt x="1824837" y="347472"/>
                </a:moveTo>
                <a:lnTo>
                  <a:pt x="1821472" y="346913"/>
                </a:lnTo>
                <a:lnTo>
                  <a:pt x="1819376" y="345782"/>
                </a:lnTo>
                <a:lnTo>
                  <a:pt x="1815274" y="346913"/>
                </a:lnTo>
                <a:lnTo>
                  <a:pt x="1819376" y="350266"/>
                </a:lnTo>
                <a:lnTo>
                  <a:pt x="1822831" y="349148"/>
                </a:lnTo>
                <a:lnTo>
                  <a:pt x="1824837" y="347472"/>
                </a:lnTo>
                <a:close/>
              </a:path>
              <a:path w="9144000" h="398779">
                <a:moveTo>
                  <a:pt x="1825561" y="397941"/>
                </a:moveTo>
                <a:lnTo>
                  <a:pt x="1824837" y="397941"/>
                </a:lnTo>
                <a:lnTo>
                  <a:pt x="1825561" y="398513"/>
                </a:lnTo>
                <a:lnTo>
                  <a:pt x="1825561" y="397941"/>
                </a:lnTo>
                <a:close/>
              </a:path>
              <a:path w="9144000" h="398779">
                <a:moveTo>
                  <a:pt x="1828304" y="59156"/>
                </a:moveTo>
                <a:lnTo>
                  <a:pt x="1824837" y="56908"/>
                </a:lnTo>
                <a:lnTo>
                  <a:pt x="1820748" y="55791"/>
                </a:lnTo>
                <a:lnTo>
                  <a:pt x="1818741" y="55791"/>
                </a:lnTo>
                <a:lnTo>
                  <a:pt x="1818017" y="56349"/>
                </a:lnTo>
                <a:lnTo>
                  <a:pt x="1817370" y="57480"/>
                </a:lnTo>
                <a:lnTo>
                  <a:pt x="1816646" y="58039"/>
                </a:lnTo>
                <a:lnTo>
                  <a:pt x="1818741" y="60833"/>
                </a:lnTo>
                <a:lnTo>
                  <a:pt x="1828304" y="59156"/>
                </a:lnTo>
                <a:close/>
              </a:path>
              <a:path w="9144000" h="398779">
                <a:moveTo>
                  <a:pt x="1840585" y="397941"/>
                </a:moveTo>
                <a:lnTo>
                  <a:pt x="1831035" y="392341"/>
                </a:lnTo>
                <a:lnTo>
                  <a:pt x="1830298" y="389534"/>
                </a:lnTo>
                <a:lnTo>
                  <a:pt x="1828939" y="389534"/>
                </a:lnTo>
                <a:lnTo>
                  <a:pt x="1826933" y="388975"/>
                </a:lnTo>
                <a:lnTo>
                  <a:pt x="1826209" y="390093"/>
                </a:lnTo>
                <a:lnTo>
                  <a:pt x="1830298" y="392899"/>
                </a:lnTo>
                <a:lnTo>
                  <a:pt x="1824342" y="393230"/>
                </a:lnTo>
                <a:lnTo>
                  <a:pt x="1824202" y="392341"/>
                </a:lnTo>
                <a:lnTo>
                  <a:pt x="1820748" y="392899"/>
                </a:lnTo>
                <a:lnTo>
                  <a:pt x="1821053" y="393407"/>
                </a:lnTo>
                <a:lnTo>
                  <a:pt x="1820100" y="393458"/>
                </a:lnTo>
                <a:lnTo>
                  <a:pt x="1821370" y="393903"/>
                </a:lnTo>
                <a:lnTo>
                  <a:pt x="1822831" y="396265"/>
                </a:lnTo>
                <a:lnTo>
                  <a:pt x="1821472" y="395706"/>
                </a:lnTo>
                <a:lnTo>
                  <a:pt x="1820748" y="396265"/>
                </a:lnTo>
                <a:lnTo>
                  <a:pt x="1820748" y="396824"/>
                </a:lnTo>
                <a:lnTo>
                  <a:pt x="1822107" y="397383"/>
                </a:lnTo>
                <a:lnTo>
                  <a:pt x="1824202" y="397383"/>
                </a:lnTo>
                <a:lnTo>
                  <a:pt x="1824202" y="397941"/>
                </a:lnTo>
                <a:lnTo>
                  <a:pt x="1824837" y="397941"/>
                </a:lnTo>
                <a:lnTo>
                  <a:pt x="1824837" y="397383"/>
                </a:lnTo>
                <a:lnTo>
                  <a:pt x="1827568" y="397383"/>
                </a:lnTo>
                <a:lnTo>
                  <a:pt x="1826933" y="396824"/>
                </a:lnTo>
                <a:lnTo>
                  <a:pt x="1826209" y="396824"/>
                </a:lnTo>
                <a:lnTo>
                  <a:pt x="1824837" y="396265"/>
                </a:lnTo>
                <a:lnTo>
                  <a:pt x="1824647" y="395058"/>
                </a:lnTo>
                <a:lnTo>
                  <a:pt x="1829663" y="396824"/>
                </a:lnTo>
                <a:lnTo>
                  <a:pt x="1840585" y="397941"/>
                </a:lnTo>
                <a:close/>
              </a:path>
              <a:path w="9144000" h="398779">
                <a:moveTo>
                  <a:pt x="1854885" y="368782"/>
                </a:moveTo>
                <a:lnTo>
                  <a:pt x="1850783" y="367093"/>
                </a:lnTo>
                <a:lnTo>
                  <a:pt x="1849412" y="369341"/>
                </a:lnTo>
                <a:lnTo>
                  <a:pt x="1847418" y="370471"/>
                </a:lnTo>
                <a:lnTo>
                  <a:pt x="1850783" y="371030"/>
                </a:lnTo>
                <a:lnTo>
                  <a:pt x="1852879" y="370471"/>
                </a:lnTo>
                <a:lnTo>
                  <a:pt x="1854885" y="368782"/>
                </a:lnTo>
                <a:close/>
              </a:path>
              <a:path w="9144000" h="398779">
                <a:moveTo>
                  <a:pt x="1860346" y="362610"/>
                </a:moveTo>
                <a:lnTo>
                  <a:pt x="1856968" y="361492"/>
                </a:lnTo>
                <a:lnTo>
                  <a:pt x="1855609" y="363740"/>
                </a:lnTo>
                <a:lnTo>
                  <a:pt x="1853514" y="363169"/>
                </a:lnTo>
                <a:lnTo>
                  <a:pt x="1853514" y="363740"/>
                </a:lnTo>
                <a:lnTo>
                  <a:pt x="1853514" y="365417"/>
                </a:lnTo>
                <a:lnTo>
                  <a:pt x="1852142" y="364858"/>
                </a:lnTo>
                <a:lnTo>
                  <a:pt x="1852142" y="363740"/>
                </a:lnTo>
                <a:lnTo>
                  <a:pt x="1850148" y="364858"/>
                </a:lnTo>
                <a:lnTo>
                  <a:pt x="1852879" y="365975"/>
                </a:lnTo>
                <a:lnTo>
                  <a:pt x="1852142" y="365417"/>
                </a:lnTo>
                <a:lnTo>
                  <a:pt x="1855609" y="365975"/>
                </a:lnTo>
                <a:lnTo>
                  <a:pt x="1856968" y="364299"/>
                </a:lnTo>
                <a:lnTo>
                  <a:pt x="1860346" y="362610"/>
                </a:lnTo>
                <a:close/>
              </a:path>
              <a:path w="9144000" h="398779">
                <a:moveTo>
                  <a:pt x="1863077" y="391210"/>
                </a:moveTo>
                <a:lnTo>
                  <a:pt x="1862429" y="388975"/>
                </a:lnTo>
                <a:lnTo>
                  <a:pt x="1859699" y="388975"/>
                </a:lnTo>
                <a:lnTo>
                  <a:pt x="1858340" y="387858"/>
                </a:lnTo>
                <a:lnTo>
                  <a:pt x="1854885" y="388416"/>
                </a:lnTo>
                <a:lnTo>
                  <a:pt x="1858340" y="392899"/>
                </a:lnTo>
                <a:lnTo>
                  <a:pt x="1863077" y="391210"/>
                </a:lnTo>
                <a:close/>
              </a:path>
              <a:path w="9144000" h="398779">
                <a:moveTo>
                  <a:pt x="1870633" y="377202"/>
                </a:moveTo>
                <a:lnTo>
                  <a:pt x="1865807" y="375513"/>
                </a:lnTo>
                <a:lnTo>
                  <a:pt x="1863801" y="376631"/>
                </a:lnTo>
                <a:lnTo>
                  <a:pt x="1862404" y="377317"/>
                </a:lnTo>
                <a:lnTo>
                  <a:pt x="1861705" y="376631"/>
                </a:lnTo>
                <a:lnTo>
                  <a:pt x="1860346" y="376631"/>
                </a:lnTo>
                <a:lnTo>
                  <a:pt x="1858340" y="377202"/>
                </a:lnTo>
                <a:lnTo>
                  <a:pt x="1857616" y="376072"/>
                </a:lnTo>
                <a:lnTo>
                  <a:pt x="1856244" y="374954"/>
                </a:lnTo>
                <a:lnTo>
                  <a:pt x="1853514" y="374383"/>
                </a:lnTo>
                <a:lnTo>
                  <a:pt x="1855787" y="377202"/>
                </a:lnTo>
                <a:lnTo>
                  <a:pt x="1856244" y="377761"/>
                </a:lnTo>
                <a:lnTo>
                  <a:pt x="1846681" y="376631"/>
                </a:lnTo>
                <a:lnTo>
                  <a:pt x="1846973" y="377761"/>
                </a:lnTo>
                <a:lnTo>
                  <a:pt x="1847265" y="378879"/>
                </a:lnTo>
                <a:lnTo>
                  <a:pt x="1847418" y="379437"/>
                </a:lnTo>
                <a:lnTo>
                  <a:pt x="1855609" y="379996"/>
                </a:lnTo>
                <a:lnTo>
                  <a:pt x="1852879" y="383362"/>
                </a:lnTo>
                <a:lnTo>
                  <a:pt x="1854885" y="385051"/>
                </a:lnTo>
                <a:lnTo>
                  <a:pt x="1856244" y="383362"/>
                </a:lnTo>
                <a:lnTo>
                  <a:pt x="1858340" y="381127"/>
                </a:lnTo>
                <a:lnTo>
                  <a:pt x="1858340" y="378879"/>
                </a:lnTo>
                <a:lnTo>
                  <a:pt x="1860346" y="380555"/>
                </a:lnTo>
                <a:lnTo>
                  <a:pt x="1860346" y="381685"/>
                </a:lnTo>
                <a:lnTo>
                  <a:pt x="1862429" y="382803"/>
                </a:lnTo>
                <a:lnTo>
                  <a:pt x="1865807" y="381127"/>
                </a:lnTo>
                <a:lnTo>
                  <a:pt x="1861705" y="379996"/>
                </a:lnTo>
                <a:lnTo>
                  <a:pt x="1862035" y="378714"/>
                </a:lnTo>
                <a:lnTo>
                  <a:pt x="1865160" y="379437"/>
                </a:lnTo>
                <a:lnTo>
                  <a:pt x="1866531" y="377202"/>
                </a:lnTo>
                <a:lnTo>
                  <a:pt x="1870633" y="377202"/>
                </a:lnTo>
                <a:close/>
              </a:path>
              <a:path w="9144000" h="398779">
                <a:moveTo>
                  <a:pt x="1871268" y="395706"/>
                </a:moveTo>
                <a:lnTo>
                  <a:pt x="1867916" y="393344"/>
                </a:lnTo>
                <a:lnTo>
                  <a:pt x="1863928" y="392823"/>
                </a:lnTo>
                <a:lnTo>
                  <a:pt x="1862239" y="393890"/>
                </a:lnTo>
                <a:lnTo>
                  <a:pt x="1865807" y="396265"/>
                </a:lnTo>
                <a:lnTo>
                  <a:pt x="1867903" y="396824"/>
                </a:lnTo>
                <a:lnTo>
                  <a:pt x="1869897" y="396824"/>
                </a:lnTo>
                <a:lnTo>
                  <a:pt x="1871268" y="395706"/>
                </a:lnTo>
                <a:close/>
              </a:path>
              <a:path w="9144000" h="398779">
                <a:moveTo>
                  <a:pt x="1877453" y="383362"/>
                </a:moveTo>
                <a:lnTo>
                  <a:pt x="1875358" y="382244"/>
                </a:lnTo>
                <a:lnTo>
                  <a:pt x="1874723" y="382244"/>
                </a:lnTo>
                <a:lnTo>
                  <a:pt x="1872627" y="381685"/>
                </a:lnTo>
                <a:lnTo>
                  <a:pt x="1871992" y="382803"/>
                </a:lnTo>
                <a:lnTo>
                  <a:pt x="1873999" y="383921"/>
                </a:lnTo>
                <a:lnTo>
                  <a:pt x="1877453" y="383362"/>
                </a:lnTo>
                <a:close/>
              </a:path>
              <a:path w="9144000" h="398779">
                <a:moveTo>
                  <a:pt x="1887651" y="335127"/>
                </a:moveTo>
                <a:lnTo>
                  <a:pt x="1887016" y="335127"/>
                </a:lnTo>
                <a:lnTo>
                  <a:pt x="1887016" y="336245"/>
                </a:lnTo>
                <a:lnTo>
                  <a:pt x="1887651" y="335686"/>
                </a:lnTo>
                <a:lnTo>
                  <a:pt x="1887651" y="335127"/>
                </a:lnTo>
                <a:close/>
              </a:path>
              <a:path w="9144000" h="398779">
                <a:moveTo>
                  <a:pt x="1888375" y="332320"/>
                </a:moveTo>
                <a:lnTo>
                  <a:pt x="1886280" y="333438"/>
                </a:lnTo>
                <a:lnTo>
                  <a:pt x="1887016" y="334010"/>
                </a:lnTo>
                <a:lnTo>
                  <a:pt x="1887016" y="335127"/>
                </a:lnTo>
                <a:lnTo>
                  <a:pt x="1888375" y="332320"/>
                </a:lnTo>
                <a:close/>
              </a:path>
              <a:path w="9144000" h="398779">
                <a:moveTo>
                  <a:pt x="1890382" y="397941"/>
                </a:moveTo>
                <a:lnTo>
                  <a:pt x="1889747" y="395147"/>
                </a:lnTo>
                <a:lnTo>
                  <a:pt x="1886280" y="396265"/>
                </a:lnTo>
                <a:lnTo>
                  <a:pt x="1887651" y="393458"/>
                </a:lnTo>
                <a:lnTo>
                  <a:pt x="1885645" y="393458"/>
                </a:lnTo>
                <a:lnTo>
                  <a:pt x="1884514" y="396265"/>
                </a:lnTo>
                <a:lnTo>
                  <a:pt x="1884286" y="396824"/>
                </a:lnTo>
                <a:lnTo>
                  <a:pt x="1882190" y="396265"/>
                </a:lnTo>
                <a:lnTo>
                  <a:pt x="1881162" y="396824"/>
                </a:lnTo>
                <a:lnTo>
                  <a:pt x="1878088" y="398513"/>
                </a:lnTo>
                <a:lnTo>
                  <a:pt x="1889899" y="398614"/>
                </a:lnTo>
                <a:lnTo>
                  <a:pt x="1890382" y="397941"/>
                </a:lnTo>
                <a:close/>
              </a:path>
              <a:path w="9144000" h="398779">
                <a:moveTo>
                  <a:pt x="1893112" y="371030"/>
                </a:moveTo>
                <a:lnTo>
                  <a:pt x="1889010" y="367652"/>
                </a:lnTo>
                <a:lnTo>
                  <a:pt x="1884921" y="367093"/>
                </a:lnTo>
                <a:lnTo>
                  <a:pt x="1880184" y="368782"/>
                </a:lnTo>
                <a:lnTo>
                  <a:pt x="1884286" y="369900"/>
                </a:lnTo>
                <a:lnTo>
                  <a:pt x="1885645" y="371589"/>
                </a:lnTo>
                <a:lnTo>
                  <a:pt x="1893112" y="371030"/>
                </a:lnTo>
                <a:close/>
              </a:path>
              <a:path w="9144000" h="398779">
                <a:moveTo>
                  <a:pt x="1894484" y="381685"/>
                </a:moveTo>
                <a:lnTo>
                  <a:pt x="1891753" y="379996"/>
                </a:lnTo>
                <a:lnTo>
                  <a:pt x="1891753" y="382803"/>
                </a:lnTo>
                <a:lnTo>
                  <a:pt x="1889010" y="381685"/>
                </a:lnTo>
                <a:lnTo>
                  <a:pt x="1887677" y="382803"/>
                </a:lnTo>
                <a:lnTo>
                  <a:pt x="1887016" y="383362"/>
                </a:lnTo>
                <a:lnTo>
                  <a:pt x="1891106" y="385610"/>
                </a:lnTo>
                <a:lnTo>
                  <a:pt x="1893112" y="384479"/>
                </a:lnTo>
                <a:lnTo>
                  <a:pt x="1889010" y="383921"/>
                </a:lnTo>
                <a:lnTo>
                  <a:pt x="1894484" y="382803"/>
                </a:lnTo>
                <a:lnTo>
                  <a:pt x="1894484" y="381685"/>
                </a:lnTo>
                <a:close/>
              </a:path>
              <a:path w="9144000" h="398779">
                <a:moveTo>
                  <a:pt x="1899945" y="52425"/>
                </a:moveTo>
                <a:lnTo>
                  <a:pt x="1897214" y="52425"/>
                </a:lnTo>
                <a:lnTo>
                  <a:pt x="1897214" y="52984"/>
                </a:lnTo>
                <a:lnTo>
                  <a:pt x="1896567" y="53555"/>
                </a:lnTo>
                <a:lnTo>
                  <a:pt x="1897214" y="53555"/>
                </a:lnTo>
                <a:lnTo>
                  <a:pt x="1899945" y="52425"/>
                </a:lnTo>
                <a:close/>
              </a:path>
              <a:path w="9144000" h="398779">
                <a:moveTo>
                  <a:pt x="1912962" y="372148"/>
                </a:moveTo>
                <a:lnTo>
                  <a:pt x="1908136" y="367652"/>
                </a:lnTo>
                <a:lnTo>
                  <a:pt x="1901304" y="369341"/>
                </a:lnTo>
                <a:lnTo>
                  <a:pt x="1904771" y="369341"/>
                </a:lnTo>
                <a:lnTo>
                  <a:pt x="1907501" y="373824"/>
                </a:lnTo>
                <a:lnTo>
                  <a:pt x="1912962" y="372148"/>
                </a:lnTo>
                <a:close/>
              </a:path>
              <a:path w="9144000" h="398779">
                <a:moveTo>
                  <a:pt x="1914956" y="397383"/>
                </a:moveTo>
                <a:lnTo>
                  <a:pt x="1914321" y="396824"/>
                </a:lnTo>
                <a:lnTo>
                  <a:pt x="1910867" y="395147"/>
                </a:lnTo>
                <a:lnTo>
                  <a:pt x="1909495" y="396265"/>
                </a:lnTo>
                <a:lnTo>
                  <a:pt x="1907501" y="396265"/>
                </a:lnTo>
                <a:lnTo>
                  <a:pt x="1908860" y="397383"/>
                </a:lnTo>
                <a:lnTo>
                  <a:pt x="1907501" y="397941"/>
                </a:lnTo>
                <a:lnTo>
                  <a:pt x="1910867" y="398513"/>
                </a:lnTo>
                <a:lnTo>
                  <a:pt x="1911134" y="398614"/>
                </a:lnTo>
                <a:lnTo>
                  <a:pt x="1912962" y="398614"/>
                </a:lnTo>
                <a:lnTo>
                  <a:pt x="1914956" y="397383"/>
                </a:lnTo>
                <a:close/>
              </a:path>
              <a:path w="9144000" h="398779">
                <a:moveTo>
                  <a:pt x="1919058" y="373824"/>
                </a:moveTo>
                <a:lnTo>
                  <a:pt x="1917052" y="372706"/>
                </a:lnTo>
                <a:lnTo>
                  <a:pt x="1916328" y="374383"/>
                </a:lnTo>
                <a:lnTo>
                  <a:pt x="1913597" y="373265"/>
                </a:lnTo>
                <a:lnTo>
                  <a:pt x="1913166" y="374383"/>
                </a:lnTo>
                <a:lnTo>
                  <a:pt x="1912962" y="374954"/>
                </a:lnTo>
                <a:lnTo>
                  <a:pt x="1913597" y="375513"/>
                </a:lnTo>
                <a:lnTo>
                  <a:pt x="1915693" y="376631"/>
                </a:lnTo>
                <a:lnTo>
                  <a:pt x="1918423" y="374954"/>
                </a:lnTo>
                <a:lnTo>
                  <a:pt x="1917052" y="374954"/>
                </a:lnTo>
                <a:lnTo>
                  <a:pt x="1919058" y="373824"/>
                </a:lnTo>
                <a:close/>
              </a:path>
              <a:path w="9144000" h="398779">
                <a:moveTo>
                  <a:pt x="1921154" y="392899"/>
                </a:moveTo>
                <a:lnTo>
                  <a:pt x="1920786" y="392620"/>
                </a:lnTo>
                <a:lnTo>
                  <a:pt x="1920417" y="392899"/>
                </a:lnTo>
                <a:lnTo>
                  <a:pt x="1919782" y="392899"/>
                </a:lnTo>
                <a:lnTo>
                  <a:pt x="1918423" y="393458"/>
                </a:lnTo>
                <a:lnTo>
                  <a:pt x="1921154" y="394589"/>
                </a:lnTo>
                <a:lnTo>
                  <a:pt x="1921154" y="392899"/>
                </a:lnTo>
                <a:close/>
              </a:path>
              <a:path w="9144000" h="398779">
                <a:moveTo>
                  <a:pt x="1921154" y="392341"/>
                </a:moveTo>
                <a:lnTo>
                  <a:pt x="1920417" y="392341"/>
                </a:lnTo>
                <a:lnTo>
                  <a:pt x="1920786" y="392620"/>
                </a:lnTo>
                <a:lnTo>
                  <a:pt x="1921154" y="392341"/>
                </a:lnTo>
                <a:close/>
              </a:path>
              <a:path w="9144000" h="398779">
                <a:moveTo>
                  <a:pt x="1921154" y="368782"/>
                </a:moveTo>
                <a:lnTo>
                  <a:pt x="1920417" y="368782"/>
                </a:lnTo>
                <a:lnTo>
                  <a:pt x="1919782" y="369900"/>
                </a:lnTo>
                <a:lnTo>
                  <a:pt x="1920417" y="369341"/>
                </a:lnTo>
                <a:lnTo>
                  <a:pt x="1921154" y="368782"/>
                </a:lnTo>
                <a:close/>
              </a:path>
              <a:path w="9144000" h="398779">
                <a:moveTo>
                  <a:pt x="1921789" y="367093"/>
                </a:moveTo>
                <a:lnTo>
                  <a:pt x="1920417" y="367093"/>
                </a:lnTo>
                <a:lnTo>
                  <a:pt x="1919058" y="366534"/>
                </a:lnTo>
                <a:lnTo>
                  <a:pt x="1917687" y="366534"/>
                </a:lnTo>
                <a:lnTo>
                  <a:pt x="1916328" y="367652"/>
                </a:lnTo>
                <a:lnTo>
                  <a:pt x="1920417" y="367652"/>
                </a:lnTo>
                <a:lnTo>
                  <a:pt x="1920417" y="368782"/>
                </a:lnTo>
                <a:lnTo>
                  <a:pt x="1921789" y="367093"/>
                </a:lnTo>
                <a:close/>
              </a:path>
              <a:path w="9144000" h="398779">
                <a:moveTo>
                  <a:pt x="1922157" y="390931"/>
                </a:moveTo>
                <a:lnTo>
                  <a:pt x="1921789" y="391210"/>
                </a:lnTo>
                <a:lnTo>
                  <a:pt x="1921154" y="392341"/>
                </a:lnTo>
                <a:lnTo>
                  <a:pt x="1922157" y="390931"/>
                </a:lnTo>
                <a:close/>
              </a:path>
              <a:path w="9144000" h="398779">
                <a:moveTo>
                  <a:pt x="1923148" y="389534"/>
                </a:moveTo>
                <a:lnTo>
                  <a:pt x="1922157" y="390931"/>
                </a:lnTo>
                <a:lnTo>
                  <a:pt x="1922513" y="390652"/>
                </a:lnTo>
                <a:lnTo>
                  <a:pt x="1923148" y="389534"/>
                </a:lnTo>
                <a:close/>
              </a:path>
              <a:path w="9144000" h="398779">
                <a:moveTo>
                  <a:pt x="1923148" y="386168"/>
                </a:moveTo>
                <a:lnTo>
                  <a:pt x="1921789" y="385610"/>
                </a:lnTo>
                <a:lnTo>
                  <a:pt x="1921789" y="385051"/>
                </a:lnTo>
                <a:lnTo>
                  <a:pt x="1919058" y="385051"/>
                </a:lnTo>
                <a:lnTo>
                  <a:pt x="1917687" y="386168"/>
                </a:lnTo>
                <a:lnTo>
                  <a:pt x="1917052" y="387299"/>
                </a:lnTo>
                <a:lnTo>
                  <a:pt x="1919782" y="388416"/>
                </a:lnTo>
                <a:lnTo>
                  <a:pt x="1921789" y="387299"/>
                </a:lnTo>
                <a:lnTo>
                  <a:pt x="1923148" y="386168"/>
                </a:lnTo>
                <a:close/>
              </a:path>
              <a:path w="9144000" h="398779">
                <a:moveTo>
                  <a:pt x="1924138" y="388531"/>
                </a:moveTo>
                <a:lnTo>
                  <a:pt x="1923148" y="389534"/>
                </a:lnTo>
                <a:lnTo>
                  <a:pt x="1923884" y="388975"/>
                </a:lnTo>
                <a:lnTo>
                  <a:pt x="1924138" y="388531"/>
                </a:lnTo>
                <a:close/>
              </a:path>
              <a:path w="9144000" h="398779">
                <a:moveTo>
                  <a:pt x="1925878" y="386727"/>
                </a:moveTo>
                <a:lnTo>
                  <a:pt x="1924519" y="387858"/>
                </a:lnTo>
                <a:lnTo>
                  <a:pt x="1924138" y="388531"/>
                </a:lnTo>
                <a:lnTo>
                  <a:pt x="1925878" y="386727"/>
                </a:lnTo>
                <a:close/>
              </a:path>
              <a:path w="9144000" h="398779">
                <a:moveTo>
                  <a:pt x="1940902" y="142176"/>
                </a:moveTo>
                <a:lnTo>
                  <a:pt x="1939544" y="141058"/>
                </a:lnTo>
                <a:lnTo>
                  <a:pt x="1937537" y="141058"/>
                </a:lnTo>
                <a:lnTo>
                  <a:pt x="1937537" y="142176"/>
                </a:lnTo>
                <a:lnTo>
                  <a:pt x="1938896" y="142735"/>
                </a:lnTo>
                <a:lnTo>
                  <a:pt x="1940267" y="142735"/>
                </a:lnTo>
                <a:lnTo>
                  <a:pt x="1940902" y="142176"/>
                </a:lnTo>
                <a:close/>
              </a:path>
              <a:path w="9144000" h="398779">
                <a:moveTo>
                  <a:pt x="1943633" y="116928"/>
                </a:moveTo>
                <a:lnTo>
                  <a:pt x="1942274" y="116928"/>
                </a:lnTo>
                <a:lnTo>
                  <a:pt x="1943633" y="117157"/>
                </a:lnTo>
                <a:lnTo>
                  <a:pt x="1943633" y="116928"/>
                </a:lnTo>
                <a:close/>
              </a:path>
              <a:path w="9144000" h="398779">
                <a:moveTo>
                  <a:pt x="1945728" y="117500"/>
                </a:moveTo>
                <a:lnTo>
                  <a:pt x="1943633" y="117157"/>
                </a:lnTo>
                <a:lnTo>
                  <a:pt x="1943633" y="118059"/>
                </a:lnTo>
                <a:lnTo>
                  <a:pt x="1945728" y="117500"/>
                </a:lnTo>
                <a:close/>
              </a:path>
              <a:path w="9144000" h="398779">
                <a:moveTo>
                  <a:pt x="1946948" y="398614"/>
                </a:moveTo>
                <a:lnTo>
                  <a:pt x="1945728" y="397941"/>
                </a:lnTo>
                <a:lnTo>
                  <a:pt x="1945182" y="398614"/>
                </a:lnTo>
                <a:lnTo>
                  <a:pt x="1946948" y="398614"/>
                </a:lnTo>
                <a:close/>
              </a:path>
              <a:path w="9144000" h="398779">
                <a:moveTo>
                  <a:pt x="1947735" y="114122"/>
                </a:moveTo>
                <a:lnTo>
                  <a:pt x="1947100" y="114122"/>
                </a:lnTo>
                <a:lnTo>
                  <a:pt x="1946363" y="113563"/>
                </a:lnTo>
                <a:lnTo>
                  <a:pt x="1947100" y="113563"/>
                </a:lnTo>
                <a:lnTo>
                  <a:pt x="1947100" y="113004"/>
                </a:lnTo>
                <a:lnTo>
                  <a:pt x="1946363" y="112445"/>
                </a:lnTo>
                <a:lnTo>
                  <a:pt x="1943633" y="112445"/>
                </a:lnTo>
                <a:lnTo>
                  <a:pt x="1942998" y="113004"/>
                </a:lnTo>
                <a:lnTo>
                  <a:pt x="1942998" y="113563"/>
                </a:lnTo>
                <a:lnTo>
                  <a:pt x="1943633" y="113563"/>
                </a:lnTo>
                <a:lnTo>
                  <a:pt x="1943633" y="114681"/>
                </a:lnTo>
                <a:lnTo>
                  <a:pt x="1945005" y="114681"/>
                </a:lnTo>
                <a:lnTo>
                  <a:pt x="1947735" y="115252"/>
                </a:lnTo>
                <a:lnTo>
                  <a:pt x="1947735" y="114122"/>
                </a:lnTo>
                <a:close/>
              </a:path>
              <a:path w="9144000" h="398779">
                <a:moveTo>
                  <a:pt x="1950466" y="116370"/>
                </a:moveTo>
                <a:lnTo>
                  <a:pt x="1946363" y="116370"/>
                </a:lnTo>
                <a:lnTo>
                  <a:pt x="1947100" y="117500"/>
                </a:lnTo>
                <a:lnTo>
                  <a:pt x="1946363" y="118059"/>
                </a:lnTo>
                <a:lnTo>
                  <a:pt x="1950466" y="116370"/>
                </a:lnTo>
                <a:close/>
              </a:path>
              <a:path w="9144000" h="398779">
                <a:moveTo>
                  <a:pt x="1951189" y="141058"/>
                </a:moveTo>
                <a:lnTo>
                  <a:pt x="1949831" y="141058"/>
                </a:lnTo>
                <a:lnTo>
                  <a:pt x="1949831" y="142735"/>
                </a:lnTo>
                <a:lnTo>
                  <a:pt x="1947100" y="141617"/>
                </a:lnTo>
                <a:lnTo>
                  <a:pt x="1947519" y="142735"/>
                </a:lnTo>
                <a:lnTo>
                  <a:pt x="1947735" y="143294"/>
                </a:lnTo>
                <a:lnTo>
                  <a:pt x="1950466" y="143294"/>
                </a:lnTo>
                <a:lnTo>
                  <a:pt x="1950466" y="142735"/>
                </a:lnTo>
                <a:lnTo>
                  <a:pt x="1951189" y="142176"/>
                </a:lnTo>
                <a:lnTo>
                  <a:pt x="1950466" y="141617"/>
                </a:lnTo>
                <a:lnTo>
                  <a:pt x="1951189" y="141058"/>
                </a:lnTo>
                <a:close/>
              </a:path>
              <a:path w="9144000" h="398779">
                <a:moveTo>
                  <a:pt x="1952879" y="116928"/>
                </a:moveTo>
                <a:lnTo>
                  <a:pt x="1952739" y="116687"/>
                </a:lnTo>
                <a:lnTo>
                  <a:pt x="1951824" y="116928"/>
                </a:lnTo>
                <a:lnTo>
                  <a:pt x="1952879" y="116928"/>
                </a:lnTo>
                <a:close/>
              </a:path>
              <a:path w="9144000" h="398779">
                <a:moveTo>
                  <a:pt x="1953196" y="115252"/>
                </a:moveTo>
                <a:lnTo>
                  <a:pt x="1949094" y="115252"/>
                </a:lnTo>
                <a:lnTo>
                  <a:pt x="1949094" y="115811"/>
                </a:lnTo>
                <a:lnTo>
                  <a:pt x="1951824" y="115811"/>
                </a:lnTo>
                <a:lnTo>
                  <a:pt x="1953196" y="115252"/>
                </a:lnTo>
                <a:close/>
              </a:path>
              <a:path w="9144000" h="398779">
                <a:moveTo>
                  <a:pt x="1955292" y="116928"/>
                </a:moveTo>
                <a:lnTo>
                  <a:pt x="1952879" y="116928"/>
                </a:lnTo>
                <a:lnTo>
                  <a:pt x="1953196" y="117500"/>
                </a:lnTo>
                <a:lnTo>
                  <a:pt x="1955292" y="116928"/>
                </a:lnTo>
                <a:close/>
              </a:path>
              <a:path w="9144000" h="398779">
                <a:moveTo>
                  <a:pt x="1955292" y="115811"/>
                </a:moveTo>
                <a:lnTo>
                  <a:pt x="1951824" y="115811"/>
                </a:lnTo>
                <a:lnTo>
                  <a:pt x="1950466" y="116370"/>
                </a:lnTo>
                <a:lnTo>
                  <a:pt x="1952561" y="116370"/>
                </a:lnTo>
                <a:lnTo>
                  <a:pt x="1952739" y="116687"/>
                </a:lnTo>
                <a:lnTo>
                  <a:pt x="1953920" y="116370"/>
                </a:lnTo>
                <a:lnTo>
                  <a:pt x="1955292" y="115811"/>
                </a:lnTo>
                <a:close/>
              </a:path>
              <a:path w="9144000" h="398779">
                <a:moveTo>
                  <a:pt x="1968220" y="108521"/>
                </a:moveTo>
                <a:lnTo>
                  <a:pt x="1966214" y="108521"/>
                </a:lnTo>
                <a:lnTo>
                  <a:pt x="1966214" y="107950"/>
                </a:lnTo>
                <a:lnTo>
                  <a:pt x="1965477" y="107950"/>
                </a:lnTo>
                <a:lnTo>
                  <a:pt x="1964842" y="108521"/>
                </a:lnTo>
                <a:lnTo>
                  <a:pt x="1963483" y="108521"/>
                </a:lnTo>
                <a:lnTo>
                  <a:pt x="1963483" y="109080"/>
                </a:lnTo>
                <a:lnTo>
                  <a:pt x="1967572" y="109639"/>
                </a:lnTo>
                <a:lnTo>
                  <a:pt x="1968220" y="108521"/>
                </a:lnTo>
                <a:close/>
              </a:path>
              <a:path w="9144000" h="398779">
                <a:moveTo>
                  <a:pt x="1968220" y="104597"/>
                </a:moveTo>
                <a:lnTo>
                  <a:pt x="1964842" y="104025"/>
                </a:lnTo>
                <a:lnTo>
                  <a:pt x="1963483" y="106273"/>
                </a:lnTo>
                <a:lnTo>
                  <a:pt x="1964118" y="107391"/>
                </a:lnTo>
                <a:lnTo>
                  <a:pt x="1966849" y="107391"/>
                </a:lnTo>
                <a:lnTo>
                  <a:pt x="1968220" y="106832"/>
                </a:lnTo>
                <a:lnTo>
                  <a:pt x="1968220" y="104597"/>
                </a:lnTo>
                <a:close/>
              </a:path>
              <a:path w="9144000" h="398779">
                <a:moveTo>
                  <a:pt x="1973033" y="104597"/>
                </a:moveTo>
                <a:lnTo>
                  <a:pt x="1969579" y="104597"/>
                </a:lnTo>
                <a:lnTo>
                  <a:pt x="1970303" y="105714"/>
                </a:lnTo>
                <a:lnTo>
                  <a:pt x="1970303" y="106832"/>
                </a:lnTo>
                <a:lnTo>
                  <a:pt x="1972310" y="106273"/>
                </a:lnTo>
                <a:lnTo>
                  <a:pt x="1973033" y="105714"/>
                </a:lnTo>
                <a:lnTo>
                  <a:pt x="1973033" y="104597"/>
                </a:lnTo>
                <a:close/>
              </a:path>
              <a:path w="9144000" h="398779">
                <a:moveTo>
                  <a:pt x="1975040" y="139369"/>
                </a:moveTo>
                <a:lnTo>
                  <a:pt x="1973681" y="139369"/>
                </a:lnTo>
                <a:lnTo>
                  <a:pt x="1970951" y="138811"/>
                </a:lnTo>
                <a:lnTo>
                  <a:pt x="1970951" y="139928"/>
                </a:lnTo>
                <a:lnTo>
                  <a:pt x="1971675" y="139928"/>
                </a:lnTo>
                <a:lnTo>
                  <a:pt x="1970951" y="140487"/>
                </a:lnTo>
                <a:lnTo>
                  <a:pt x="1970303" y="140487"/>
                </a:lnTo>
                <a:lnTo>
                  <a:pt x="1970951" y="141058"/>
                </a:lnTo>
                <a:lnTo>
                  <a:pt x="1971675" y="141617"/>
                </a:lnTo>
                <a:lnTo>
                  <a:pt x="1973681" y="142176"/>
                </a:lnTo>
                <a:lnTo>
                  <a:pt x="1973681" y="140487"/>
                </a:lnTo>
                <a:lnTo>
                  <a:pt x="1974405" y="140487"/>
                </a:lnTo>
                <a:lnTo>
                  <a:pt x="1975040" y="139928"/>
                </a:lnTo>
                <a:lnTo>
                  <a:pt x="1974405" y="139928"/>
                </a:lnTo>
                <a:lnTo>
                  <a:pt x="1975040" y="139369"/>
                </a:lnTo>
                <a:close/>
              </a:path>
              <a:path w="9144000" h="398779">
                <a:moveTo>
                  <a:pt x="1976412" y="124231"/>
                </a:moveTo>
                <a:lnTo>
                  <a:pt x="1975764" y="122542"/>
                </a:lnTo>
                <a:lnTo>
                  <a:pt x="1974405" y="120853"/>
                </a:lnTo>
                <a:lnTo>
                  <a:pt x="1972310" y="120853"/>
                </a:lnTo>
                <a:lnTo>
                  <a:pt x="1972310" y="121412"/>
                </a:lnTo>
                <a:lnTo>
                  <a:pt x="1969579" y="121412"/>
                </a:lnTo>
                <a:lnTo>
                  <a:pt x="1968220" y="121983"/>
                </a:lnTo>
                <a:lnTo>
                  <a:pt x="1968944" y="122542"/>
                </a:lnTo>
                <a:lnTo>
                  <a:pt x="1968944" y="123101"/>
                </a:lnTo>
                <a:lnTo>
                  <a:pt x="1970303" y="123659"/>
                </a:lnTo>
                <a:lnTo>
                  <a:pt x="1970951" y="123659"/>
                </a:lnTo>
                <a:lnTo>
                  <a:pt x="1971675" y="123101"/>
                </a:lnTo>
                <a:lnTo>
                  <a:pt x="1972310" y="123101"/>
                </a:lnTo>
                <a:lnTo>
                  <a:pt x="1973033" y="123659"/>
                </a:lnTo>
                <a:lnTo>
                  <a:pt x="1974405" y="124790"/>
                </a:lnTo>
                <a:lnTo>
                  <a:pt x="1974405" y="125349"/>
                </a:lnTo>
                <a:lnTo>
                  <a:pt x="1976412" y="124231"/>
                </a:lnTo>
                <a:close/>
              </a:path>
              <a:path w="9144000" h="398779">
                <a:moveTo>
                  <a:pt x="1977136" y="133756"/>
                </a:moveTo>
                <a:lnTo>
                  <a:pt x="1976412" y="133756"/>
                </a:lnTo>
                <a:lnTo>
                  <a:pt x="1977136" y="134327"/>
                </a:lnTo>
                <a:lnTo>
                  <a:pt x="1977136" y="133756"/>
                </a:lnTo>
                <a:close/>
              </a:path>
              <a:path w="9144000" h="398779">
                <a:moveTo>
                  <a:pt x="1980501" y="136004"/>
                </a:moveTo>
                <a:lnTo>
                  <a:pt x="1979142" y="135445"/>
                </a:lnTo>
                <a:lnTo>
                  <a:pt x="1977136" y="134886"/>
                </a:lnTo>
                <a:lnTo>
                  <a:pt x="1977136" y="134327"/>
                </a:lnTo>
                <a:lnTo>
                  <a:pt x="1976412" y="134886"/>
                </a:lnTo>
                <a:lnTo>
                  <a:pt x="1975764" y="135445"/>
                </a:lnTo>
                <a:lnTo>
                  <a:pt x="1975764" y="136004"/>
                </a:lnTo>
                <a:lnTo>
                  <a:pt x="1980501" y="136004"/>
                </a:lnTo>
                <a:close/>
              </a:path>
              <a:path w="9144000" h="398779">
                <a:moveTo>
                  <a:pt x="1981238" y="56908"/>
                </a:moveTo>
                <a:lnTo>
                  <a:pt x="1979142" y="56349"/>
                </a:lnTo>
                <a:lnTo>
                  <a:pt x="1977771" y="57480"/>
                </a:lnTo>
                <a:lnTo>
                  <a:pt x="1973681" y="56349"/>
                </a:lnTo>
                <a:lnTo>
                  <a:pt x="1973364" y="57480"/>
                </a:lnTo>
                <a:lnTo>
                  <a:pt x="1973033" y="58597"/>
                </a:lnTo>
                <a:lnTo>
                  <a:pt x="1977136" y="59715"/>
                </a:lnTo>
                <a:lnTo>
                  <a:pt x="1979866" y="59715"/>
                </a:lnTo>
                <a:lnTo>
                  <a:pt x="1981238" y="58039"/>
                </a:lnTo>
                <a:lnTo>
                  <a:pt x="1981238" y="56908"/>
                </a:lnTo>
                <a:close/>
              </a:path>
              <a:path w="9144000" h="398779">
                <a:moveTo>
                  <a:pt x="1985327" y="112445"/>
                </a:moveTo>
                <a:lnTo>
                  <a:pt x="1984603" y="111887"/>
                </a:lnTo>
                <a:lnTo>
                  <a:pt x="1981873" y="111887"/>
                </a:lnTo>
                <a:lnTo>
                  <a:pt x="1981873" y="111328"/>
                </a:lnTo>
                <a:lnTo>
                  <a:pt x="1982597" y="110769"/>
                </a:lnTo>
                <a:lnTo>
                  <a:pt x="1983232" y="110197"/>
                </a:lnTo>
                <a:lnTo>
                  <a:pt x="1981238" y="110197"/>
                </a:lnTo>
                <a:lnTo>
                  <a:pt x="1979866" y="110769"/>
                </a:lnTo>
                <a:lnTo>
                  <a:pt x="1979866" y="113004"/>
                </a:lnTo>
                <a:lnTo>
                  <a:pt x="1982597" y="113563"/>
                </a:lnTo>
                <a:lnTo>
                  <a:pt x="1984603" y="113563"/>
                </a:lnTo>
                <a:lnTo>
                  <a:pt x="1983968" y="113004"/>
                </a:lnTo>
                <a:lnTo>
                  <a:pt x="1985327" y="112445"/>
                </a:lnTo>
                <a:close/>
              </a:path>
              <a:path w="9144000" h="398779">
                <a:moveTo>
                  <a:pt x="1985962" y="120853"/>
                </a:moveTo>
                <a:lnTo>
                  <a:pt x="1985327" y="120853"/>
                </a:lnTo>
                <a:lnTo>
                  <a:pt x="1984603" y="120294"/>
                </a:lnTo>
                <a:lnTo>
                  <a:pt x="1983232" y="120294"/>
                </a:lnTo>
                <a:lnTo>
                  <a:pt x="1980501" y="119735"/>
                </a:lnTo>
                <a:lnTo>
                  <a:pt x="1981873" y="120853"/>
                </a:lnTo>
                <a:lnTo>
                  <a:pt x="1982597" y="121412"/>
                </a:lnTo>
                <a:lnTo>
                  <a:pt x="1985327" y="121412"/>
                </a:lnTo>
                <a:lnTo>
                  <a:pt x="1985327" y="121983"/>
                </a:lnTo>
                <a:lnTo>
                  <a:pt x="1985962" y="121983"/>
                </a:lnTo>
                <a:lnTo>
                  <a:pt x="1985962" y="120853"/>
                </a:lnTo>
                <a:close/>
              </a:path>
              <a:path w="9144000" h="398779">
                <a:moveTo>
                  <a:pt x="2167521" y="347446"/>
                </a:moveTo>
                <a:lnTo>
                  <a:pt x="2162962" y="352259"/>
                </a:lnTo>
                <a:lnTo>
                  <a:pt x="2161679" y="354317"/>
                </a:lnTo>
                <a:lnTo>
                  <a:pt x="2164257" y="357085"/>
                </a:lnTo>
                <a:lnTo>
                  <a:pt x="2166836" y="350888"/>
                </a:lnTo>
                <a:lnTo>
                  <a:pt x="2167521" y="348818"/>
                </a:lnTo>
                <a:lnTo>
                  <a:pt x="2167521" y="347446"/>
                </a:lnTo>
                <a:close/>
              </a:path>
              <a:path w="9144000" h="398779">
                <a:moveTo>
                  <a:pt x="2181021" y="368084"/>
                </a:moveTo>
                <a:lnTo>
                  <a:pt x="2180425" y="363956"/>
                </a:lnTo>
                <a:lnTo>
                  <a:pt x="2179129" y="365340"/>
                </a:lnTo>
                <a:lnTo>
                  <a:pt x="2179129" y="366026"/>
                </a:lnTo>
                <a:lnTo>
                  <a:pt x="2179739" y="368084"/>
                </a:lnTo>
                <a:lnTo>
                  <a:pt x="2181021" y="368084"/>
                </a:lnTo>
                <a:close/>
              </a:path>
              <a:path w="9144000" h="398779">
                <a:moveTo>
                  <a:pt x="2249589" y="69253"/>
                </a:moveTo>
                <a:lnTo>
                  <a:pt x="2247506" y="61404"/>
                </a:lnTo>
                <a:lnTo>
                  <a:pt x="2244775" y="64211"/>
                </a:lnTo>
                <a:lnTo>
                  <a:pt x="2244128" y="65887"/>
                </a:lnTo>
                <a:lnTo>
                  <a:pt x="2243404" y="67564"/>
                </a:lnTo>
                <a:lnTo>
                  <a:pt x="2243404" y="69253"/>
                </a:lnTo>
                <a:lnTo>
                  <a:pt x="2244128" y="69811"/>
                </a:lnTo>
                <a:lnTo>
                  <a:pt x="2245499" y="70383"/>
                </a:lnTo>
                <a:lnTo>
                  <a:pt x="2246134" y="70942"/>
                </a:lnTo>
                <a:lnTo>
                  <a:pt x="2249589" y="69253"/>
                </a:lnTo>
                <a:close/>
              </a:path>
              <a:path w="9144000" h="398779">
                <a:moveTo>
                  <a:pt x="2298750" y="26060"/>
                </a:moveTo>
                <a:lnTo>
                  <a:pt x="2297392" y="25501"/>
                </a:lnTo>
                <a:lnTo>
                  <a:pt x="2296655" y="26060"/>
                </a:lnTo>
                <a:lnTo>
                  <a:pt x="2296020" y="27749"/>
                </a:lnTo>
                <a:lnTo>
                  <a:pt x="2296655" y="27749"/>
                </a:lnTo>
                <a:lnTo>
                  <a:pt x="2296655" y="28308"/>
                </a:lnTo>
                <a:lnTo>
                  <a:pt x="2297392" y="28308"/>
                </a:lnTo>
                <a:lnTo>
                  <a:pt x="2298027" y="27749"/>
                </a:lnTo>
                <a:lnTo>
                  <a:pt x="2298750" y="27190"/>
                </a:lnTo>
                <a:lnTo>
                  <a:pt x="2298750" y="26060"/>
                </a:lnTo>
                <a:close/>
              </a:path>
              <a:path w="9144000" h="398779">
                <a:moveTo>
                  <a:pt x="2300389" y="397662"/>
                </a:moveTo>
                <a:lnTo>
                  <a:pt x="2297811" y="396976"/>
                </a:lnTo>
                <a:lnTo>
                  <a:pt x="2294737" y="398614"/>
                </a:lnTo>
                <a:lnTo>
                  <a:pt x="2298916" y="398614"/>
                </a:lnTo>
                <a:lnTo>
                  <a:pt x="2300389" y="397662"/>
                </a:lnTo>
                <a:close/>
              </a:path>
              <a:path w="9144000" h="398779">
                <a:moveTo>
                  <a:pt x="2313038" y="37287"/>
                </a:moveTo>
                <a:lnTo>
                  <a:pt x="2311679" y="37287"/>
                </a:lnTo>
                <a:lnTo>
                  <a:pt x="2311679" y="38404"/>
                </a:lnTo>
                <a:lnTo>
                  <a:pt x="2311044" y="38404"/>
                </a:lnTo>
                <a:lnTo>
                  <a:pt x="2311044" y="40081"/>
                </a:lnTo>
                <a:lnTo>
                  <a:pt x="2311679" y="40081"/>
                </a:lnTo>
                <a:lnTo>
                  <a:pt x="2311679" y="41211"/>
                </a:lnTo>
                <a:lnTo>
                  <a:pt x="2313038" y="41211"/>
                </a:lnTo>
                <a:lnTo>
                  <a:pt x="2313038" y="37287"/>
                </a:lnTo>
                <a:close/>
              </a:path>
              <a:path w="9144000" h="398779">
                <a:moveTo>
                  <a:pt x="2315768" y="86639"/>
                </a:moveTo>
                <a:lnTo>
                  <a:pt x="2313775" y="80467"/>
                </a:lnTo>
                <a:lnTo>
                  <a:pt x="2308314" y="88887"/>
                </a:lnTo>
                <a:lnTo>
                  <a:pt x="2304846" y="90004"/>
                </a:lnTo>
                <a:lnTo>
                  <a:pt x="2307577" y="90563"/>
                </a:lnTo>
                <a:lnTo>
                  <a:pt x="2311679" y="88887"/>
                </a:lnTo>
                <a:lnTo>
                  <a:pt x="2315768" y="86639"/>
                </a:lnTo>
                <a:close/>
              </a:path>
              <a:path w="9144000" h="398779">
                <a:moveTo>
                  <a:pt x="2343810" y="52425"/>
                </a:moveTo>
                <a:lnTo>
                  <a:pt x="2343086" y="51308"/>
                </a:lnTo>
                <a:lnTo>
                  <a:pt x="2340356" y="50177"/>
                </a:lnTo>
                <a:lnTo>
                  <a:pt x="2340356" y="54114"/>
                </a:lnTo>
                <a:lnTo>
                  <a:pt x="2341715" y="55232"/>
                </a:lnTo>
                <a:lnTo>
                  <a:pt x="2343086" y="54673"/>
                </a:lnTo>
                <a:lnTo>
                  <a:pt x="2343810" y="52425"/>
                </a:lnTo>
                <a:close/>
              </a:path>
              <a:path w="9144000" h="398779">
                <a:moveTo>
                  <a:pt x="2345182" y="38963"/>
                </a:moveTo>
                <a:lnTo>
                  <a:pt x="2344445" y="36156"/>
                </a:lnTo>
                <a:lnTo>
                  <a:pt x="2343810" y="35598"/>
                </a:lnTo>
                <a:lnTo>
                  <a:pt x="2343086" y="37846"/>
                </a:lnTo>
                <a:lnTo>
                  <a:pt x="2342451" y="38963"/>
                </a:lnTo>
                <a:lnTo>
                  <a:pt x="2343810" y="39522"/>
                </a:lnTo>
                <a:lnTo>
                  <a:pt x="2345182" y="38963"/>
                </a:lnTo>
                <a:close/>
              </a:path>
              <a:path w="9144000" h="398779">
                <a:moveTo>
                  <a:pt x="2345182" y="27749"/>
                </a:moveTo>
                <a:lnTo>
                  <a:pt x="2344445" y="27190"/>
                </a:lnTo>
                <a:lnTo>
                  <a:pt x="2344445" y="27749"/>
                </a:lnTo>
                <a:lnTo>
                  <a:pt x="2343810" y="28308"/>
                </a:lnTo>
                <a:lnTo>
                  <a:pt x="2344445" y="29425"/>
                </a:lnTo>
                <a:lnTo>
                  <a:pt x="2345182" y="29425"/>
                </a:lnTo>
                <a:lnTo>
                  <a:pt x="2345182" y="27749"/>
                </a:lnTo>
                <a:close/>
              </a:path>
              <a:path w="9144000" h="398779">
                <a:moveTo>
                  <a:pt x="2356739" y="41211"/>
                </a:moveTo>
                <a:lnTo>
                  <a:pt x="2356104" y="40652"/>
                </a:lnTo>
                <a:lnTo>
                  <a:pt x="2354732" y="41770"/>
                </a:lnTo>
                <a:lnTo>
                  <a:pt x="2353373" y="41770"/>
                </a:lnTo>
                <a:lnTo>
                  <a:pt x="2354008" y="44577"/>
                </a:lnTo>
                <a:lnTo>
                  <a:pt x="2355367" y="44577"/>
                </a:lnTo>
                <a:lnTo>
                  <a:pt x="2356104" y="45135"/>
                </a:lnTo>
                <a:lnTo>
                  <a:pt x="2356739" y="44018"/>
                </a:lnTo>
                <a:lnTo>
                  <a:pt x="2356739" y="41211"/>
                </a:lnTo>
                <a:close/>
              </a:path>
              <a:path w="9144000" h="398779">
                <a:moveTo>
                  <a:pt x="2359622" y="73177"/>
                </a:moveTo>
                <a:lnTo>
                  <a:pt x="2358479" y="73177"/>
                </a:lnTo>
                <a:lnTo>
                  <a:pt x="2358834" y="73736"/>
                </a:lnTo>
                <a:lnTo>
                  <a:pt x="2359622" y="73177"/>
                </a:lnTo>
                <a:close/>
              </a:path>
              <a:path w="9144000" h="398779">
                <a:moveTo>
                  <a:pt x="2366302" y="36715"/>
                </a:moveTo>
                <a:lnTo>
                  <a:pt x="2364930" y="36156"/>
                </a:lnTo>
                <a:lnTo>
                  <a:pt x="2365654" y="38963"/>
                </a:lnTo>
                <a:lnTo>
                  <a:pt x="2363571" y="40652"/>
                </a:lnTo>
                <a:lnTo>
                  <a:pt x="2365654" y="42329"/>
                </a:lnTo>
                <a:lnTo>
                  <a:pt x="2365654" y="40081"/>
                </a:lnTo>
                <a:lnTo>
                  <a:pt x="2366302" y="36715"/>
                </a:lnTo>
                <a:close/>
              </a:path>
              <a:path w="9144000" h="398779">
                <a:moveTo>
                  <a:pt x="2370391" y="74295"/>
                </a:moveTo>
                <a:lnTo>
                  <a:pt x="2364295" y="75425"/>
                </a:lnTo>
                <a:lnTo>
                  <a:pt x="2360841" y="78790"/>
                </a:lnTo>
                <a:lnTo>
                  <a:pt x="2355367" y="83273"/>
                </a:lnTo>
                <a:lnTo>
                  <a:pt x="2359469" y="82156"/>
                </a:lnTo>
                <a:lnTo>
                  <a:pt x="2370391" y="81597"/>
                </a:lnTo>
                <a:lnTo>
                  <a:pt x="2370391" y="74295"/>
                </a:lnTo>
                <a:close/>
              </a:path>
              <a:path w="9144000" h="398779">
                <a:moveTo>
                  <a:pt x="2371128" y="65887"/>
                </a:moveTo>
                <a:lnTo>
                  <a:pt x="2368385" y="58597"/>
                </a:lnTo>
                <a:lnTo>
                  <a:pt x="2358834" y="67005"/>
                </a:lnTo>
                <a:lnTo>
                  <a:pt x="2356739" y="70383"/>
                </a:lnTo>
                <a:lnTo>
                  <a:pt x="2363571" y="70383"/>
                </a:lnTo>
                <a:lnTo>
                  <a:pt x="2367026" y="70383"/>
                </a:lnTo>
                <a:lnTo>
                  <a:pt x="2371128" y="69811"/>
                </a:lnTo>
                <a:lnTo>
                  <a:pt x="2371128" y="65887"/>
                </a:lnTo>
                <a:close/>
              </a:path>
              <a:path w="9144000" h="398779">
                <a:moveTo>
                  <a:pt x="2373858" y="58039"/>
                </a:moveTo>
                <a:lnTo>
                  <a:pt x="2372487" y="55791"/>
                </a:lnTo>
                <a:lnTo>
                  <a:pt x="2371128" y="55791"/>
                </a:lnTo>
                <a:lnTo>
                  <a:pt x="2369756" y="56349"/>
                </a:lnTo>
                <a:lnTo>
                  <a:pt x="2369756" y="58597"/>
                </a:lnTo>
                <a:lnTo>
                  <a:pt x="2370391" y="60833"/>
                </a:lnTo>
                <a:lnTo>
                  <a:pt x="2373858" y="58039"/>
                </a:lnTo>
                <a:close/>
              </a:path>
              <a:path w="9144000" h="398779">
                <a:moveTo>
                  <a:pt x="2377313" y="32232"/>
                </a:moveTo>
                <a:lnTo>
                  <a:pt x="2375217" y="32232"/>
                </a:lnTo>
                <a:lnTo>
                  <a:pt x="2375128" y="31648"/>
                </a:lnTo>
                <a:lnTo>
                  <a:pt x="2375039" y="32194"/>
                </a:lnTo>
                <a:lnTo>
                  <a:pt x="2375065" y="31635"/>
                </a:lnTo>
                <a:lnTo>
                  <a:pt x="2373122" y="31115"/>
                </a:lnTo>
                <a:lnTo>
                  <a:pt x="2373122" y="33350"/>
                </a:lnTo>
                <a:lnTo>
                  <a:pt x="2374163" y="34556"/>
                </a:lnTo>
                <a:lnTo>
                  <a:pt x="2374023" y="35039"/>
                </a:lnTo>
                <a:lnTo>
                  <a:pt x="2373858" y="35598"/>
                </a:lnTo>
                <a:lnTo>
                  <a:pt x="2375941" y="35598"/>
                </a:lnTo>
                <a:lnTo>
                  <a:pt x="2377313" y="35039"/>
                </a:lnTo>
                <a:lnTo>
                  <a:pt x="2377313" y="32232"/>
                </a:lnTo>
                <a:close/>
              </a:path>
              <a:path w="9144000" h="398779">
                <a:moveTo>
                  <a:pt x="2378672" y="42887"/>
                </a:moveTo>
                <a:lnTo>
                  <a:pt x="2377313" y="42329"/>
                </a:lnTo>
                <a:lnTo>
                  <a:pt x="2375941" y="43446"/>
                </a:lnTo>
                <a:lnTo>
                  <a:pt x="2375217" y="43446"/>
                </a:lnTo>
                <a:lnTo>
                  <a:pt x="2374582" y="46253"/>
                </a:lnTo>
                <a:lnTo>
                  <a:pt x="2375217" y="47383"/>
                </a:lnTo>
                <a:lnTo>
                  <a:pt x="2375217" y="49618"/>
                </a:lnTo>
                <a:lnTo>
                  <a:pt x="2375941" y="49618"/>
                </a:lnTo>
                <a:lnTo>
                  <a:pt x="2376589" y="50177"/>
                </a:lnTo>
                <a:lnTo>
                  <a:pt x="2377313" y="47383"/>
                </a:lnTo>
                <a:lnTo>
                  <a:pt x="2377948" y="45694"/>
                </a:lnTo>
                <a:lnTo>
                  <a:pt x="2378672" y="42887"/>
                </a:lnTo>
                <a:close/>
              </a:path>
              <a:path w="9144000" h="398779">
                <a:moveTo>
                  <a:pt x="2379319" y="59715"/>
                </a:moveTo>
                <a:lnTo>
                  <a:pt x="2377948" y="59156"/>
                </a:lnTo>
                <a:lnTo>
                  <a:pt x="2378672" y="56908"/>
                </a:lnTo>
                <a:lnTo>
                  <a:pt x="2377313" y="57480"/>
                </a:lnTo>
                <a:lnTo>
                  <a:pt x="2375941" y="58597"/>
                </a:lnTo>
                <a:lnTo>
                  <a:pt x="2375217" y="60274"/>
                </a:lnTo>
                <a:lnTo>
                  <a:pt x="2375217" y="60833"/>
                </a:lnTo>
                <a:lnTo>
                  <a:pt x="2375941" y="61404"/>
                </a:lnTo>
                <a:lnTo>
                  <a:pt x="2375217" y="62522"/>
                </a:lnTo>
                <a:lnTo>
                  <a:pt x="2376589" y="63080"/>
                </a:lnTo>
                <a:lnTo>
                  <a:pt x="2377313" y="61963"/>
                </a:lnTo>
                <a:lnTo>
                  <a:pt x="2378672" y="61963"/>
                </a:lnTo>
                <a:lnTo>
                  <a:pt x="2379319" y="59715"/>
                </a:lnTo>
                <a:close/>
              </a:path>
              <a:path w="9144000" h="398779">
                <a:moveTo>
                  <a:pt x="2381402" y="42887"/>
                </a:moveTo>
                <a:lnTo>
                  <a:pt x="2380043" y="42329"/>
                </a:lnTo>
                <a:lnTo>
                  <a:pt x="2379319" y="45694"/>
                </a:lnTo>
                <a:lnTo>
                  <a:pt x="2381402" y="45694"/>
                </a:lnTo>
                <a:lnTo>
                  <a:pt x="2381402" y="42887"/>
                </a:lnTo>
                <a:close/>
              </a:path>
              <a:path w="9144000" h="398779">
                <a:moveTo>
                  <a:pt x="2385491" y="27190"/>
                </a:moveTo>
                <a:lnTo>
                  <a:pt x="2383409" y="25501"/>
                </a:lnTo>
                <a:lnTo>
                  <a:pt x="2382774" y="28308"/>
                </a:lnTo>
                <a:lnTo>
                  <a:pt x="2385491" y="27190"/>
                </a:lnTo>
                <a:close/>
              </a:path>
              <a:path w="9144000" h="398779">
                <a:moveTo>
                  <a:pt x="2392337" y="49618"/>
                </a:moveTo>
                <a:lnTo>
                  <a:pt x="2390241" y="45694"/>
                </a:lnTo>
                <a:lnTo>
                  <a:pt x="2388235" y="50177"/>
                </a:lnTo>
                <a:lnTo>
                  <a:pt x="2386139" y="51308"/>
                </a:lnTo>
                <a:lnTo>
                  <a:pt x="2388235" y="52425"/>
                </a:lnTo>
                <a:lnTo>
                  <a:pt x="2390241" y="51308"/>
                </a:lnTo>
                <a:lnTo>
                  <a:pt x="2392337" y="49618"/>
                </a:lnTo>
                <a:close/>
              </a:path>
              <a:path w="9144000" h="398779">
                <a:moveTo>
                  <a:pt x="2397061" y="29984"/>
                </a:moveTo>
                <a:lnTo>
                  <a:pt x="2386876" y="28308"/>
                </a:lnTo>
                <a:lnTo>
                  <a:pt x="2385504" y="27203"/>
                </a:lnTo>
                <a:lnTo>
                  <a:pt x="2385504" y="29425"/>
                </a:lnTo>
                <a:lnTo>
                  <a:pt x="2384780" y="29425"/>
                </a:lnTo>
                <a:lnTo>
                  <a:pt x="2384145" y="28867"/>
                </a:lnTo>
                <a:lnTo>
                  <a:pt x="2383409" y="28867"/>
                </a:lnTo>
                <a:lnTo>
                  <a:pt x="2383777" y="29425"/>
                </a:lnTo>
                <a:lnTo>
                  <a:pt x="2384145" y="29984"/>
                </a:lnTo>
                <a:lnTo>
                  <a:pt x="2384780" y="31115"/>
                </a:lnTo>
                <a:lnTo>
                  <a:pt x="2384780" y="32232"/>
                </a:lnTo>
                <a:lnTo>
                  <a:pt x="2383409" y="32232"/>
                </a:lnTo>
                <a:lnTo>
                  <a:pt x="2381402" y="28867"/>
                </a:lnTo>
                <a:lnTo>
                  <a:pt x="2381402" y="32232"/>
                </a:lnTo>
                <a:lnTo>
                  <a:pt x="2381402" y="32791"/>
                </a:lnTo>
                <a:lnTo>
                  <a:pt x="2380043" y="31673"/>
                </a:lnTo>
                <a:lnTo>
                  <a:pt x="2380043" y="35598"/>
                </a:lnTo>
                <a:lnTo>
                  <a:pt x="2381402" y="35598"/>
                </a:lnTo>
                <a:lnTo>
                  <a:pt x="2381402" y="34480"/>
                </a:lnTo>
                <a:lnTo>
                  <a:pt x="2382050" y="33921"/>
                </a:lnTo>
                <a:lnTo>
                  <a:pt x="2382050" y="32791"/>
                </a:lnTo>
                <a:lnTo>
                  <a:pt x="2382774" y="33350"/>
                </a:lnTo>
                <a:lnTo>
                  <a:pt x="2384145" y="33921"/>
                </a:lnTo>
                <a:lnTo>
                  <a:pt x="2384145" y="36715"/>
                </a:lnTo>
                <a:lnTo>
                  <a:pt x="2386876" y="40081"/>
                </a:lnTo>
                <a:lnTo>
                  <a:pt x="2386876" y="45135"/>
                </a:lnTo>
                <a:lnTo>
                  <a:pt x="2392337" y="45694"/>
                </a:lnTo>
                <a:lnTo>
                  <a:pt x="2392972" y="42887"/>
                </a:lnTo>
                <a:lnTo>
                  <a:pt x="2395067" y="42329"/>
                </a:lnTo>
                <a:lnTo>
                  <a:pt x="2395702" y="39522"/>
                </a:lnTo>
                <a:lnTo>
                  <a:pt x="2397061" y="29984"/>
                </a:lnTo>
                <a:close/>
              </a:path>
              <a:path w="9144000" h="398779">
                <a:moveTo>
                  <a:pt x="2398433" y="34480"/>
                </a:moveTo>
                <a:lnTo>
                  <a:pt x="2397798" y="34480"/>
                </a:lnTo>
                <a:lnTo>
                  <a:pt x="2397061" y="33921"/>
                </a:lnTo>
                <a:lnTo>
                  <a:pt x="2397061" y="35039"/>
                </a:lnTo>
                <a:lnTo>
                  <a:pt x="2396426" y="35598"/>
                </a:lnTo>
                <a:lnTo>
                  <a:pt x="2397061" y="37287"/>
                </a:lnTo>
                <a:lnTo>
                  <a:pt x="2397798" y="37287"/>
                </a:lnTo>
                <a:lnTo>
                  <a:pt x="2397798" y="37846"/>
                </a:lnTo>
                <a:lnTo>
                  <a:pt x="2398433" y="37287"/>
                </a:lnTo>
                <a:lnTo>
                  <a:pt x="2398433" y="34480"/>
                </a:lnTo>
                <a:close/>
              </a:path>
              <a:path w="9144000" h="398779">
                <a:moveTo>
                  <a:pt x="2406624" y="60274"/>
                </a:moveTo>
                <a:lnTo>
                  <a:pt x="2405253" y="60274"/>
                </a:lnTo>
                <a:lnTo>
                  <a:pt x="2405253" y="58039"/>
                </a:lnTo>
                <a:lnTo>
                  <a:pt x="2403894" y="58597"/>
                </a:lnTo>
                <a:lnTo>
                  <a:pt x="2402522" y="58597"/>
                </a:lnTo>
                <a:lnTo>
                  <a:pt x="2401887" y="60833"/>
                </a:lnTo>
                <a:lnTo>
                  <a:pt x="2401887" y="64211"/>
                </a:lnTo>
                <a:lnTo>
                  <a:pt x="2404618" y="64211"/>
                </a:lnTo>
                <a:lnTo>
                  <a:pt x="2405989" y="62522"/>
                </a:lnTo>
                <a:lnTo>
                  <a:pt x="2406624" y="60274"/>
                </a:lnTo>
                <a:close/>
              </a:path>
              <a:path w="9144000" h="398779">
                <a:moveTo>
                  <a:pt x="2408720" y="49060"/>
                </a:moveTo>
                <a:lnTo>
                  <a:pt x="2407996" y="48501"/>
                </a:lnTo>
                <a:lnTo>
                  <a:pt x="2406624" y="48501"/>
                </a:lnTo>
                <a:lnTo>
                  <a:pt x="2407348" y="50177"/>
                </a:lnTo>
                <a:lnTo>
                  <a:pt x="2408720" y="51866"/>
                </a:lnTo>
                <a:lnTo>
                  <a:pt x="2408720" y="49060"/>
                </a:lnTo>
                <a:close/>
              </a:path>
              <a:path w="9144000" h="398779">
                <a:moveTo>
                  <a:pt x="2415540" y="61963"/>
                </a:moveTo>
                <a:lnTo>
                  <a:pt x="2414816" y="58039"/>
                </a:lnTo>
                <a:lnTo>
                  <a:pt x="2412085" y="52984"/>
                </a:lnTo>
                <a:lnTo>
                  <a:pt x="2409355" y="55232"/>
                </a:lnTo>
                <a:lnTo>
                  <a:pt x="2408720" y="55791"/>
                </a:lnTo>
                <a:lnTo>
                  <a:pt x="2408720" y="57480"/>
                </a:lnTo>
                <a:lnTo>
                  <a:pt x="2410726" y="59156"/>
                </a:lnTo>
                <a:lnTo>
                  <a:pt x="2412809" y="60833"/>
                </a:lnTo>
                <a:lnTo>
                  <a:pt x="2414816" y="63080"/>
                </a:lnTo>
                <a:lnTo>
                  <a:pt x="2414816" y="61963"/>
                </a:lnTo>
                <a:lnTo>
                  <a:pt x="2415540" y="61963"/>
                </a:lnTo>
                <a:close/>
              </a:path>
              <a:path w="9144000" h="398779">
                <a:moveTo>
                  <a:pt x="2423744" y="50736"/>
                </a:moveTo>
                <a:lnTo>
                  <a:pt x="2423007" y="49618"/>
                </a:lnTo>
                <a:lnTo>
                  <a:pt x="2422372" y="49618"/>
                </a:lnTo>
                <a:lnTo>
                  <a:pt x="2422372" y="48501"/>
                </a:lnTo>
                <a:lnTo>
                  <a:pt x="2423007" y="47383"/>
                </a:lnTo>
                <a:lnTo>
                  <a:pt x="2423007" y="46253"/>
                </a:lnTo>
                <a:lnTo>
                  <a:pt x="2420277" y="42329"/>
                </a:lnTo>
                <a:lnTo>
                  <a:pt x="2418270" y="37846"/>
                </a:lnTo>
                <a:lnTo>
                  <a:pt x="2413457" y="40081"/>
                </a:lnTo>
                <a:lnTo>
                  <a:pt x="2410726" y="49618"/>
                </a:lnTo>
                <a:lnTo>
                  <a:pt x="2416187" y="53555"/>
                </a:lnTo>
                <a:lnTo>
                  <a:pt x="2421013" y="58039"/>
                </a:lnTo>
                <a:lnTo>
                  <a:pt x="2421648" y="56908"/>
                </a:lnTo>
                <a:lnTo>
                  <a:pt x="2421648" y="55232"/>
                </a:lnTo>
                <a:lnTo>
                  <a:pt x="2422372" y="53555"/>
                </a:lnTo>
                <a:lnTo>
                  <a:pt x="2423007" y="52984"/>
                </a:lnTo>
                <a:lnTo>
                  <a:pt x="2423744" y="51866"/>
                </a:lnTo>
                <a:lnTo>
                  <a:pt x="2423744" y="50736"/>
                </a:lnTo>
                <a:close/>
              </a:path>
              <a:path w="9144000" h="398779">
                <a:moveTo>
                  <a:pt x="2427109" y="44018"/>
                </a:moveTo>
                <a:lnTo>
                  <a:pt x="2426474" y="42887"/>
                </a:lnTo>
                <a:lnTo>
                  <a:pt x="2425103" y="41770"/>
                </a:lnTo>
                <a:lnTo>
                  <a:pt x="2424379" y="41770"/>
                </a:lnTo>
                <a:lnTo>
                  <a:pt x="2424379" y="43446"/>
                </a:lnTo>
                <a:lnTo>
                  <a:pt x="2424379" y="44018"/>
                </a:lnTo>
                <a:lnTo>
                  <a:pt x="2425738" y="43446"/>
                </a:lnTo>
                <a:lnTo>
                  <a:pt x="2427109" y="44018"/>
                </a:lnTo>
                <a:close/>
              </a:path>
              <a:path w="9144000" h="398779">
                <a:moveTo>
                  <a:pt x="2431935" y="29425"/>
                </a:moveTo>
                <a:lnTo>
                  <a:pt x="2431199" y="26619"/>
                </a:lnTo>
                <a:lnTo>
                  <a:pt x="2429840" y="26619"/>
                </a:lnTo>
                <a:lnTo>
                  <a:pt x="2427109" y="24384"/>
                </a:lnTo>
                <a:lnTo>
                  <a:pt x="2427109" y="26619"/>
                </a:lnTo>
                <a:lnTo>
                  <a:pt x="2429205" y="27190"/>
                </a:lnTo>
                <a:lnTo>
                  <a:pt x="2429205" y="29425"/>
                </a:lnTo>
                <a:lnTo>
                  <a:pt x="2430564" y="32232"/>
                </a:lnTo>
                <a:lnTo>
                  <a:pt x="2431935" y="32232"/>
                </a:lnTo>
                <a:lnTo>
                  <a:pt x="2431935" y="29425"/>
                </a:lnTo>
                <a:close/>
              </a:path>
              <a:path w="9144000" h="398779">
                <a:moveTo>
                  <a:pt x="2433294" y="115811"/>
                </a:moveTo>
                <a:lnTo>
                  <a:pt x="2432570" y="114122"/>
                </a:lnTo>
                <a:lnTo>
                  <a:pt x="2431199" y="114122"/>
                </a:lnTo>
                <a:lnTo>
                  <a:pt x="2431935" y="117500"/>
                </a:lnTo>
                <a:lnTo>
                  <a:pt x="2433294" y="116370"/>
                </a:lnTo>
                <a:lnTo>
                  <a:pt x="2433294" y="115811"/>
                </a:lnTo>
                <a:close/>
              </a:path>
              <a:path w="9144000" h="398779">
                <a:moveTo>
                  <a:pt x="2451684" y="125907"/>
                </a:moveTo>
                <a:lnTo>
                  <a:pt x="2448953" y="123659"/>
                </a:lnTo>
                <a:lnTo>
                  <a:pt x="2446223" y="128155"/>
                </a:lnTo>
                <a:lnTo>
                  <a:pt x="2445588" y="129832"/>
                </a:lnTo>
                <a:lnTo>
                  <a:pt x="2445588" y="130949"/>
                </a:lnTo>
                <a:lnTo>
                  <a:pt x="2451684" y="125907"/>
                </a:lnTo>
                <a:close/>
              </a:path>
              <a:path w="9144000" h="398779">
                <a:moveTo>
                  <a:pt x="2471534" y="38963"/>
                </a:moveTo>
                <a:lnTo>
                  <a:pt x="2470162" y="38404"/>
                </a:lnTo>
                <a:lnTo>
                  <a:pt x="2470797" y="35598"/>
                </a:lnTo>
                <a:lnTo>
                  <a:pt x="2468067" y="35039"/>
                </a:lnTo>
                <a:lnTo>
                  <a:pt x="2466073" y="38404"/>
                </a:lnTo>
                <a:lnTo>
                  <a:pt x="2471534" y="44018"/>
                </a:lnTo>
                <a:lnTo>
                  <a:pt x="2471534" y="38963"/>
                </a:lnTo>
                <a:close/>
              </a:path>
              <a:path w="9144000" h="398779">
                <a:moveTo>
                  <a:pt x="2476995" y="28867"/>
                </a:moveTo>
                <a:lnTo>
                  <a:pt x="2473528" y="27190"/>
                </a:lnTo>
                <a:lnTo>
                  <a:pt x="2470162" y="23253"/>
                </a:lnTo>
                <a:lnTo>
                  <a:pt x="2468803" y="26619"/>
                </a:lnTo>
                <a:lnTo>
                  <a:pt x="2471534" y="28308"/>
                </a:lnTo>
                <a:lnTo>
                  <a:pt x="2474899" y="31673"/>
                </a:lnTo>
                <a:lnTo>
                  <a:pt x="2476995" y="28867"/>
                </a:lnTo>
                <a:close/>
              </a:path>
              <a:path w="9144000" h="398779">
                <a:moveTo>
                  <a:pt x="2524061" y="30556"/>
                </a:moveTo>
                <a:lnTo>
                  <a:pt x="2522055" y="27749"/>
                </a:lnTo>
                <a:lnTo>
                  <a:pt x="2519959" y="27749"/>
                </a:lnTo>
                <a:lnTo>
                  <a:pt x="2520683" y="30556"/>
                </a:lnTo>
                <a:lnTo>
                  <a:pt x="2518587" y="30556"/>
                </a:lnTo>
                <a:lnTo>
                  <a:pt x="2519324" y="35039"/>
                </a:lnTo>
                <a:lnTo>
                  <a:pt x="2524061" y="30556"/>
                </a:lnTo>
                <a:close/>
              </a:path>
              <a:path w="9144000" h="398779">
                <a:moveTo>
                  <a:pt x="2583497" y="39522"/>
                </a:moveTo>
                <a:lnTo>
                  <a:pt x="2580767" y="31673"/>
                </a:lnTo>
                <a:lnTo>
                  <a:pt x="2575941" y="29984"/>
                </a:lnTo>
                <a:lnTo>
                  <a:pt x="2573210" y="33921"/>
                </a:lnTo>
                <a:lnTo>
                  <a:pt x="2569845" y="36715"/>
                </a:lnTo>
                <a:lnTo>
                  <a:pt x="2571851" y="41211"/>
                </a:lnTo>
                <a:lnTo>
                  <a:pt x="2570480" y="45135"/>
                </a:lnTo>
                <a:lnTo>
                  <a:pt x="2572575" y="46253"/>
                </a:lnTo>
                <a:lnTo>
                  <a:pt x="2583497" y="39522"/>
                </a:lnTo>
                <a:close/>
              </a:path>
              <a:path w="9144000" h="398779">
                <a:moveTo>
                  <a:pt x="2586863" y="47383"/>
                </a:moveTo>
                <a:lnTo>
                  <a:pt x="2584869" y="44018"/>
                </a:lnTo>
                <a:lnTo>
                  <a:pt x="2581402" y="42329"/>
                </a:lnTo>
                <a:lnTo>
                  <a:pt x="2578671" y="46812"/>
                </a:lnTo>
                <a:lnTo>
                  <a:pt x="2578036" y="49618"/>
                </a:lnTo>
                <a:lnTo>
                  <a:pt x="2580043" y="51866"/>
                </a:lnTo>
                <a:lnTo>
                  <a:pt x="2582138" y="52984"/>
                </a:lnTo>
                <a:lnTo>
                  <a:pt x="2585504" y="51308"/>
                </a:lnTo>
                <a:lnTo>
                  <a:pt x="2585504" y="49060"/>
                </a:lnTo>
                <a:lnTo>
                  <a:pt x="2586863" y="47383"/>
                </a:lnTo>
                <a:close/>
              </a:path>
              <a:path w="9144000" h="398779">
                <a:moveTo>
                  <a:pt x="2602192" y="368896"/>
                </a:moveTo>
                <a:lnTo>
                  <a:pt x="2601633" y="368769"/>
                </a:lnTo>
                <a:lnTo>
                  <a:pt x="2601633" y="369455"/>
                </a:lnTo>
                <a:lnTo>
                  <a:pt x="2602192" y="368896"/>
                </a:lnTo>
                <a:close/>
              </a:path>
              <a:path w="9144000" h="398779">
                <a:moveTo>
                  <a:pt x="2602319" y="332308"/>
                </a:moveTo>
                <a:lnTo>
                  <a:pt x="2601633" y="332994"/>
                </a:lnTo>
                <a:lnTo>
                  <a:pt x="2602319" y="332994"/>
                </a:lnTo>
                <a:lnTo>
                  <a:pt x="2602319" y="332308"/>
                </a:lnTo>
                <a:close/>
              </a:path>
              <a:path w="9144000" h="398779">
                <a:moveTo>
                  <a:pt x="2603258" y="369112"/>
                </a:moveTo>
                <a:lnTo>
                  <a:pt x="2602915" y="368769"/>
                </a:lnTo>
                <a:lnTo>
                  <a:pt x="2602319" y="368769"/>
                </a:lnTo>
                <a:lnTo>
                  <a:pt x="2602192" y="368896"/>
                </a:lnTo>
                <a:lnTo>
                  <a:pt x="2603258" y="369112"/>
                </a:lnTo>
                <a:close/>
              </a:path>
              <a:path w="9144000" h="398779">
                <a:moveTo>
                  <a:pt x="2606789" y="361200"/>
                </a:moveTo>
                <a:lnTo>
                  <a:pt x="2605494" y="359829"/>
                </a:lnTo>
                <a:lnTo>
                  <a:pt x="2604897" y="359143"/>
                </a:lnTo>
                <a:lnTo>
                  <a:pt x="2602319" y="359143"/>
                </a:lnTo>
                <a:lnTo>
                  <a:pt x="2602319" y="358457"/>
                </a:lnTo>
                <a:lnTo>
                  <a:pt x="2601633" y="358457"/>
                </a:lnTo>
                <a:lnTo>
                  <a:pt x="2601633" y="359829"/>
                </a:lnTo>
                <a:lnTo>
                  <a:pt x="2602319" y="359829"/>
                </a:lnTo>
                <a:lnTo>
                  <a:pt x="2602915" y="360514"/>
                </a:lnTo>
                <a:lnTo>
                  <a:pt x="2604211" y="360514"/>
                </a:lnTo>
                <a:lnTo>
                  <a:pt x="2606789" y="361200"/>
                </a:lnTo>
                <a:close/>
              </a:path>
              <a:path w="9144000" h="398779">
                <a:moveTo>
                  <a:pt x="2607475" y="369455"/>
                </a:moveTo>
                <a:lnTo>
                  <a:pt x="2604897" y="369455"/>
                </a:lnTo>
                <a:lnTo>
                  <a:pt x="2603258" y="369112"/>
                </a:lnTo>
                <a:lnTo>
                  <a:pt x="2603601" y="369455"/>
                </a:lnTo>
                <a:lnTo>
                  <a:pt x="2602915" y="370827"/>
                </a:lnTo>
                <a:lnTo>
                  <a:pt x="2605494" y="370827"/>
                </a:lnTo>
                <a:lnTo>
                  <a:pt x="2605494" y="372211"/>
                </a:lnTo>
                <a:lnTo>
                  <a:pt x="2604897" y="372211"/>
                </a:lnTo>
                <a:lnTo>
                  <a:pt x="2604211" y="372910"/>
                </a:lnTo>
                <a:lnTo>
                  <a:pt x="2606789" y="372910"/>
                </a:lnTo>
                <a:lnTo>
                  <a:pt x="2607475" y="372211"/>
                </a:lnTo>
                <a:lnTo>
                  <a:pt x="2607475" y="369455"/>
                </a:lnTo>
                <a:close/>
              </a:path>
              <a:path w="9144000" h="398779">
                <a:moveTo>
                  <a:pt x="2608084" y="4140"/>
                </a:moveTo>
                <a:lnTo>
                  <a:pt x="2604211" y="2070"/>
                </a:lnTo>
                <a:lnTo>
                  <a:pt x="2599740" y="2070"/>
                </a:lnTo>
                <a:lnTo>
                  <a:pt x="2600337" y="4140"/>
                </a:lnTo>
                <a:lnTo>
                  <a:pt x="2601633" y="4826"/>
                </a:lnTo>
                <a:lnTo>
                  <a:pt x="2603601" y="4826"/>
                </a:lnTo>
                <a:lnTo>
                  <a:pt x="2601023" y="6197"/>
                </a:lnTo>
                <a:lnTo>
                  <a:pt x="2603601" y="8940"/>
                </a:lnTo>
                <a:lnTo>
                  <a:pt x="2602319" y="10325"/>
                </a:lnTo>
                <a:lnTo>
                  <a:pt x="2601633" y="10325"/>
                </a:lnTo>
                <a:lnTo>
                  <a:pt x="2601633" y="15824"/>
                </a:lnTo>
                <a:lnTo>
                  <a:pt x="2605494" y="13766"/>
                </a:lnTo>
                <a:lnTo>
                  <a:pt x="2606192" y="6883"/>
                </a:lnTo>
                <a:lnTo>
                  <a:pt x="2604211" y="4826"/>
                </a:lnTo>
                <a:lnTo>
                  <a:pt x="2606789" y="4826"/>
                </a:lnTo>
                <a:lnTo>
                  <a:pt x="2608084" y="4140"/>
                </a:lnTo>
                <a:close/>
              </a:path>
              <a:path w="9144000" h="398779">
                <a:moveTo>
                  <a:pt x="2612631" y="341947"/>
                </a:moveTo>
                <a:lnTo>
                  <a:pt x="2611348" y="341947"/>
                </a:lnTo>
                <a:lnTo>
                  <a:pt x="2611348" y="341261"/>
                </a:lnTo>
                <a:lnTo>
                  <a:pt x="2606789" y="341261"/>
                </a:lnTo>
                <a:lnTo>
                  <a:pt x="2608084" y="341947"/>
                </a:lnTo>
                <a:lnTo>
                  <a:pt x="2610053" y="343319"/>
                </a:lnTo>
                <a:lnTo>
                  <a:pt x="2610662" y="342633"/>
                </a:lnTo>
                <a:lnTo>
                  <a:pt x="2611348" y="342633"/>
                </a:lnTo>
                <a:lnTo>
                  <a:pt x="2612631" y="341947"/>
                </a:lnTo>
                <a:close/>
              </a:path>
              <a:path w="9144000" h="398779">
                <a:moveTo>
                  <a:pt x="2616504" y="335749"/>
                </a:moveTo>
                <a:lnTo>
                  <a:pt x="2615819" y="335064"/>
                </a:lnTo>
                <a:lnTo>
                  <a:pt x="2615222" y="334378"/>
                </a:lnTo>
                <a:lnTo>
                  <a:pt x="2613241" y="333692"/>
                </a:lnTo>
                <a:lnTo>
                  <a:pt x="2613241" y="335749"/>
                </a:lnTo>
                <a:lnTo>
                  <a:pt x="2612631" y="335749"/>
                </a:lnTo>
                <a:lnTo>
                  <a:pt x="2612631" y="336435"/>
                </a:lnTo>
                <a:lnTo>
                  <a:pt x="2611945" y="337121"/>
                </a:lnTo>
                <a:lnTo>
                  <a:pt x="2613241" y="337121"/>
                </a:lnTo>
                <a:lnTo>
                  <a:pt x="2615819" y="337807"/>
                </a:lnTo>
                <a:lnTo>
                  <a:pt x="2615819" y="336435"/>
                </a:lnTo>
                <a:lnTo>
                  <a:pt x="2616504" y="336435"/>
                </a:lnTo>
                <a:lnTo>
                  <a:pt x="2616504" y="335749"/>
                </a:lnTo>
                <a:close/>
              </a:path>
              <a:path w="9144000" h="398779">
                <a:moveTo>
                  <a:pt x="2617114" y="379780"/>
                </a:moveTo>
                <a:lnTo>
                  <a:pt x="2616504" y="378396"/>
                </a:lnTo>
                <a:lnTo>
                  <a:pt x="2616504" y="377710"/>
                </a:lnTo>
                <a:lnTo>
                  <a:pt x="2615222" y="377710"/>
                </a:lnTo>
                <a:lnTo>
                  <a:pt x="2613926" y="378396"/>
                </a:lnTo>
                <a:lnTo>
                  <a:pt x="2613926" y="379780"/>
                </a:lnTo>
                <a:lnTo>
                  <a:pt x="2617114" y="379780"/>
                </a:lnTo>
                <a:close/>
              </a:path>
              <a:path w="9144000" h="398779">
                <a:moveTo>
                  <a:pt x="2618397" y="358457"/>
                </a:moveTo>
                <a:lnTo>
                  <a:pt x="2617800" y="357771"/>
                </a:lnTo>
                <a:lnTo>
                  <a:pt x="2617800" y="357085"/>
                </a:lnTo>
                <a:lnTo>
                  <a:pt x="2616504" y="356387"/>
                </a:lnTo>
                <a:lnTo>
                  <a:pt x="2615819" y="357085"/>
                </a:lnTo>
                <a:lnTo>
                  <a:pt x="2614523" y="357085"/>
                </a:lnTo>
                <a:lnTo>
                  <a:pt x="2613926" y="356387"/>
                </a:lnTo>
                <a:lnTo>
                  <a:pt x="2612631" y="355003"/>
                </a:lnTo>
                <a:lnTo>
                  <a:pt x="2612631" y="354317"/>
                </a:lnTo>
                <a:lnTo>
                  <a:pt x="2610662" y="355701"/>
                </a:lnTo>
                <a:lnTo>
                  <a:pt x="2611348" y="357771"/>
                </a:lnTo>
                <a:lnTo>
                  <a:pt x="2613241" y="359829"/>
                </a:lnTo>
                <a:lnTo>
                  <a:pt x="2614523" y="359829"/>
                </a:lnTo>
                <a:lnTo>
                  <a:pt x="2614523" y="359143"/>
                </a:lnTo>
                <a:lnTo>
                  <a:pt x="2615222" y="359829"/>
                </a:lnTo>
                <a:lnTo>
                  <a:pt x="2615819" y="359143"/>
                </a:lnTo>
                <a:lnTo>
                  <a:pt x="2617114" y="359143"/>
                </a:lnTo>
                <a:lnTo>
                  <a:pt x="2618397" y="358457"/>
                </a:lnTo>
                <a:close/>
              </a:path>
              <a:path w="9144000" h="398779">
                <a:moveTo>
                  <a:pt x="2619692" y="16510"/>
                </a:moveTo>
                <a:lnTo>
                  <a:pt x="2618397" y="15824"/>
                </a:lnTo>
                <a:lnTo>
                  <a:pt x="2617114" y="15824"/>
                </a:lnTo>
                <a:lnTo>
                  <a:pt x="2617114" y="17195"/>
                </a:lnTo>
                <a:lnTo>
                  <a:pt x="2618397" y="17195"/>
                </a:lnTo>
                <a:lnTo>
                  <a:pt x="2619692" y="16510"/>
                </a:lnTo>
                <a:close/>
              </a:path>
              <a:path w="9144000" h="398779">
                <a:moveTo>
                  <a:pt x="2621000" y="38963"/>
                </a:moveTo>
                <a:lnTo>
                  <a:pt x="2619006" y="37846"/>
                </a:lnTo>
                <a:lnTo>
                  <a:pt x="2616911" y="35039"/>
                </a:lnTo>
                <a:lnTo>
                  <a:pt x="2615539" y="37846"/>
                </a:lnTo>
                <a:lnTo>
                  <a:pt x="2618270" y="38963"/>
                </a:lnTo>
                <a:lnTo>
                  <a:pt x="2617635" y="40652"/>
                </a:lnTo>
                <a:lnTo>
                  <a:pt x="2620365" y="40652"/>
                </a:lnTo>
                <a:lnTo>
                  <a:pt x="2619641" y="41770"/>
                </a:lnTo>
                <a:lnTo>
                  <a:pt x="2618270" y="41770"/>
                </a:lnTo>
                <a:lnTo>
                  <a:pt x="2619641" y="43446"/>
                </a:lnTo>
                <a:lnTo>
                  <a:pt x="2621000" y="41211"/>
                </a:lnTo>
                <a:lnTo>
                  <a:pt x="2620365" y="41770"/>
                </a:lnTo>
                <a:lnTo>
                  <a:pt x="2621000" y="38963"/>
                </a:lnTo>
                <a:close/>
              </a:path>
              <a:path w="9144000" h="398779">
                <a:moveTo>
                  <a:pt x="2622956" y="377710"/>
                </a:moveTo>
                <a:lnTo>
                  <a:pt x="2622270" y="377024"/>
                </a:lnTo>
                <a:lnTo>
                  <a:pt x="2621661" y="376339"/>
                </a:lnTo>
                <a:lnTo>
                  <a:pt x="2619692" y="376339"/>
                </a:lnTo>
                <a:lnTo>
                  <a:pt x="2618397" y="377024"/>
                </a:lnTo>
                <a:lnTo>
                  <a:pt x="2618397" y="379780"/>
                </a:lnTo>
                <a:lnTo>
                  <a:pt x="2621661" y="381165"/>
                </a:lnTo>
                <a:lnTo>
                  <a:pt x="2622956" y="377710"/>
                </a:lnTo>
                <a:close/>
              </a:path>
              <a:path w="9144000" h="398779">
                <a:moveTo>
                  <a:pt x="2622956" y="374281"/>
                </a:moveTo>
                <a:lnTo>
                  <a:pt x="2619083" y="373595"/>
                </a:lnTo>
                <a:lnTo>
                  <a:pt x="2618397" y="374967"/>
                </a:lnTo>
                <a:lnTo>
                  <a:pt x="2620378" y="374967"/>
                </a:lnTo>
                <a:lnTo>
                  <a:pt x="2620378" y="375653"/>
                </a:lnTo>
                <a:lnTo>
                  <a:pt x="2621661" y="375653"/>
                </a:lnTo>
                <a:lnTo>
                  <a:pt x="2622956" y="374967"/>
                </a:lnTo>
                <a:lnTo>
                  <a:pt x="2622956" y="374281"/>
                </a:lnTo>
                <a:close/>
              </a:path>
              <a:path w="9144000" h="398779">
                <a:moveTo>
                  <a:pt x="2627198" y="43446"/>
                </a:moveTo>
                <a:lnTo>
                  <a:pt x="2626461" y="41211"/>
                </a:lnTo>
                <a:lnTo>
                  <a:pt x="2624467" y="39522"/>
                </a:lnTo>
                <a:lnTo>
                  <a:pt x="2622372" y="42887"/>
                </a:lnTo>
                <a:lnTo>
                  <a:pt x="2625102" y="44018"/>
                </a:lnTo>
                <a:lnTo>
                  <a:pt x="2626461" y="45694"/>
                </a:lnTo>
                <a:lnTo>
                  <a:pt x="2627198" y="43446"/>
                </a:lnTo>
                <a:close/>
              </a:path>
              <a:path w="9144000" h="398779">
                <a:moveTo>
                  <a:pt x="2628112" y="14452"/>
                </a:moveTo>
                <a:lnTo>
                  <a:pt x="2625534" y="12395"/>
                </a:lnTo>
                <a:lnTo>
                  <a:pt x="2624848" y="9639"/>
                </a:lnTo>
                <a:lnTo>
                  <a:pt x="2620378" y="11010"/>
                </a:lnTo>
                <a:lnTo>
                  <a:pt x="2620975" y="13081"/>
                </a:lnTo>
                <a:lnTo>
                  <a:pt x="2624251" y="13081"/>
                </a:lnTo>
                <a:lnTo>
                  <a:pt x="2624848" y="15824"/>
                </a:lnTo>
                <a:lnTo>
                  <a:pt x="2625534" y="15138"/>
                </a:lnTo>
                <a:lnTo>
                  <a:pt x="2626144" y="14452"/>
                </a:lnTo>
                <a:lnTo>
                  <a:pt x="2628112" y="14452"/>
                </a:lnTo>
                <a:close/>
              </a:path>
              <a:path w="9144000" h="398779">
                <a:moveTo>
                  <a:pt x="2633027" y="364832"/>
                </a:moveTo>
                <a:lnTo>
                  <a:pt x="2632583" y="363956"/>
                </a:lnTo>
                <a:lnTo>
                  <a:pt x="2630690" y="365340"/>
                </a:lnTo>
                <a:lnTo>
                  <a:pt x="2633027" y="364832"/>
                </a:lnTo>
                <a:close/>
              </a:path>
              <a:path w="9144000" h="398779">
                <a:moveTo>
                  <a:pt x="2633878" y="364642"/>
                </a:moveTo>
                <a:lnTo>
                  <a:pt x="2633027" y="364832"/>
                </a:lnTo>
                <a:lnTo>
                  <a:pt x="2633878" y="364642"/>
                </a:lnTo>
                <a:close/>
              </a:path>
              <a:path w="9144000" h="398779">
                <a:moveTo>
                  <a:pt x="2635173" y="365340"/>
                </a:moveTo>
                <a:lnTo>
                  <a:pt x="2633281" y="365340"/>
                </a:lnTo>
                <a:lnTo>
                  <a:pt x="2633078" y="364934"/>
                </a:lnTo>
                <a:lnTo>
                  <a:pt x="2631986" y="365340"/>
                </a:lnTo>
                <a:lnTo>
                  <a:pt x="2630690" y="366026"/>
                </a:lnTo>
                <a:lnTo>
                  <a:pt x="2633878" y="366026"/>
                </a:lnTo>
                <a:lnTo>
                  <a:pt x="2635173" y="365340"/>
                </a:lnTo>
                <a:close/>
              </a:path>
              <a:path w="9144000" h="398779">
                <a:moveTo>
                  <a:pt x="2635542" y="52565"/>
                </a:moveTo>
                <a:lnTo>
                  <a:pt x="2635046" y="46901"/>
                </a:lnTo>
                <a:lnTo>
                  <a:pt x="2634170" y="46228"/>
                </a:lnTo>
                <a:lnTo>
                  <a:pt x="2634018" y="46253"/>
                </a:lnTo>
                <a:lnTo>
                  <a:pt x="2630563" y="43446"/>
                </a:lnTo>
                <a:lnTo>
                  <a:pt x="2627198" y="45694"/>
                </a:lnTo>
                <a:lnTo>
                  <a:pt x="2627071" y="46253"/>
                </a:lnTo>
                <a:lnTo>
                  <a:pt x="2626461" y="49060"/>
                </a:lnTo>
                <a:lnTo>
                  <a:pt x="2623731" y="51866"/>
                </a:lnTo>
                <a:lnTo>
                  <a:pt x="2624467" y="52984"/>
                </a:lnTo>
                <a:lnTo>
                  <a:pt x="2625826" y="53555"/>
                </a:lnTo>
                <a:lnTo>
                  <a:pt x="2626461" y="54673"/>
                </a:lnTo>
                <a:lnTo>
                  <a:pt x="2626461" y="56349"/>
                </a:lnTo>
                <a:lnTo>
                  <a:pt x="2627833" y="56349"/>
                </a:lnTo>
                <a:lnTo>
                  <a:pt x="2627833" y="56908"/>
                </a:lnTo>
                <a:lnTo>
                  <a:pt x="2627198" y="57480"/>
                </a:lnTo>
                <a:lnTo>
                  <a:pt x="2632697" y="57175"/>
                </a:lnTo>
                <a:lnTo>
                  <a:pt x="2635542" y="52565"/>
                </a:lnTo>
                <a:close/>
              </a:path>
              <a:path w="9144000" h="398779">
                <a:moveTo>
                  <a:pt x="2638437" y="332994"/>
                </a:moveTo>
                <a:lnTo>
                  <a:pt x="2637142" y="332308"/>
                </a:lnTo>
                <a:lnTo>
                  <a:pt x="2635173" y="332308"/>
                </a:lnTo>
                <a:lnTo>
                  <a:pt x="2635173" y="334378"/>
                </a:lnTo>
                <a:lnTo>
                  <a:pt x="2634564" y="335064"/>
                </a:lnTo>
                <a:lnTo>
                  <a:pt x="2635859" y="335064"/>
                </a:lnTo>
                <a:lnTo>
                  <a:pt x="2635859" y="333692"/>
                </a:lnTo>
                <a:lnTo>
                  <a:pt x="2638437" y="334378"/>
                </a:lnTo>
                <a:lnTo>
                  <a:pt x="2638437" y="333692"/>
                </a:lnTo>
                <a:lnTo>
                  <a:pt x="2638437" y="332994"/>
                </a:lnTo>
                <a:close/>
              </a:path>
              <a:path w="9144000" h="398779">
                <a:moveTo>
                  <a:pt x="2639034" y="363270"/>
                </a:moveTo>
                <a:lnTo>
                  <a:pt x="2635173" y="365340"/>
                </a:lnTo>
                <a:lnTo>
                  <a:pt x="2635859" y="366026"/>
                </a:lnTo>
                <a:lnTo>
                  <a:pt x="2633878" y="366026"/>
                </a:lnTo>
                <a:lnTo>
                  <a:pt x="2632583" y="366712"/>
                </a:lnTo>
                <a:lnTo>
                  <a:pt x="2633878" y="366712"/>
                </a:lnTo>
                <a:lnTo>
                  <a:pt x="2634564" y="367398"/>
                </a:lnTo>
                <a:lnTo>
                  <a:pt x="2636456" y="366712"/>
                </a:lnTo>
                <a:lnTo>
                  <a:pt x="2636456" y="366026"/>
                </a:lnTo>
                <a:lnTo>
                  <a:pt x="2637752" y="365340"/>
                </a:lnTo>
                <a:lnTo>
                  <a:pt x="2639034" y="365340"/>
                </a:lnTo>
                <a:lnTo>
                  <a:pt x="2638437" y="363956"/>
                </a:lnTo>
                <a:lnTo>
                  <a:pt x="2639034" y="363270"/>
                </a:lnTo>
                <a:close/>
              </a:path>
              <a:path w="9144000" h="398779">
                <a:moveTo>
                  <a:pt x="2641015" y="17195"/>
                </a:moveTo>
                <a:lnTo>
                  <a:pt x="2639720" y="16510"/>
                </a:lnTo>
                <a:lnTo>
                  <a:pt x="2637752" y="15138"/>
                </a:lnTo>
                <a:lnTo>
                  <a:pt x="2633878" y="15824"/>
                </a:lnTo>
                <a:lnTo>
                  <a:pt x="2639720" y="19964"/>
                </a:lnTo>
                <a:lnTo>
                  <a:pt x="2641015" y="17894"/>
                </a:lnTo>
                <a:lnTo>
                  <a:pt x="2641015" y="17195"/>
                </a:lnTo>
                <a:close/>
              </a:path>
              <a:path w="9144000" h="398779">
                <a:moveTo>
                  <a:pt x="2641612" y="363270"/>
                </a:moveTo>
                <a:lnTo>
                  <a:pt x="2639720" y="363956"/>
                </a:lnTo>
                <a:lnTo>
                  <a:pt x="2641612" y="364363"/>
                </a:lnTo>
                <a:lnTo>
                  <a:pt x="2641612" y="363270"/>
                </a:lnTo>
                <a:close/>
              </a:path>
              <a:path w="9144000" h="398779">
                <a:moveTo>
                  <a:pt x="2642311" y="369455"/>
                </a:moveTo>
                <a:lnTo>
                  <a:pt x="2641612" y="368769"/>
                </a:lnTo>
                <a:lnTo>
                  <a:pt x="2641612" y="367398"/>
                </a:lnTo>
                <a:lnTo>
                  <a:pt x="2640330" y="367398"/>
                </a:lnTo>
                <a:lnTo>
                  <a:pt x="2637752" y="366712"/>
                </a:lnTo>
                <a:lnTo>
                  <a:pt x="2637752" y="368084"/>
                </a:lnTo>
                <a:lnTo>
                  <a:pt x="2638437" y="368769"/>
                </a:lnTo>
                <a:lnTo>
                  <a:pt x="2639720" y="368769"/>
                </a:lnTo>
                <a:lnTo>
                  <a:pt x="2639720" y="369455"/>
                </a:lnTo>
                <a:lnTo>
                  <a:pt x="2638437" y="369455"/>
                </a:lnTo>
                <a:lnTo>
                  <a:pt x="2639034" y="370141"/>
                </a:lnTo>
                <a:lnTo>
                  <a:pt x="2640330" y="370141"/>
                </a:lnTo>
                <a:lnTo>
                  <a:pt x="2641612" y="370827"/>
                </a:lnTo>
                <a:lnTo>
                  <a:pt x="2642311" y="369455"/>
                </a:lnTo>
                <a:close/>
              </a:path>
              <a:path w="9144000" h="398779">
                <a:moveTo>
                  <a:pt x="2642908" y="364642"/>
                </a:moveTo>
                <a:lnTo>
                  <a:pt x="2641612" y="364363"/>
                </a:lnTo>
                <a:lnTo>
                  <a:pt x="2641612" y="364642"/>
                </a:lnTo>
                <a:lnTo>
                  <a:pt x="2642908" y="364642"/>
                </a:lnTo>
                <a:close/>
              </a:path>
              <a:path w="9144000" h="398779">
                <a:moveTo>
                  <a:pt x="2644216" y="39522"/>
                </a:moveTo>
                <a:lnTo>
                  <a:pt x="2642209" y="38404"/>
                </a:lnTo>
                <a:lnTo>
                  <a:pt x="2639479" y="36715"/>
                </a:lnTo>
                <a:lnTo>
                  <a:pt x="2636748" y="36715"/>
                </a:lnTo>
                <a:lnTo>
                  <a:pt x="2638755" y="35039"/>
                </a:lnTo>
                <a:lnTo>
                  <a:pt x="2640126" y="35039"/>
                </a:lnTo>
                <a:lnTo>
                  <a:pt x="2641485" y="33350"/>
                </a:lnTo>
                <a:lnTo>
                  <a:pt x="2639479" y="31115"/>
                </a:lnTo>
                <a:lnTo>
                  <a:pt x="2638120" y="33921"/>
                </a:lnTo>
                <a:lnTo>
                  <a:pt x="2636507" y="33655"/>
                </a:lnTo>
                <a:lnTo>
                  <a:pt x="2637396" y="31115"/>
                </a:lnTo>
                <a:lnTo>
                  <a:pt x="2634665" y="30556"/>
                </a:lnTo>
                <a:lnTo>
                  <a:pt x="2634665" y="26619"/>
                </a:lnTo>
                <a:lnTo>
                  <a:pt x="2632659" y="30556"/>
                </a:lnTo>
                <a:lnTo>
                  <a:pt x="2634018" y="32232"/>
                </a:lnTo>
                <a:lnTo>
                  <a:pt x="2634843" y="33388"/>
                </a:lnTo>
                <a:lnTo>
                  <a:pt x="2634665" y="33350"/>
                </a:lnTo>
                <a:lnTo>
                  <a:pt x="2634018" y="33921"/>
                </a:lnTo>
                <a:lnTo>
                  <a:pt x="2634018" y="35598"/>
                </a:lnTo>
                <a:lnTo>
                  <a:pt x="2634665" y="36715"/>
                </a:lnTo>
                <a:lnTo>
                  <a:pt x="2633294" y="37287"/>
                </a:lnTo>
                <a:lnTo>
                  <a:pt x="2631922" y="38404"/>
                </a:lnTo>
                <a:lnTo>
                  <a:pt x="2631287" y="40652"/>
                </a:lnTo>
                <a:lnTo>
                  <a:pt x="2635389" y="38404"/>
                </a:lnTo>
                <a:lnTo>
                  <a:pt x="2635288" y="38963"/>
                </a:lnTo>
                <a:lnTo>
                  <a:pt x="2634119" y="45694"/>
                </a:lnTo>
                <a:lnTo>
                  <a:pt x="2634170" y="46228"/>
                </a:lnTo>
                <a:lnTo>
                  <a:pt x="2637396" y="45694"/>
                </a:lnTo>
                <a:lnTo>
                  <a:pt x="2638120" y="38963"/>
                </a:lnTo>
                <a:lnTo>
                  <a:pt x="2641485" y="41211"/>
                </a:lnTo>
                <a:lnTo>
                  <a:pt x="2644216" y="39522"/>
                </a:lnTo>
                <a:close/>
              </a:path>
              <a:path w="9144000" h="398779">
                <a:moveTo>
                  <a:pt x="2647467" y="333692"/>
                </a:moveTo>
                <a:lnTo>
                  <a:pt x="2646172" y="332994"/>
                </a:lnTo>
                <a:lnTo>
                  <a:pt x="2644889" y="332994"/>
                </a:lnTo>
                <a:lnTo>
                  <a:pt x="2644203" y="333692"/>
                </a:lnTo>
                <a:lnTo>
                  <a:pt x="2645486" y="335064"/>
                </a:lnTo>
                <a:lnTo>
                  <a:pt x="2647467" y="335064"/>
                </a:lnTo>
                <a:lnTo>
                  <a:pt x="2647467" y="333692"/>
                </a:lnTo>
                <a:close/>
              </a:path>
              <a:path w="9144000" h="398779">
                <a:moveTo>
                  <a:pt x="2648750" y="11709"/>
                </a:moveTo>
                <a:lnTo>
                  <a:pt x="2644889" y="11010"/>
                </a:lnTo>
                <a:lnTo>
                  <a:pt x="2642311" y="11709"/>
                </a:lnTo>
                <a:lnTo>
                  <a:pt x="2641015" y="14452"/>
                </a:lnTo>
                <a:lnTo>
                  <a:pt x="2642311" y="15138"/>
                </a:lnTo>
                <a:lnTo>
                  <a:pt x="2643594" y="15138"/>
                </a:lnTo>
                <a:lnTo>
                  <a:pt x="2644203" y="15824"/>
                </a:lnTo>
                <a:lnTo>
                  <a:pt x="2646172" y="15138"/>
                </a:lnTo>
                <a:lnTo>
                  <a:pt x="2647467" y="13081"/>
                </a:lnTo>
                <a:lnTo>
                  <a:pt x="2648750" y="11709"/>
                </a:lnTo>
                <a:close/>
              </a:path>
              <a:path w="9144000" h="398779">
                <a:moveTo>
                  <a:pt x="2648750" y="10325"/>
                </a:moveTo>
                <a:lnTo>
                  <a:pt x="2648064" y="9639"/>
                </a:lnTo>
                <a:lnTo>
                  <a:pt x="2647416" y="8940"/>
                </a:lnTo>
                <a:lnTo>
                  <a:pt x="2646172" y="8940"/>
                </a:lnTo>
                <a:lnTo>
                  <a:pt x="2642908" y="8940"/>
                </a:lnTo>
                <a:lnTo>
                  <a:pt x="2643594" y="9639"/>
                </a:lnTo>
                <a:lnTo>
                  <a:pt x="2646172" y="11010"/>
                </a:lnTo>
                <a:lnTo>
                  <a:pt x="2647467" y="11010"/>
                </a:lnTo>
                <a:lnTo>
                  <a:pt x="2648750" y="10325"/>
                </a:lnTo>
                <a:close/>
              </a:path>
              <a:path w="9144000" h="398779">
                <a:moveTo>
                  <a:pt x="2653779" y="36715"/>
                </a:moveTo>
                <a:lnTo>
                  <a:pt x="2651772" y="32791"/>
                </a:lnTo>
                <a:lnTo>
                  <a:pt x="2649042" y="33350"/>
                </a:lnTo>
                <a:lnTo>
                  <a:pt x="2649042" y="35598"/>
                </a:lnTo>
                <a:lnTo>
                  <a:pt x="2647683" y="36715"/>
                </a:lnTo>
                <a:lnTo>
                  <a:pt x="2648318" y="39522"/>
                </a:lnTo>
                <a:lnTo>
                  <a:pt x="2653779" y="36715"/>
                </a:lnTo>
                <a:close/>
              </a:path>
              <a:path w="9144000" h="398779">
                <a:moveTo>
                  <a:pt x="2655201" y="17894"/>
                </a:moveTo>
                <a:lnTo>
                  <a:pt x="2654516" y="17894"/>
                </a:lnTo>
                <a:lnTo>
                  <a:pt x="2655201" y="18580"/>
                </a:lnTo>
                <a:lnTo>
                  <a:pt x="2655201" y="17894"/>
                </a:lnTo>
                <a:close/>
              </a:path>
              <a:path w="9144000" h="398779">
                <a:moveTo>
                  <a:pt x="2656497" y="15138"/>
                </a:moveTo>
                <a:lnTo>
                  <a:pt x="2653220" y="13766"/>
                </a:lnTo>
                <a:lnTo>
                  <a:pt x="2651937" y="15138"/>
                </a:lnTo>
                <a:lnTo>
                  <a:pt x="2649359" y="14452"/>
                </a:lnTo>
                <a:lnTo>
                  <a:pt x="2654516" y="17894"/>
                </a:lnTo>
                <a:lnTo>
                  <a:pt x="2654516" y="17195"/>
                </a:lnTo>
                <a:lnTo>
                  <a:pt x="2656497" y="15824"/>
                </a:lnTo>
                <a:lnTo>
                  <a:pt x="2656497" y="15138"/>
                </a:lnTo>
                <a:close/>
              </a:path>
              <a:path w="9144000" h="398779">
                <a:moveTo>
                  <a:pt x="2660967" y="30276"/>
                </a:moveTo>
                <a:lnTo>
                  <a:pt x="2658389" y="33718"/>
                </a:lnTo>
                <a:lnTo>
                  <a:pt x="2659672" y="32334"/>
                </a:lnTo>
                <a:lnTo>
                  <a:pt x="2660370" y="31648"/>
                </a:lnTo>
                <a:lnTo>
                  <a:pt x="2660967" y="30276"/>
                </a:lnTo>
                <a:close/>
              </a:path>
              <a:path w="9144000" h="398779">
                <a:moveTo>
                  <a:pt x="2661945" y="28562"/>
                </a:moveTo>
                <a:lnTo>
                  <a:pt x="2661653" y="28905"/>
                </a:lnTo>
                <a:lnTo>
                  <a:pt x="2660967" y="30276"/>
                </a:lnTo>
                <a:lnTo>
                  <a:pt x="2661945" y="28562"/>
                </a:lnTo>
                <a:close/>
              </a:path>
              <a:path w="9144000" h="398779">
                <a:moveTo>
                  <a:pt x="2662948" y="26835"/>
                </a:moveTo>
                <a:lnTo>
                  <a:pt x="2661945" y="28562"/>
                </a:lnTo>
                <a:lnTo>
                  <a:pt x="2662250" y="28219"/>
                </a:lnTo>
                <a:lnTo>
                  <a:pt x="2662948" y="26835"/>
                </a:lnTo>
                <a:close/>
              </a:path>
              <a:path w="9144000" h="398779">
                <a:moveTo>
                  <a:pt x="2664231" y="54356"/>
                </a:moveTo>
                <a:lnTo>
                  <a:pt x="2663545" y="55041"/>
                </a:lnTo>
                <a:lnTo>
                  <a:pt x="2663545" y="55727"/>
                </a:lnTo>
                <a:lnTo>
                  <a:pt x="2664231" y="54356"/>
                </a:lnTo>
                <a:close/>
              </a:path>
              <a:path w="9144000" h="398779">
                <a:moveTo>
                  <a:pt x="2664841" y="4140"/>
                </a:moveTo>
                <a:lnTo>
                  <a:pt x="2662250" y="2755"/>
                </a:lnTo>
                <a:lnTo>
                  <a:pt x="2661653" y="4140"/>
                </a:lnTo>
                <a:lnTo>
                  <a:pt x="2660370" y="5511"/>
                </a:lnTo>
                <a:lnTo>
                  <a:pt x="2661653" y="5511"/>
                </a:lnTo>
                <a:lnTo>
                  <a:pt x="2660967" y="6883"/>
                </a:lnTo>
                <a:lnTo>
                  <a:pt x="2660370" y="6883"/>
                </a:lnTo>
                <a:lnTo>
                  <a:pt x="2658389" y="7569"/>
                </a:lnTo>
                <a:lnTo>
                  <a:pt x="2662250" y="9639"/>
                </a:lnTo>
                <a:lnTo>
                  <a:pt x="2663545" y="8940"/>
                </a:lnTo>
                <a:lnTo>
                  <a:pt x="2662948" y="8255"/>
                </a:lnTo>
                <a:lnTo>
                  <a:pt x="2662948" y="6883"/>
                </a:lnTo>
                <a:lnTo>
                  <a:pt x="2662250" y="6883"/>
                </a:lnTo>
                <a:lnTo>
                  <a:pt x="2663545" y="6197"/>
                </a:lnTo>
                <a:lnTo>
                  <a:pt x="2664231" y="4826"/>
                </a:lnTo>
                <a:lnTo>
                  <a:pt x="2664841" y="4140"/>
                </a:lnTo>
                <a:close/>
              </a:path>
              <a:path w="9144000" h="398779">
                <a:moveTo>
                  <a:pt x="2665526" y="25463"/>
                </a:moveTo>
                <a:lnTo>
                  <a:pt x="2662948" y="24079"/>
                </a:lnTo>
                <a:lnTo>
                  <a:pt x="2662948" y="26149"/>
                </a:lnTo>
                <a:lnTo>
                  <a:pt x="2663545" y="26835"/>
                </a:lnTo>
                <a:lnTo>
                  <a:pt x="2664841" y="26149"/>
                </a:lnTo>
                <a:lnTo>
                  <a:pt x="2665526" y="25463"/>
                </a:lnTo>
                <a:close/>
              </a:path>
              <a:path w="9144000" h="398779">
                <a:moveTo>
                  <a:pt x="2666809" y="33020"/>
                </a:moveTo>
                <a:lnTo>
                  <a:pt x="2664231" y="31648"/>
                </a:lnTo>
                <a:lnTo>
                  <a:pt x="2662948" y="33020"/>
                </a:lnTo>
                <a:lnTo>
                  <a:pt x="2660967" y="34404"/>
                </a:lnTo>
                <a:lnTo>
                  <a:pt x="2662250" y="35090"/>
                </a:lnTo>
                <a:lnTo>
                  <a:pt x="2662250" y="35788"/>
                </a:lnTo>
                <a:lnTo>
                  <a:pt x="2663545" y="36474"/>
                </a:lnTo>
                <a:lnTo>
                  <a:pt x="2666123" y="35090"/>
                </a:lnTo>
                <a:lnTo>
                  <a:pt x="2666809" y="33020"/>
                </a:lnTo>
                <a:close/>
              </a:path>
              <a:path w="9144000" h="398779">
                <a:moveTo>
                  <a:pt x="2667419" y="57797"/>
                </a:moveTo>
                <a:lnTo>
                  <a:pt x="2663545" y="57111"/>
                </a:lnTo>
                <a:lnTo>
                  <a:pt x="2663545" y="55727"/>
                </a:lnTo>
                <a:lnTo>
                  <a:pt x="2662250" y="57797"/>
                </a:lnTo>
                <a:lnTo>
                  <a:pt x="2663545" y="57797"/>
                </a:lnTo>
                <a:lnTo>
                  <a:pt x="2666123" y="59169"/>
                </a:lnTo>
                <a:lnTo>
                  <a:pt x="2667419" y="57797"/>
                </a:lnTo>
                <a:close/>
              </a:path>
              <a:path w="9144000" h="398779">
                <a:moveTo>
                  <a:pt x="2670683" y="48844"/>
                </a:moveTo>
                <a:lnTo>
                  <a:pt x="2669997" y="47472"/>
                </a:lnTo>
                <a:lnTo>
                  <a:pt x="2668105" y="46786"/>
                </a:lnTo>
                <a:lnTo>
                  <a:pt x="2665526" y="48158"/>
                </a:lnTo>
                <a:lnTo>
                  <a:pt x="2666809" y="48158"/>
                </a:lnTo>
                <a:lnTo>
                  <a:pt x="2664841" y="49542"/>
                </a:lnTo>
                <a:lnTo>
                  <a:pt x="2666809" y="50914"/>
                </a:lnTo>
                <a:lnTo>
                  <a:pt x="2668105" y="49542"/>
                </a:lnTo>
                <a:lnTo>
                  <a:pt x="2669997" y="50228"/>
                </a:lnTo>
                <a:lnTo>
                  <a:pt x="2670340" y="49542"/>
                </a:lnTo>
                <a:lnTo>
                  <a:pt x="2670683" y="48844"/>
                </a:lnTo>
                <a:close/>
              </a:path>
              <a:path w="9144000" h="398779">
                <a:moveTo>
                  <a:pt x="2675839" y="20650"/>
                </a:moveTo>
                <a:lnTo>
                  <a:pt x="2672575" y="19265"/>
                </a:lnTo>
                <a:lnTo>
                  <a:pt x="2671280" y="19265"/>
                </a:lnTo>
                <a:lnTo>
                  <a:pt x="2669387" y="20650"/>
                </a:lnTo>
                <a:lnTo>
                  <a:pt x="2669387" y="21336"/>
                </a:lnTo>
                <a:lnTo>
                  <a:pt x="2672575" y="23393"/>
                </a:lnTo>
                <a:lnTo>
                  <a:pt x="2673870" y="22021"/>
                </a:lnTo>
                <a:lnTo>
                  <a:pt x="2675839" y="22021"/>
                </a:lnTo>
                <a:lnTo>
                  <a:pt x="2674556" y="21336"/>
                </a:lnTo>
                <a:lnTo>
                  <a:pt x="2675839" y="20650"/>
                </a:lnTo>
                <a:close/>
              </a:path>
              <a:path w="9144000" h="398779">
                <a:moveTo>
                  <a:pt x="2681605" y="55041"/>
                </a:moveTo>
                <a:lnTo>
                  <a:pt x="2678417" y="55041"/>
                </a:lnTo>
                <a:lnTo>
                  <a:pt x="2677134" y="52984"/>
                </a:lnTo>
                <a:lnTo>
                  <a:pt x="2675839" y="49542"/>
                </a:lnTo>
                <a:lnTo>
                  <a:pt x="2670683" y="51612"/>
                </a:lnTo>
                <a:lnTo>
                  <a:pt x="2675153" y="57797"/>
                </a:lnTo>
                <a:lnTo>
                  <a:pt x="2681605" y="55041"/>
                </a:lnTo>
                <a:close/>
              </a:path>
              <a:path w="9144000" h="398779">
                <a:moveTo>
                  <a:pt x="2682900" y="11010"/>
                </a:moveTo>
                <a:lnTo>
                  <a:pt x="2682290" y="10325"/>
                </a:lnTo>
                <a:lnTo>
                  <a:pt x="2681008" y="10325"/>
                </a:lnTo>
                <a:lnTo>
                  <a:pt x="2679712" y="7569"/>
                </a:lnTo>
                <a:lnTo>
                  <a:pt x="2679027" y="7569"/>
                </a:lnTo>
                <a:lnTo>
                  <a:pt x="2673261" y="6197"/>
                </a:lnTo>
                <a:lnTo>
                  <a:pt x="2671978" y="8255"/>
                </a:lnTo>
                <a:lnTo>
                  <a:pt x="2672575" y="9639"/>
                </a:lnTo>
                <a:lnTo>
                  <a:pt x="2672575" y="11010"/>
                </a:lnTo>
                <a:lnTo>
                  <a:pt x="2682900" y="11010"/>
                </a:lnTo>
                <a:close/>
              </a:path>
              <a:path w="9144000" h="398779">
                <a:moveTo>
                  <a:pt x="2685275" y="49618"/>
                </a:moveTo>
                <a:lnTo>
                  <a:pt x="2684551" y="49618"/>
                </a:lnTo>
                <a:lnTo>
                  <a:pt x="2683903" y="50177"/>
                </a:lnTo>
                <a:lnTo>
                  <a:pt x="2684551" y="50736"/>
                </a:lnTo>
                <a:lnTo>
                  <a:pt x="2685275" y="51308"/>
                </a:lnTo>
                <a:lnTo>
                  <a:pt x="2685275" y="49618"/>
                </a:lnTo>
                <a:close/>
              </a:path>
              <a:path w="9144000" h="398779">
                <a:moveTo>
                  <a:pt x="2686164" y="13081"/>
                </a:moveTo>
                <a:lnTo>
                  <a:pt x="2681605" y="12395"/>
                </a:lnTo>
                <a:lnTo>
                  <a:pt x="2682240" y="11709"/>
                </a:lnTo>
                <a:lnTo>
                  <a:pt x="2671280" y="11709"/>
                </a:lnTo>
                <a:lnTo>
                  <a:pt x="2665526" y="11709"/>
                </a:lnTo>
                <a:lnTo>
                  <a:pt x="2664841" y="15138"/>
                </a:lnTo>
                <a:lnTo>
                  <a:pt x="2669997" y="15138"/>
                </a:lnTo>
                <a:lnTo>
                  <a:pt x="2669997" y="15824"/>
                </a:lnTo>
                <a:lnTo>
                  <a:pt x="2670683" y="17195"/>
                </a:lnTo>
                <a:lnTo>
                  <a:pt x="2673870" y="17195"/>
                </a:lnTo>
                <a:lnTo>
                  <a:pt x="2674556" y="16510"/>
                </a:lnTo>
                <a:lnTo>
                  <a:pt x="2675839" y="15824"/>
                </a:lnTo>
                <a:lnTo>
                  <a:pt x="2676448" y="16510"/>
                </a:lnTo>
                <a:lnTo>
                  <a:pt x="2677134" y="17195"/>
                </a:lnTo>
                <a:lnTo>
                  <a:pt x="2677134" y="17894"/>
                </a:lnTo>
                <a:lnTo>
                  <a:pt x="2684869" y="15824"/>
                </a:lnTo>
                <a:lnTo>
                  <a:pt x="2686164" y="13081"/>
                </a:lnTo>
                <a:close/>
              </a:path>
              <a:path w="9144000" h="398779">
                <a:moveTo>
                  <a:pt x="2687282" y="48501"/>
                </a:moveTo>
                <a:lnTo>
                  <a:pt x="2686634" y="48501"/>
                </a:lnTo>
                <a:lnTo>
                  <a:pt x="2686634" y="49060"/>
                </a:lnTo>
                <a:lnTo>
                  <a:pt x="2687282" y="48501"/>
                </a:lnTo>
                <a:close/>
              </a:path>
              <a:path w="9144000" h="398779">
                <a:moveTo>
                  <a:pt x="2688005" y="32232"/>
                </a:moveTo>
                <a:lnTo>
                  <a:pt x="2687282" y="28308"/>
                </a:lnTo>
                <a:lnTo>
                  <a:pt x="2683179" y="30556"/>
                </a:lnTo>
                <a:lnTo>
                  <a:pt x="2682544" y="32791"/>
                </a:lnTo>
                <a:lnTo>
                  <a:pt x="2683179" y="33350"/>
                </a:lnTo>
                <a:lnTo>
                  <a:pt x="2683903" y="34480"/>
                </a:lnTo>
                <a:lnTo>
                  <a:pt x="2684551" y="36715"/>
                </a:lnTo>
                <a:lnTo>
                  <a:pt x="2686634" y="35598"/>
                </a:lnTo>
                <a:lnTo>
                  <a:pt x="2688005" y="35039"/>
                </a:lnTo>
                <a:lnTo>
                  <a:pt x="2688005" y="32232"/>
                </a:lnTo>
                <a:close/>
              </a:path>
              <a:path w="9144000" h="398779">
                <a:moveTo>
                  <a:pt x="2688640" y="53555"/>
                </a:moveTo>
                <a:lnTo>
                  <a:pt x="2687282" y="52984"/>
                </a:lnTo>
                <a:lnTo>
                  <a:pt x="2688005" y="51308"/>
                </a:lnTo>
                <a:lnTo>
                  <a:pt x="2685910" y="50736"/>
                </a:lnTo>
                <a:lnTo>
                  <a:pt x="2685910" y="52425"/>
                </a:lnTo>
                <a:lnTo>
                  <a:pt x="2684907" y="53555"/>
                </a:lnTo>
                <a:lnTo>
                  <a:pt x="2683903" y="54673"/>
                </a:lnTo>
                <a:lnTo>
                  <a:pt x="2685275" y="55232"/>
                </a:lnTo>
                <a:lnTo>
                  <a:pt x="2685910" y="53555"/>
                </a:lnTo>
                <a:lnTo>
                  <a:pt x="2688640" y="56908"/>
                </a:lnTo>
                <a:lnTo>
                  <a:pt x="2688640" y="53555"/>
                </a:lnTo>
                <a:close/>
              </a:path>
              <a:path w="9144000" h="398779">
                <a:moveTo>
                  <a:pt x="2695194" y="38531"/>
                </a:moveTo>
                <a:lnTo>
                  <a:pt x="2691320" y="35090"/>
                </a:lnTo>
                <a:lnTo>
                  <a:pt x="2689339" y="36474"/>
                </a:lnTo>
                <a:lnTo>
                  <a:pt x="2693212" y="37160"/>
                </a:lnTo>
                <a:lnTo>
                  <a:pt x="2688742" y="38531"/>
                </a:lnTo>
                <a:lnTo>
                  <a:pt x="2688056" y="39903"/>
                </a:lnTo>
                <a:lnTo>
                  <a:pt x="2690634" y="41973"/>
                </a:lnTo>
                <a:lnTo>
                  <a:pt x="2690634" y="38531"/>
                </a:lnTo>
                <a:lnTo>
                  <a:pt x="2693898" y="39903"/>
                </a:lnTo>
                <a:lnTo>
                  <a:pt x="2695194" y="38531"/>
                </a:lnTo>
                <a:close/>
              </a:path>
              <a:path w="9144000" h="398779">
                <a:moveTo>
                  <a:pt x="2696476" y="99072"/>
                </a:moveTo>
                <a:lnTo>
                  <a:pt x="2695194" y="98386"/>
                </a:lnTo>
                <a:lnTo>
                  <a:pt x="2695194" y="97701"/>
                </a:lnTo>
                <a:lnTo>
                  <a:pt x="2693898" y="101142"/>
                </a:lnTo>
                <a:lnTo>
                  <a:pt x="2696476" y="99072"/>
                </a:lnTo>
                <a:close/>
              </a:path>
              <a:path w="9144000" h="398779">
                <a:moveTo>
                  <a:pt x="2701645" y="55727"/>
                </a:moveTo>
                <a:lnTo>
                  <a:pt x="2698369" y="55041"/>
                </a:lnTo>
                <a:lnTo>
                  <a:pt x="2696476" y="52298"/>
                </a:lnTo>
                <a:lnTo>
                  <a:pt x="2691371" y="52793"/>
                </a:lnTo>
                <a:lnTo>
                  <a:pt x="2691371" y="52425"/>
                </a:lnTo>
                <a:lnTo>
                  <a:pt x="2690901" y="52844"/>
                </a:lnTo>
                <a:lnTo>
                  <a:pt x="2689339" y="52984"/>
                </a:lnTo>
                <a:lnTo>
                  <a:pt x="2693212" y="57111"/>
                </a:lnTo>
                <a:lnTo>
                  <a:pt x="2697086" y="57797"/>
                </a:lnTo>
                <a:lnTo>
                  <a:pt x="2701645" y="55727"/>
                </a:lnTo>
                <a:close/>
              </a:path>
              <a:path w="9144000" h="398779">
                <a:moveTo>
                  <a:pt x="2704223" y="17195"/>
                </a:moveTo>
                <a:lnTo>
                  <a:pt x="2702928" y="15824"/>
                </a:lnTo>
                <a:lnTo>
                  <a:pt x="2699067" y="15138"/>
                </a:lnTo>
                <a:lnTo>
                  <a:pt x="2693898" y="16510"/>
                </a:lnTo>
                <a:lnTo>
                  <a:pt x="2691930" y="19964"/>
                </a:lnTo>
                <a:lnTo>
                  <a:pt x="2692616" y="23393"/>
                </a:lnTo>
                <a:lnTo>
                  <a:pt x="2695791" y="22021"/>
                </a:lnTo>
                <a:lnTo>
                  <a:pt x="2694508" y="25463"/>
                </a:lnTo>
                <a:lnTo>
                  <a:pt x="2697086" y="25463"/>
                </a:lnTo>
                <a:lnTo>
                  <a:pt x="2697772" y="22021"/>
                </a:lnTo>
                <a:lnTo>
                  <a:pt x="2699664" y="22021"/>
                </a:lnTo>
                <a:lnTo>
                  <a:pt x="2703538" y="19265"/>
                </a:lnTo>
                <a:lnTo>
                  <a:pt x="2704223" y="17195"/>
                </a:lnTo>
                <a:close/>
              </a:path>
              <a:path w="9144000" h="398779">
                <a:moveTo>
                  <a:pt x="2709126" y="60833"/>
                </a:moveTo>
                <a:lnTo>
                  <a:pt x="2708491" y="60274"/>
                </a:lnTo>
                <a:lnTo>
                  <a:pt x="2707754" y="59715"/>
                </a:lnTo>
                <a:lnTo>
                  <a:pt x="2707754" y="60274"/>
                </a:lnTo>
                <a:lnTo>
                  <a:pt x="2708491" y="61404"/>
                </a:lnTo>
                <a:lnTo>
                  <a:pt x="2709126" y="60833"/>
                </a:lnTo>
                <a:close/>
              </a:path>
              <a:path w="9144000" h="398779">
                <a:moveTo>
                  <a:pt x="2709849" y="56349"/>
                </a:moveTo>
                <a:lnTo>
                  <a:pt x="2708491" y="54114"/>
                </a:lnTo>
                <a:lnTo>
                  <a:pt x="2706395" y="54673"/>
                </a:lnTo>
                <a:lnTo>
                  <a:pt x="2705760" y="56349"/>
                </a:lnTo>
                <a:lnTo>
                  <a:pt x="2705760" y="56908"/>
                </a:lnTo>
                <a:lnTo>
                  <a:pt x="2706395" y="57480"/>
                </a:lnTo>
                <a:lnTo>
                  <a:pt x="2707119" y="58039"/>
                </a:lnTo>
                <a:lnTo>
                  <a:pt x="2708491" y="57480"/>
                </a:lnTo>
                <a:lnTo>
                  <a:pt x="2709126" y="58039"/>
                </a:lnTo>
                <a:lnTo>
                  <a:pt x="2709849" y="56349"/>
                </a:lnTo>
                <a:close/>
              </a:path>
              <a:path w="9144000" h="398779">
                <a:moveTo>
                  <a:pt x="2709849" y="38963"/>
                </a:moveTo>
                <a:lnTo>
                  <a:pt x="2709278" y="38735"/>
                </a:lnTo>
                <a:lnTo>
                  <a:pt x="2709380" y="38531"/>
                </a:lnTo>
                <a:lnTo>
                  <a:pt x="2707398" y="37160"/>
                </a:lnTo>
                <a:lnTo>
                  <a:pt x="2705684" y="37909"/>
                </a:lnTo>
                <a:lnTo>
                  <a:pt x="2703030" y="37846"/>
                </a:lnTo>
                <a:lnTo>
                  <a:pt x="2703665" y="38404"/>
                </a:lnTo>
                <a:lnTo>
                  <a:pt x="2703665" y="38963"/>
                </a:lnTo>
                <a:lnTo>
                  <a:pt x="2704388" y="38963"/>
                </a:lnTo>
                <a:lnTo>
                  <a:pt x="2704681" y="38709"/>
                </a:lnTo>
                <a:lnTo>
                  <a:pt x="2706116" y="39217"/>
                </a:lnTo>
                <a:lnTo>
                  <a:pt x="2706801" y="39217"/>
                </a:lnTo>
                <a:lnTo>
                  <a:pt x="2708694" y="39903"/>
                </a:lnTo>
                <a:lnTo>
                  <a:pt x="2708986" y="39319"/>
                </a:lnTo>
                <a:lnTo>
                  <a:pt x="2709849" y="38963"/>
                </a:lnTo>
                <a:close/>
              </a:path>
              <a:path w="9144000" h="398779">
                <a:moveTo>
                  <a:pt x="2714536" y="6883"/>
                </a:moveTo>
                <a:lnTo>
                  <a:pt x="2713253" y="5511"/>
                </a:lnTo>
                <a:lnTo>
                  <a:pt x="2708097" y="2755"/>
                </a:lnTo>
                <a:lnTo>
                  <a:pt x="2706116" y="3454"/>
                </a:lnTo>
                <a:lnTo>
                  <a:pt x="2706801" y="4140"/>
                </a:lnTo>
                <a:lnTo>
                  <a:pt x="2708097" y="4826"/>
                </a:lnTo>
                <a:lnTo>
                  <a:pt x="2708694" y="6197"/>
                </a:lnTo>
                <a:lnTo>
                  <a:pt x="2708097" y="6883"/>
                </a:lnTo>
                <a:lnTo>
                  <a:pt x="2707398" y="7569"/>
                </a:lnTo>
                <a:lnTo>
                  <a:pt x="2707398" y="8255"/>
                </a:lnTo>
                <a:lnTo>
                  <a:pt x="2706801" y="8255"/>
                </a:lnTo>
                <a:lnTo>
                  <a:pt x="2706116" y="8940"/>
                </a:lnTo>
                <a:lnTo>
                  <a:pt x="2704223" y="6883"/>
                </a:lnTo>
                <a:lnTo>
                  <a:pt x="2702928" y="6197"/>
                </a:lnTo>
                <a:lnTo>
                  <a:pt x="2700959" y="6883"/>
                </a:lnTo>
                <a:lnTo>
                  <a:pt x="2703538" y="8255"/>
                </a:lnTo>
                <a:lnTo>
                  <a:pt x="2704820" y="9639"/>
                </a:lnTo>
                <a:lnTo>
                  <a:pt x="2706801" y="9639"/>
                </a:lnTo>
                <a:lnTo>
                  <a:pt x="2706801" y="10325"/>
                </a:lnTo>
                <a:lnTo>
                  <a:pt x="2707398" y="11010"/>
                </a:lnTo>
                <a:lnTo>
                  <a:pt x="2708097" y="11709"/>
                </a:lnTo>
                <a:lnTo>
                  <a:pt x="2709989" y="10325"/>
                </a:lnTo>
                <a:lnTo>
                  <a:pt x="2712643" y="8940"/>
                </a:lnTo>
                <a:lnTo>
                  <a:pt x="2714536" y="7569"/>
                </a:lnTo>
                <a:lnTo>
                  <a:pt x="2713939" y="7569"/>
                </a:lnTo>
                <a:lnTo>
                  <a:pt x="2713939" y="6883"/>
                </a:lnTo>
                <a:lnTo>
                  <a:pt x="2714536" y="6883"/>
                </a:lnTo>
                <a:close/>
              </a:path>
              <a:path w="9144000" h="398779">
                <a:moveTo>
                  <a:pt x="2718600" y="24930"/>
                </a:moveTo>
                <a:lnTo>
                  <a:pt x="2715234" y="22021"/>
                </a:lnTo>
                <a:lnTo>
                  <a:pt x="2713253" y="21336"/>
                </a:lnTo>
                <a:lnTo>
                  <a:pt x="2711361" y="21336"/>
                </a:lnTo>
                <a:lnTo>
                  <a:pt x="2709989" y="22707"/>
                </a:lnTo>
                <a:lnTo>
                  <a:pt x="2713202" y="25603"/>
                </a:lnTo>
                <a:lnTo>
                  <a:pt x="2716987" y="26238"/>
                </a:lnTo>
                <a:lnTo>
                  <a:pt x="2718600" y="24930"/>
                </a:lnTo>
                <a:close/>
              </a:path>
              <a:path w="9144000" h="398779">
                <a:moveTo>
                  <a:pt x="2725547" y="31648"/>
                </a:moveTo>
                <a:lnTo>
                  <a:pt x="2722283" y="26149"/>
                </a:lnTo>
                <a:lnTo>
                  <a:pt x="2717812" y="28219"/>
                </a:lnTo>
                <a:lnTo>
                  <a:pt x="2718409" y="30962"/>
                </a:lnTo>
                <a:lnTo>
                  <a:pt x="2720987" y="30962"/>
                </a:lnTo>
                <a:lnTo>
                  <a:pt x="2722283" y="33020"/>
                </a:lnTo>
                <a:lnTo>
                  <a:pt x="2725547" y="31648"/>
                </a:lnTo>
                <a:close/>
              </a:path>
              <a:path w="9144000" h="398779">
                <a:moveTo>
                  <a:pt x="2730017" y="61239"/>
                </a:moveTo>
                <a:lnTo>
                  <a:pt x="2727439" y="59867"/>
                </a:lnTo>
                <a:lnTo>
                  <a:pt x="2728125" y="59867"/>
                </a:lnTo>
                <a:lnTo>
                  <a:pt x="2724861" y="59169"/>
                </a:lnTo>
                <a:lnTo>
                  <a:pt x="2723565" y="61239"/>
                </a:lnTo>
                <a:lnTo>
                  <a:pt x="2720390" y="63296"/>
                </a:lnTo>
                <a:lnTo>
                  <a:pt x="2723565" y="64668"/>
                </a:lnTo>
                <a:lnTo>
                  <a:pt x="2724861" y="62611"/>
                </a:lnTo>
                <a:lnTo>
                  <a:pt x="2726842" y="62611"/>
                </a:lnTo>
                <a:lnTo>
                  <a:pt x="2726842" y="59867"/>
                </a:lnTo>
                <a:lnTo>
                  <a:pt x="2728125" y="60553"/>
                </a:lnTo>
                <a:lnTo>
                  <a:pt x="2728125" y="61925"/>
                </a:lnTo>
                <a:lnTo>
                  <a:pt x="2730017" y="61239"/>
                </a:lnTo>
                <a:close/>
              </a:path>
              <a:path w="9144000" h="398779">
                <a:moveTo>
                  <a:pt x="2732595" y="53670"/>
                </a:moveTo>
                <a:lnTo>
                  <a:pt x="2730017" y="52984"/>
                </a:lnTo>
                <a:lnTo>
                  <a:pt x="2727439" y="53670"/>
                </a:lnTo>
                <a:lnTo>
                  <a:pt x="2725547" y="55727"/>
                </a:lnTo>
                <a:lnTo>
                  <a:pt x="2729420" y="57797"/>
                </a:lnTo>
                <a:lnTo>
                  <a:pt x="2730703" y="55041"/>
                </a:lnTo>
                <a:lnTo>
                  <a:pt x="2732595" y="53670"/>
                </a:lnTo>
                <a:close/>
              </a:path>
              <a:path w="9144000" h="398779">
                <a:moveTo>
                  <a:pt x="2733294" y="46101"/>
                </a:moveTo>
                <a:lnTo>
                  <a:pt x="2733014" y="44729"/>
                </a:lnTo>
                <a:lnTo>
                  <a:pt x="2732735" y="43345"/>
                </a:lnTo>
                <a:lnTo>
                  <a:pt x="2732595" y="42659"/>
                </a:lnTo>
                <a:lnTo>
                  <a:pt x="2724861" y="41973"/>
                </a:lnTo>
                <a:lnTo>
                  <a:pt x="2727439" y="38531"/>
                </a:lnTo>
                <a:lnTo>
                  <a:pt x="2725547" y="35788"/>
                </a:lnTo>
                <a:lnTo>
                  <a:pt x="2724264" y="37846"/>
                </a:lnTo>
                <a:lnTo>
                  <a:pt x="2722283" y="41287"/>
                </a:lnTo>
                <a:lnTo>
                  <a:pt x="2722283" y="43345"/>
                </a:lnTo>
                <a:lnTo>
                  <a:pt x="2720390" y="41287"/>
                </a:lnTo>
                <a:lnTo>
                  <a:pt x="2720390" y="39903"/>
                </a:lnTo>
                <a:lnTo>
                  <a:pt x="2718409" y="38531"/>
                </a:lnTo>
                <a:lnTo>
                  <a:pt x="2715831" y="41287"/>
                </a:lnTo>
                <a:lnTo>
                  <a:pt x="2719095" y="41973"/>
                </a:lnTo>
                <a:lnTo>
                  <a:pt x="2718828" y="43573"/>
                </a:lnTo>
                <a:lnTo>
                  <a:pt x="2715831" y="42659"/>
                </a:lnTo>
                <a:lnTo>
                  <a:pt x="2715234" y="45415"/>
                </a:lnTo>
                <a:lnTo>
                  <a:pt x="2710675" y="46101"/>
                </a:lnTo>
                <a:lnTo>
                  <a:pt x="2715234" y="47472"/>
                </a:lnTo>
                <a:lnTo>
                  <a:pt x="2717127" y="46101"/>
                </a:lnTo>
                <a:lnTo>
                  <a:pt x="2718562" y="45186"/>
                </a:lnTo>
                <a:lnTo>
                  <a:pt x="2718409" y="46101"/>
                </a:lnTo>
                <a:lnTo>
                  <a:pt x="2720987" y="46101"/>
                </a:lnTo>
                <a:lnTo>
                  <a:pt x="2722283" y="45415"/>
                </a:lnTo>
                <a:lnTo>
                  <a:pt x="2722969" y="46786"/>
                </a:lnTo>
                <a:lnTo>
                  <a:pt x="2724264" y="48158"/>
                </a:lnTo>
                <a:lnTo>
                  <a:pt x="2726842" y="48844"/>
                </a:lnTo>
                <a:lnTo>
                  <a:pt x="2724683" y="45415"/>
                </a:lnTo>
                <a:lnTo>
                  <a:pt x="2724264" y="44729"/>
                </a:lnTo>
                <a:lnTo>
                  <a:pt x="2733294" y="46101"/>
                </a:lnTo>
                <a:close/>
              </a:path>
              <a:path w="9144000" h="398779">
                <a:moveTo>
                  <a:pt x="2738450" y="4826"/>
                </a:moveTo>
                <a:lnTo>
                  <a:pt x="2737154" y="4140"/>
                </a:lnTo>
                <a:lnTo>
                  <a:pt x="2737154" y="3454"/>
                </a:lnTo>
                <a:lnTo>
                  <a:pt x="2735186" y="2755"/>
                </a:lnTo>
                <a:lnTo>
                  <a:pt x="2733891" y="3454"/>
                </a:lnTo>
                <a:lnTo>
                  <a:pt x="2733891" y="4140"/>
                </a:lnTo>
                <a:lnTo>
                  <a:pt x="2736469" y="4826"/>
                </a:lnTo>
                <a:lnTo>
                  <a:pt x="2737154" y="4826"/>
                </a:lnTo>
                <a:lnTo>
                  <a:pt x="2737764" y="5511"/>
                </a:lnTo>
                <a:lnTo>
                  <a:pt x="2738450" y="4826"/>
                </a:lnTo>
                <a:close/>
              </a:path>
              <a:path w="9144000" h="398779">
                <a:moveTo>
                  <a:pt x="2741028" y="11709"/>
                </a:moveTo>
                <a:lnTo>
                  <a:pt x="2738450" y="9639"/>
                </a:lnTo>
                <a:lnTo>
                  <a:pt x="2734576" y="8940"/>
                </a:lnTo>
                <a:lnTo>
                  <a:pt x="2731312" y="8940"/>
                </a:lnTo>
                <a:lnTo>
                  <a:pt x="2729420" y="11010"/>
                </a:lnTo>
                <a:lnTo>
                  <a:pt x="2733294" y="11010"/>
                </a:lnTo>
                <a:lnTo>
                  <a:pt x="2737154" y="14452"/>
                </a:lnTo>
                <a:lnTo>
                  <a:pt x="2739733" y="13766"/>
                </a:lnTo>
                <a:lnTo>
                  <a:pt x="2736469" y="12395"/>
                </a:lnTo>
                <a:lnTo>
                  <a:pt x="2741028" y="11709"/>
                </a:lnTo>
                <a:close/>
              </a:path>
              <a:path w="9144000" h="398779">
                <a:moveTo>
                  <a:pt x="2747480" y="12395"/>
                </a:moveTo>
                <a:lnTo>
                  <a:pt x="2746794" y="11010"/>
                </a:lnTo>
                <a:lnTo>
                  <a:pt x="2745498" y="10325"/>
                </a:lnTo>
                <a:lnTo>
                  <a:pt x="2744216" y="10325"/>
                </a:lnTo>
                <a:lnTo>
                  <a:pt x="2742920" y="9639"/>
                </a:lnTo>
                <a:lnTo>
                  <a:pt x="2742323" y="10325"/>
                </a:lnTo>
                <a:lnTo>
                  <a:pt x="2741625" y="10325"/>
                </a:lnTo>
                <a:lnTo>
                  <a:pt x="2741028" y="11010"/>
                </a:lnTo>
                <a:lnTo>
                  <a:pt x="2743606" y="12395"/>
                </a:lnTo>
                <a:lnTo>
                  <a:pt x="2747480" y="12395"/>
                </a:lnTo>
                <a:close/>
              </a:path>
              <a:path w="9144000" h="398779">
                <a:moveTo>
                  <a:pt x="2753931" y="19964"/>
                </a:moveTo>
                <a:lnTo>
                  <a:pt x="2753245" y="19265"/>
                </a:lnTo>
                <a:lnTo>
                  <a:pt x="2753245" y="19964"/>
                </a:lnTo>
                <a:lnTo>
                  <a:pt x="2753931" y="19964"/>
                </a:lnTo>
                <a:close/>
              </a:path>
              <a:path w="9144000" h="398779">
                <a:moveTo>
                  <a:pt x="2758402" y="26149"/>
                </a:moveTo>
                <a:lnTo>
                  <a:pt x="2755823" y="22707"/>
                </a:lnTo>
                <a:lnTo>
                  <a:pt x="2757106" y="22707"/>
                </a:lnTo>
                <a:lnTo>
                  <a:pt x="2757792" y="22021"/>
                </a:lnTo>
                <a:lnTo>
                  <a:pt x="2757792" y="21336"/>
                </a:lnTo>
                <a:lnTo>
                  <a:pt x="2756509" y="20650"/>
                </a:lnTo>
                <a:lnTo>
                  <a:pt x="2754528" y="20650"/>
                </a:lnTo>
                <a:lnTo>
                  <a:pt x="2754528" y="19964"/>
                </a:lnTo>
                <a:lnTo>
                  <a:pt x="2753931" y="19964"/>
                </a:lnTo>
                <a:lnTo>
                  <a:pt x="2753931" y="20650"/>
                </a:lnTo>
                <a:lnTo>
                  <a:pt x="2753245" y="20650"/>
                </a:lnTo>
                <a:lnTo>
                  <a:pt x="2751950" y="21336"/>
                </a:lnTo>
                <a:lnTo>
                  <a:pt x="2753245" y="22021"/>
                </a:lnTo>
                <a:lnTo>
                  <a:pt x="2753931" y="22021"/>
                </a:lnTo>
                <a:lnTo>
                  <a:pt x="2754477" y="24053"/>
                </a:lnTo>
                <a:lnTo>
                  <a:pt x="2749372" y="21336"/>
                </a:lnTo>
                <a:lnTo>
                  <a:pt x="2739047" y="19964"/>
                </a:lnTo>
                <a:lnTo>
                  <a:pt x="2748076" y="27533"/>
                </a:lnTo>
                <a:lnTo>
                  <a:pt x="2748762" y="30276"/>
                </a:lnTo>
                <a:lnTo>
                  <a:pt x="2750058" y="30276"/>
                </a:lnTo>
                <a:lnTo>
                  <a:pt x="2751950" y="30962"/>
                </a:lnTo>
                <a:lnTo>
                  <a:pt x="2752636" y="29591"/>
                </a:lnTo>
                <a:lnTo>
                  <a:pt x="2748762" y="26149"/>
                </a:lnTo>
                <a:lnTo>
                  <a:pt x="2755023" y="26149"/>
                </a:lnTo>
                <a:lnTo>
                  <a:pt x="2755214" y="26835"/>
                </a:lnTo>
                <a:lnTo>
                  <a:pt x="2758402" y="26149"/>
                </a:lnTo>
                <a:close/>
              </a:path>
              <a:path w="9144000" h="398779">
                <a:moveTo>
                  <a:pt x="2760980" y="10325"/>
                </a:moveTo>
                <a:lnTo>
                  <a:pt x="2760662" y="9639"/>
                </a:lnTo>
                <a:lnTo>
                  <a:pt x="2759684" y="7569"/>
                </a:lnTo>
                <a:lnTo>
                  <a:pt x="2758402" y="5511"/>
                </a:lnTo>
                <a:lnTo>
                  <a:pt x="2756509" y="4826"/>
                </a:lnTo>
                <a:lnTo>
                  <a:pt x="2753245" y="5511"/>
                </a:lnTo>
                <a:lnTo>
                  <a:pt x="2750655" y="6197"/>
                </a:lnTo>
                <a:lnTo>
                  <a:pt x="2749372" y="7569"/>
                </a:lnTo>
                <a:lnTo>
                  <a:pt x="2748762" y="11010"/>
                </a:lnTo>
                <a:lnTo>
                  <a:pt x="2748953" y="11074"/>
                </a:lnTo>
                <a:lnTo>
                  <a:pt x="2748762" y="11709"/>
                </a:lnTo>
                <a:lnTo>
                  <a:pt x="2747480" y="13081"/>
                </a:lnTo>
                <a:lnTo>
                  <a:pt x="2751950" y="13081"/>
                </a:lnTo>
                <a:lnTo>
                  <a:pt x="2753245" y="13766"/>
                </a:lnTo>
                <a:lnTo>
                  <a:pt x="2754553" y="13068"/>
                </a:lnTo>
                <a:lnTo>
                  <a:pt x="2756509" y="13766"/>
                </a:lnTo>
                <a:lnTo>
                  <a:pt x="2760980" y="10325"/>
                </a:lnTo>
                <a:close/>
              </a:path>
              <a:path w="9144000" h="398779">
                <a:moveTo>
                  <a:pt x="2762961" y="82562"/>
                </a:moveTo>
                <a:lnTo>
                  <a:pt x="2759087" y="79121"/>
                </a:lnTo>
                <a:lnTo>
                  <a:pt x="2755823" y="79806"/>
                </a:lnTo>
                <a:lnTo>
                  <a:pt x="2753931" y="81876"/>
                </a:lnTo>
                <a:lnTo>
                  <a:pt x="2757792" y="82562"/>
                </a:lnTo>
                <a:lnTo>
                  <a:pt x="2759087" y="83947"/>
                </a:lnTo>
                <a:lnTo>
                  <a:pt x="2762961" y="82562"/>
                </a:lnTo>
                <a:close/>
              </a:path>
              <a:path w="9144000" h="398779">
                <a:moveTo>
                  <a:pt x="2770695" y="19265"/>
                </a:moveTo>
                <a:lnTo>
                  <a:pt x="2770009" y="17894"/>
                </a:lnTo>
                <a:lnTo>
                  <a:pt x="2768117" y="17195"/>
                </a:lnTo>
                <a:lnTo>
                  <a:pt x="2763558" y="17195"/>
                </a:lnTo>
                <a:lnTo>
                  <a:pt x="2764244" y="18580"/>
                </a:lnTo>
                <a:lnTo>
                  <a:pt x="2760383" y="21336"/>
                </a:lnTo>
                <a:lnTo>
                  <a:pt x="2763558" y="22021"/>
                </a:lnTo>
                <a:lnTo>
                  <a:pt x="2764853" y="21336"/>
                </a:lnTo>
                <a:lnTo>
                  <a:pt x="2766136" y="22021"/>
                </a:lnTo>
                <a:lnTo>
                  <a:pt x="2768117" y="22707"/>
                </a:lnTo>
                <a:lnTo>
                  <a:pt x="2768981" y="21336"/>
                </a:lnTo>
                <a:lnTo>
                  <a:pt x="2769412" y="20650"/>
                </a:lnTo>
                <a:lnTo>
                  <a:pt x="2770695" y="19265"/>
                </a:lnTo>
                <a:close/>
              </a:path>
              <a:path w="9144000" h="398779">
                <a:moveTo>
                  <a:pt x="2775762" y="43345"/>
                </a:moveTo>
                <a:lnTo>
                  <a:pt x="2770009" y="43345"/>
                </a:lnTo>
                <a:lnTo>
                  <a:pt x="2771991" y="45415"/>
                </a:lnTo>
                <a:lnTo>
                  <a:pt x="2774073" y="45694"/>
                </a:lnTo>
                <a:lnTo>
                  <a:pt x="2775762" y="43345"/>
                </a:lnTo>
                <a:close/>
              </a:path>
              <a:path w="9144000" h="398779">
                <a:moveTo>
                  <a:pt x="2775851" y="43345"/>
                </a:moveTo>
                <a:close/>
              </a:path>
              <a:path w="9144000" h="398779">
                <a:moveTo>
                  <a:pt x="2777147" y="68808"/>
                </a:moveTo>
                <a:lnTo>
                  <a:pt x="2775166" y="67424"/>
                </a:lnTo>
                <a:lnTo>
                  <a:pt x="2774569" y="68808"/>
                </a:lnTo>
                <a:lnTo>
                  <a:pt x="2771991" y="71551"/>
                </a:lnTo>
                <a:lnTo>
                  <a:pt x="2773273" y="71551"/>
                </a:lnTo>
                <a:lnTo>
                  <a:pt x="2773883" y="72237"/>
                </a:lnTo>
                <a:lnTo>
                  <a:pt x="2775166" y="72237"/>
                </a:lnTo>
                <a:lnTo>
                  <a:pt x="2777147" y="70180"/>
                </a:lnTo>
                <a:lnTo>
                  <a:pt x="2777147" y="68808"/>
                </a:lnTo>
                <a:close/>
              </a:path>
              <a:path w="9144000" h="398779">
                <a:moveTo>
                  <a:pt x="2777147" y="46101"/>
                </a:moveTo>
                <a:lnTo>
                  <a:pt x="2774073" y="45694"/>
                </a:lnTo>
                <a:lnTo>
                  <a:pt x="2773273" y="46786"/>
                </a:lnTo>
                <a:lnTo>
                  <a:pt x="2776474" y="47167"/>
                </a:lnTo>
                <a:lnTo>
                  <a:pt x="2777147" y="46101"/>
                </a:lnTo>
                <a:close/>
              </a:path>
              <a:path w="9144000" h="398779">
                <a:moveTo>
                  <a:pt x="2777744" y="40589"/>
                </a:moveTo>
                <a:lnTo>
                  <a:pt x="2771305" y="41973"/>
                </a:lnTo>
                <a:lnTo>
                  <a:pt x="2775775" y="43319"/>
                </a:lnTo>
                <a:lnTo>
                  <a:pt x="2777744" y="40589"/>
                </a:lnTo>
                <a:close/>
              </a:path>
              <a:path w="9144000" h="398779">
                <a:moveTo>
                  <a:pt x="2779039" y="57111"/>
                </a:moveTo>
                <a:lnTo>
                  <a:pt x="2778633" y="55727"/>
                </a:lnTo>
                <a:lnTo>
                  <a:pt x="2778442" y="55041"/>
                </a:lnTo>
                <a:lnTo>
                  <a:pt x="2777147" y="53670"/>
                </a:lnTo>
                <a:lnTo>
                  <a:pt x="2776461" y="55727"/>
                </a:lnTo>
                <a:lnTo>
                  <a:pt x="2775597" y="55041"/>
                </a:lnTo>
                <a:lnTo>
                  <a:pt x="2773883" y="53670"/>
                </a:lnTo>
                <a:lnTo>
                  <a:pt x="2772587" y="55041"/>
                </a:lnTo>
                <a:lnTo>
                  <a:pt x="2768117" y="55727"/>
                </a:lnTo>
                <a:lnTo>
                  <a:pt x="2761665" y="58483"/>
                </a:lnTo>
                <a:lnTo>
                  <a:pt x="2761665" y="61239"/>
                </a:lnTo>
                <a:lnTo>
                  <a:pt x="2765539" y="59169"/>
                </a:lnTo>
                <a:lnTo>
                  <a:pt x="2766136" y="61925"/>
                </a:lnTo>
                <a:lnTo>
                  <a:pt x="2767431" y="59867"/>
                </a:lnTo>
                <a:lnTo>
                  <a:pt x="2769412" y="61239"/>
                </a:lnTo>
                <a:lnTo>
                  <a:pt x="2773273" y="59867"/>
                </a:lnTo>
                <a:lnTo>
                  <a:pt x="2773273" y="59169"/>
                </a:lnTo>
                <a:lnTo>
                  <a:pt x="2773273" y="56413"/>
                </a:lnTo>
                <a:lnTo>
                  <a:pt x="2773883" y="57797"/>
                </a:lnTo>
                <a:lnTo>
                  <a:pt x="2775851" y="59169"/>
                </a:lnTo>
                <a:lnTo>
                  <a:pt x="2779039" y="57111"/>
                </a:lnTo>
                <a:close/>
              </a:path>
              <a:path w="9144000" h="398779">
                <a:moveTo>
                  <a:pt x="2782303" y="23393"/>
                </a:moveTo>
                <a:lnTo>
                  <a:pt x="2781211" y="22707"/>
                </a:lnTo>
                <a:lnTo>
                  <a:pt x="2779039" y="21336"/>
                </a:lnTo>
                <a:lnTo>
                  <a:pt x="2777744" y="22707"/>
                </a:lnTo>
                <a:lnTo>
                  <a:pt x="2775851" y="20650"/>
                </a:lnTo>
                <a:lnTo>
                  <a:pt x="2775166" y="19964"/>
                </a:lnTo>
                <a:lnTo>
                  <a:pt x="2770695" y="23393"/>
                </a:lnTo>
                <a:lnTo>
                  <a:pt x="2782303" y="23393"/>
                </a:lnTo>
                <a:close/>
              </a:path>
              <a:path w="9144000" h="398779">
                <a:moveTo>
                  <a:pt x="2788069" y="141046"/>
                </a:moveTo>
                <a:lnTo>
                  <a:pt x="2787472" y="136232"/>
                </a:lnTo>
                <a:lnTo>
                  <a:pt x="2784195" y="136232"/>
                </a:lnTo>
                <a:lnTo>
                  <a:pt x="2781020" y="134848"/>
                </a:lnTo>
                <a:lnTo>
                  <a:pt x="2780322" y="135534"/>
                </a:lnTo>
                <a:lnTo>
                  <a:pt x="2783598" y="143103"/>
                </a:lnTo>
                <a:lnTo>
                  <a:pt x="2788069" y="141046"/>
                </a:lnTo>
                <a:close/>
              </a:path>
              <a:path w="9144000" h="398779">
                <a:moveTo>
                  <a:pt x="2788069" y="52984"/>
                </a:moveTo>
                <a:lnTo>
                  <a:pt x="2782303" y="48158"/>
                </a:lnTo>
                <a:lnTo>
                  <a:pt x="2784195" y="46786"/>
                </a:lnTo>
                <a:lnTo>
                  <a:pt x="2787472" y="46786"/>
                </a:lnTo>
                <a:lnTo>
                  <a:pt x="2784195" y="44729"/>
                </a:lnTo>
                <a:lnTo>
                  <a:pt x="2782303" y="45415"/>
                </a:lnTo>
                <a:lnTo>
                  <a:pt x="2781617" y="48158"/>
                </a:lnTo>
                <a:lnTo>
                  <a:pt x="2779039" y="47472"/>
                </a:lnTo>
                <a:lnTo>
                  <a:pt x="2776474" y="47167"/>
                </a:lnTo>
                <a:lnTo>
                  <a:pt x="2775851" y="48158"/>
                </a:lnTo>
                <a:lnTo>
                  <a:pt x="2772587" y="48158"/>
                </a:lnTo>
                <a:lnTo>
                  <a:pt x="2773273" y="46786"/>
                </a:lnTo>
                <a:lnTo>
                  <a:pt x="2770695" y="46101"/>
                </a:lnTo>
                <a:lnTo>
                  <a:pt x="2771127" y="50177"/>
                </a:lnTo>
                <a:lnTo>
                  <a:pt x="2775737" y="51346"/>
                </a:lnTo>
                <a:lnTo>
                  <a:pt x="2782176" y="51612"/>
                </a:lnTo>
                <a:lnTo>
                  <a:pt x="2788069" y="52984"/>
                </a:lnTo>
                <a:close/>
              </a:path>
              <a:path w="9144000" h="398779">
                <a:moveTo>
                  <a:pt x="2788678" y="51346"/>
                </a:moveTo>
                <a:lnTo>
                  <a:pt x="2788069" y="51612"/>
                </a:lnTo>
                <a:lnTo>
                  <a:pt x="2788069" y="52984"/>
                </a:lnTo>
                <a:lnTo>
                  <a:pt x="2788678" y="51346"/>
                </a:lnTo>
                <a:close/>
              </a:path>
              <a:path w="9144000" h="398779">
                <a:moveTo>
                  <a:pt x="2791333" y="173380"/>
                </a:moveTo>
                <a:lnTo>
                  <a:pt x="2787472" y="167182"/>
                </a:lnTo>
                <a:lnTo>
                  <a:pt x="2782913" y="169252"/>
                </a:lnTo>
                <a:lnTo>
                  <a:pt x="2781617" y="171310"/>
                </a:lnTo>
                <a:lnTo>
                  <a:pt x="2785491" y="172694"/>
                </a:lnTo>
                <a:lnTo>
                  <a:pt x="2787472" y="174066"/>
                </a:lnTo>
                <a:lnTo>
                  <a:pt x="2791333" y="173380"/>
                </a:lnTo>
                <a:close/>
              </a:path>
              <a:path w="9144000" h="398779">
                <a:moveTo>
                  <a:pt x="2791333" y="50228"/>
                </a:moveTo>
                <a:lnTo>
                  <a:pt x="2789351" y="49542"/>
                </a:lnTo>
                <a:lnTo>
                  <a:pt x="2788678" y="51346"/>
                </a:lnTo>
                <a:lnTo>
                  <a:pt x="2791333" y="50228"/>
                </a:lnTo>
                <a:close/>
              </a:path>
              <a:path w="9144000" h="398779">
                <a:moveTo>
                  <a:pt x="2791333" y="46101"/>
                </a:moveTo>
                <a:lnTo>
                  <a:pt x="2790647" y="44043"/>
                </a:lnTo>
                <a:lnTo>
                  <a:pt x="2787472" y="46786"/>
                </a:lnTo>
                <a:lnTo>
                  <a:pt x="2788069" y="46786"/>
                </a:lnTo>
                <a:lnTo>
                  <a:pt x="2786176" y="48158"/>
                </a:lnTo>
                <a:lnTo>
                  <a:pt x="2787472" y="48844"/>
                </a:lnTo>
                <a:lnTo>
                  <a:pt x="2788755" y="47472"/>
                </a:lnTo>
                <a:lnTo>
                  <a:pt x="2790647" y="48844"/>
                </a:lnTo>
                <a:lnTo>
                  <a:pt x="2790990" y="47472"/>
                </a:lnTo>
                <a:lnTo>
                  <a:pt x="2791333" y="46101"/>
                </a:lnTo>
                <a:close/>
              </a:path>
              <a:path w="9144000" h="398779">
                <a:moveTo>
                  <a:pt x="2792628" y="20650"/>
                </a:moveTo>
                <a:lnTo>
                  <a:pt x="2790050" y="19265"/>
                </a:lnTo>
                <a:lnTo>
                  <a:pt x="2788755" y="20650"/>
                </a:lnTo>
                <a:lnTo>
                  <a:pt x="2787472" y="21336"/>
                </a:lnTo>
                <a:lnTo>
                  <a:pt x="2788755" y="22021"/>
                </a:lnTo>
                <a:lnTo>
                  <a:pt x="2788755" y="22707"/>
                </a:lnTo>
                <a:lnTo>
                  <a:pt x="2790647" y="23393"/>
                </a:lnTo>
                <a:lnTo>
                  <a:pt x="2791333" y="22707"/>
                </a:lnTo>
                <a:lnTo>
                  <a:pt x="2791942" y="21336"/>
                </a:lnTo>
                <a:lnTo>
                  <a:pt x="2792628" y="20650"/>
                </a:lnTo>
                <a:close/>
              </a:path>
              <a:path w="9144000" h="398779">
                <a:moveTo>
                  <a:pt x="2793911" y="39217"/>
                </a:moveTo>
                <a:lnTo>
                  <a:pt x="2791942" y="35090"/>
                </a:lnTo>
                <a:lnTo>
                  <a:pt x="2786176" y="37160"/>
                </a:lnTo>
                <a:lnTo>
                  <a:pt x="2784195" y="40589"/>
                </a:lnTo>
                <a:lnTo>
                  <a:pt x="2790050" y="42659"/>
                </a:lnTo>
                <a:lnTo>
                  <a:pt x="2793911" y="41973"/>
                </a:lnTo>
                <a:lnTo>
                  <a:pt x="2793911" y="39217"/>
                </a:lnTo>
                <a:close/>
              </a:path>
              <a:path w="9144000" h="398779">
                <a:moveTo>
                  <a:pt x="2795803" y="59867"/>
                </a:moveTo>
                <a:lnTo>
                  <a:pt x="2794520" y="59169"/>
                </a:lnTo>
                <a:lnTo>
                  <a:pt x="2795206" y="58483"/>
                </a:lnTo>
                <a:lnTo>
                  <a:pt x="2793911" y="57797"/>
                </a:lnTo>
                <a:lnTo>
                  <a:pt x="2791942" y="57797"/>
                </a:lnTo>
                <a:lnTo>
                  <a:pt x="2790050" y="60553"/>
                </a:lnTo>
                <a:lnTo>
                  <a:pt x="2792628" y="61239"/>
                </a:lnTo>
                <a:lnTo>
                  <a:pt x="2793225" y="60553"/>
                </a:lnTo>
                <a:lnTo>
                  <a:pt x="2795206" y="60553"/>
                </a:lnTo>
                <a:lnTo>
                  <a:pt x="2795803" y="59867"/>
                </a:lnTo>
                <a:close/>
              </a:path>
              <a:path w="9144000" h="398779">
                <a:moveTo>
                  <a:pt x="2802255" y="50228"/>
                </a:moveTo>
                <a:lnTo>
                  <a:pt x="2799080" y="47472"/>
                </a:lnTo>
                <a:lnTo>
                  <a:pt x="2796502" y="44043"/>
                </a:lnTo>
                <a:lnTo>
                  <a:pt x="2793225" y="44729"/>
                </a:lnTo>
                <a:lnTo>
                  <a:pt x="2793911" y="46101"/>
                </a:lnTo>
                <a:lnTo>
                  <a:pt x="2791333" y="46786"/>
                </a:lnTo>
                <a:lnTo>
                  <a:pt x="2794520" y="49542"/>
                </a:lnTo>
                <a:lnTo>
                  <a:pt x="2797797" y="51612"/>
                </a:lnTo>
                <a:lnTo>
                  <a:pt x="2800972" y="53670"/>
                </a:lnTo>
                <a:lnTo>
                  <a:pt x="2802255" y="50228"/>
                </a:lnTo>
                <a:close/>
              </a:path>
              <a:path w="9144000" h="398779">
                <a:moveTo>
                  <a:pt x="2808109" y="41973"/>
                </a:moveTo>
                <a:lnTo>
                  <a:pt x="2806814" y="38531"/>
                </a:lnTo>
                <a:lnTo>
                  <a:pt x="2804236" y="37846"/>
                </a:lnTo>
                <a:lnTo>
                  <a:pt x="2799677" y="39217"/>
                </a:lnTo>
                <a:lnTo>
                  <a:pt x="2800972" y="42659"/>
                </a:lnTo>
                <a:lnTo>
                  <a:pt x="2803550" y="44043"/>
                </a:lnTo>
                <a:lnTo>
                  <a:pt x="2808109" y="41973"/>
                </a:lnTo>
                <a:close/>
              </a:path>
              <a:path w="9144000" h="398779">
                <a:moveTo>
                  <a:pt x="2811970" y="78435"/>
                </a:moveTo>
                <a:lnTo>
                  <a:pt x="2809392" y="77063"/>
                </a:lnTo>
                <a:lnTo>
                  <a:pt x="2808109" y="77749"/>
                </a:lnTo>
                <a:lnTo>
                  <a:pt x="2805519" y="76377"/>
                </a:lnTo>
                <a:lnTo>
                  <a:pt x="2804833" y="78435"/>
                </a:lnTo>
                <a:lnTo>
                  <a:pt x="2805519" y="78435"/>
                </a:lnTo>
                <a:lnTo>
                  <a:pt x="2806814" y="79121"/>
                </a:lnTo>
                <a:lnTo>
                  <a:pt x="2807411" y="79121"/>
                </a:lnTo>
                <a:lnTo>
                  <a:pt x="2807411" y="77749"/>
                </a:lnTo>
                <a:lnTo>
                  <a:pt x="2811970" y="78435"/>
                </a:lnTo>
                <a:close/>
              </a:path>
              <a:path w="9144000" h="398779">
                <a:moveTo>
                  <a:pt x="2813862" y="28219"/>
                </a:moveTo>
                <a:lnTo>
                  <a:pt x="2811970" y="27533"/>
                </a:lnTo>
                <a:lnTo>
                  <a:pt x="2810002" y="30276"/>
                </a:lnTo>
                <a:lnTo>
                  <a:pt x="2808401" y="29591"/>
                </a:lnTo>
                <a:lnTo>
                  <a:pt x="2806814" y="28905"/>
                </a:lnTo>
                <a:lnTo>
                  <a:pt x="2804236" y="30276"/>
                </a:lnTo>
                <a:lnTo>
                  <a:pt x="2805519" y="33020"/>
                </a:lnTo>
                <a:lnTo>
                  <a:pt x="2806814" y="29591"/>
                </a:lnTo>
                <a:lnTo>
                  <a:pt x="2810002" y="30962"/>
                </a:lnTo>
                <a:lnTo>
                  <a:pt x="2810687" y="30276"/>
                </a:lnTo>
                <a:lnTo>
                  <a:pt x="2813862" y="28219"/>
                </a:lnTo>
                <a:close/>
              </a:path>
              <a:path w="9144000" h="398779">
                <a:moveTo>
                  <a:pt x="2826766" y="81191"/>
                </a:moveTo>
                <a:lnTo>
                  <a:pt x="2825800" y="79121"/>
                </a:lnTo>
                <a:lnTo>
                  <a:pt x="2825470" y="78435"/>
                </a:lnTo>
                <a:lnTo>
                  <a:pt x="2822892" y="77749"/>
                </a:lnTo>
                <a:lnTo>
                  <a:pt x="2821000" y="77063"/>
                </a:lnTo>
                <a:lnTo>
                  <a:pt x="2818422" y="76377"/>
                </a:lnTo>
                <a:lnTo>
                  <a:pt x="2817736" y="77749"/>
                </a:lnTo>
                <a:lnTo>
                  <a:pt x="2817139" y="78435"/>
                </a:lnTo>
                <a:lnTo>
                  <a:pt x="2816441" y="79806"/>
                </a:lnTo>
                <a:lnTo>
                  <a:pt x="2817139" y="80492"/>
                </a:lnTo>
                <a:lnTo>
                  <a:pt x="2819031" y="81191"/>
                </a:lnTo>
                <a:lnTo>
                  <a:pt x="2821609" y="81876"/>
                </a:lnTo>
                <a:lnTo>
                  <a:pt x="2822295" y="79121"/>
                </a:lnTo>
                <a:lnTo>
                  <a:pt x="2826766" y="81191"/>
                </a:lnTo>
                <a:close/>
              </a:path>
              <a:path w="9144000" h="398779">
                <a:moveTo>
                  <a:pt x="2829344" y="5511"/>
                </a:moveTo>
                <a:lnTo>
                  <a:pt x="2826766" y="4140"/>
                </a:lnTo>
                <a:lnTo>
                  <a:pt x="2826169" y="6197"/>
                </a:lnTo>
                <a:lnTo>
                  <a:pt x="2824188" y="4826"/>
                </a:lnTo>
                <a:lnTo>
                  <a:pt x="2822295" y="6197"/>
                </a:lnTo>
                <a:lnTo>
                  <a:pt x="2821609" y="8255"/>
                </a:lnTo>
                <a:lnTo>
                  <a:pt x="2824188" y="8255"/>
                </a:lnTo>
                <a:lnTo>
                  <a:pt x="2826169" y="7569"/>
                </a:lnTo>
                <a:lnTo>
                  <a:pt x="2828061" y="7569"/>
                </a:lnTo>
                <a:lnTo>
                  <a:pt x="2828912" y="6197"/>
                </a:lnTo>
                <a:lnTo>
                  <a:pt x="2829344" y="5511"/>
                </a:lnTo>
                <a:close/>
              </a:path>
              <a:path w="9144000" h="398779">
                <a:moveTo>
                  <a:pt x="2831414" y="43141"/>
                </a:moveTo>
                <a:lnTo>
                  <a:pt x="2826766" y="41287"/>
                </a:lnTo>
                <a:lnTo>
                  <a:pt x="2821609" y="44043"/>
                </a:lnTo>
                <a:lnTo>
                  <a:pt x="2831414" y="43141"/>
                </a:lnTo>
                <a:close/>
              </a:path>
              <a:path w="9144000" h="398779">
                <a:moveTo>
                  <a:pt x="2831922" y="43345"/>
                </a:moveTo>
                <a:lnTo>
                  <a:pt x="2831884" y="43103"/>
                </a:lnTo>
                <a:lnTo>
                  <a:pt x="2831414" y="43141"/>
                </a:lnTo>
                <a:lnTo>
                  <a:pt x="2831922" y="43345"/>
                </a:lnTo>
                <a:close/>
              </a:path>
              <a:path w="9144000" h="398779">
                <a:moveTo>
                  <a:pt x="2835198" y="35788"/>
                </a:moveTo>
                <a:lnTo>
                  <a:pt x="2831325" y="33718"/>
                </a:lnTo>
                <a:lnTo>
                  <a:pt x="2831922" y="32334"/>
                </a:lnTo>
                <a:lnTo>
                  <a:pt x="2832608" y="30962"/>
                </a:lnTo>
                <a:lnTo>
                  <a:pt x="2832608" y="30276"/>
                </a:lnTo>
                <a:lnTo>
                  <a:pt x="2829344" y="31648"/>
                </a:lnTo>
                <a:lnTo>
                  <a:pt x="2826169" y="32334"/>
                </a:lnTo>
                <a:lnTo>
                  <a:pt x="2822295" y="29591"/>
                </a:lnTo>
                <a:lnTo>
                  <a:pt x="2821609" y="30276"/>
                </a:lnTo>
                <a:lnTo>
                  <a:pt x="2821000" y="30962"/>
                </a:lnTo>
                <a:lnTo>
                  <a:pt x="2817736" y="30962"/>
                </a:lnTo>
                <a:lnTo>
                  <a:pt x="2818422" y="33718"/>
                </a:lnTo>
                <a:lnTo>
                  <a:pt x="2815844" y="35090"/>
                </a:lnTo>
                <a:lnTo>
                  <a:pt x="2816441" y="37160"/>
                </a:lnTo>
                <a:lnTo>
                  <a:pt x="2820314" y="37160"/>
                </a:lnTo>
                <a:lnTo>
                  <a:pt x="2820314" y="37846"/>
                </a:lnTo>
                <a:lnTo>
                  <a:pt x="2821000" y="38531"/>
                </a:lnTo>
                <a:lnTo>
                  <a:pt x="2821000" y="39217"/>
                </a:lnTo>
                <a:lnTo>
                  <a:pt x="2822892" y="39903"/>
                </a:lnTo>
                <a:lnTo>
                  <a:pt x="2824873" y="40589"/>
                </a:lnTo>
                <a:lnTo>
                  <a:pt x="2826766" y="41287"/>
                </a:lnTo>
                <a:lnTo>
                  <a:pt x="2828747" y="39903"/>
                </a:lnTo>
                <a:lnTo>
                  <a:pt x="2828747" y="38531"/>
                </a:lnTo>
                <a:lnTo>
                  <a:pt x="2830639" y="37846"/>
                </a:lnTo>
                <a:lnTo>
                  <a:pt x="2831325" y="37846"/>
                </a:lnTo>
                <a:lnTo>
                  <a:pt x="2831922" y="37160"/>
                </a:lnTo>
                <a:lnTo>
                  <a:pt x="2833217" y="36474"/>
                </a:lnTo>
                <a:lnTo>
                  <a:pt x="2835198" y="35788"/>
                </a:lnTo>
                <a:close/>
              </a:path>
              <a:path w="9144000" h="398779">
                <a:moveTo>
                  <a:pt x="2837777" y="17195"/>
                </a:moveTo>
                <a:lnTo>
                  <a:pt x="2833903" y="16510"/>
                </a:lnTo>
                <a:lnTo>
                  <a:pt x="2822295" y="16510"/>
                </a:lnTo>
                <a:lnTo>
                  <a:pt x="2826169" y="21336"/>
                </a:lnTo>
                <a:lnTo>
                  <a:pt x="2829344" y="19265"/>
                </a:lnTo>
                <a:lnTo>
                  <a:pt x="2834500" y="19964"/>
                </a:lnTo>
                <a:lnTo>
                  <a:pt x="2835325" y="19265"/>
                </a:lnTo>
                <a:lnTo>
                  <a:pt x="2837777" y="17195"/>
                </a:lnTo>
                <a:close/>
              </a:path>
              <a:path w="9144000" h="398779">
                <a:moveTo>
                  <a:pt x="2840355" y="11010"/>
                </a:moveTo>
                <a:lnTo>
                  <a:pt x="2838373" y="10325"/>
                </a:lnTo>
                <a:lnTo>
                  <a:pt x="2832608" y="11709"/>
                </a:lnTo>
                <a:lnTo>
                  <a:pt x="2839669" y="5511"/>
                </a:lnTo>
                <a:lnTo>
                  <a:pt x="2833903" y="5511"/>
                </a:lnTo>
                <a:lnTo>
                  <a:pt x="2832608" y="6197"/>
                </a:lnTo>
                <a:lnTo>
                  <a:pt x="2830030" y="6197"/>
                </a:lnTo>
                <a:lnTo>
                  <a:pt x="2829344" y="8255"/>
                </a:lnTo>
                <a:lnTo>
                  <a:pt x="2831325" y="10325"/>
                </a:lnTo>
                <a:lnTo>
                  <a:pt x="2832582" y="11709"/>
                </a:lnTo>
                <a:lnTo>
                  <a:pt x="2833217" y="12395"/>
                </a:lnTo>
                <a:lnTo>
                  <a:pt x="2837091" y="13766"/>
                </a:lnTo>
                <a:lnTo>
                  <a:pt x="2837091" y="13081"/>
                </a:lnTo>
                <a:lnTo>
                  <a:pt x="2840355" y="11010"/>
                </a:lnTo>
                <a:close/>
              </a:path>
              <a:path w="9144000" h="398779">
                <a:moveTo>
                  <a:pt x="2844228" y="41973"/>
                </a:moveTo>
                <a:lnTo>
                  <a:pt x="2841637" y="39217"/>
                </a:lnTo>
                <a:lnTo>
                  <a:pt x="2838373" y="36474"/>
                </a:lnTo>
                <a:lnTo>
                  <a:pt x="2831325" y="39217"/>
                </a:lnTo>
                <a:lnTo>
                  <a:pt x="2831884" y="43103"/>
                </a:lnTo>
                <a:lnTo>
                  <a:pt x="2844228" y="41973"/>
                </a:lnTo>
                <a:close/>
              </a:path>
              <a:path w="9144000" h="398779">
                <a:moveTo>
                  <a:pt x="2857119" y="26149"/>
                </a:moveTo>
                <a:lnTo>
                  <a:pt x="2854541" y="25793"/>
                </a:lnTo>
                <a:lnTo>
                  <a:pt x="2854541" y="28219"/>
                </a:lnTo>
                <a:lnTo>
                  <a:pt x="2854541" y="28905"/>
                </a:lnTo>
                <a:lnTo>
                  <a:pt x="2854083" y="28905"/>
                </a:lnTo>
                <a:lnTo>
                  <a:pt x="2851962" y="27533"/>
                </a:lnTo>
                <a:lnTo>
                  <a:pt x="2854541" y="28219"/>
                </a:lnTo>
                <a:lnTo>
                  <a:pt x="2854541" y="25793"/>
                </a:lnTo>
                <a:lnTo>
                  <a:pt x="2847403" y="24765"/>
                </a:lnTo>
                <a:lnTo>
                  <a:pt x="2845511" y="26149"/>
                </a:lnTo>
                <a:lnTo>
                  <a:pt x="2848699" y="27533"/>
                </a:lnTo>
                <a:lnTo>
                  <a:pt x="2846806" y="30276"/>
                </a:lnTo>
                <a:lnTo>
                  <a:pt x="2852559" y="30962"/>
                </a:lnTo>
                <a:lnTo>
                  <a:pt x="2855150" y="29591"/>
                </a:lnTo>
                <a:lnTo>
                  <a:pt x="2856331" y="27533"/>
                </a:lnTo>
                <a:lnTo>
                  <a:pt x="2857119" y="26149"/>
                </a:lnTo>
                <a:close/>
              </a:path>
              <a:path w="9144000" h="398779">
                <a:moveTo>
                  <a:pt x="2859697" y="16510"/>
                </a:moveTo>
                <a:lnTo>
                  <a:pt x="2858414" y="15824"/>
                </a:lnTo>
                <a:lnTo>
                  <a:pt x="2855150" y="15824"/>
                </a:lnTo>
                <a:lnTo>
                  <a:pt x="2855836" y="15138"/>
                </a:lnTo>
                <a:lnTo>
                  <a:pt x="2856433" y="14452"/>
                </a:lnTo>
                <a:lnTo>
                  <a:pt x="2855150" y="14452"/>
                </a:lnTo>
                <a:lnTo>
                  <a:pt x="2853258" y="15824"/>
                </a:lnTo>
                <a:lnTo>
                  <a:pt x="2855836" y="16510"/>
                </a:lnTo>
                <a:lnTo>
                  <a:pt x="2853855" y="17894"/>
                </a:lnTo>
                <a:lnTo>
                  <a:pt x="2855836" y="17894"/>
                </a:lnTo>
                <a:lnTo>
                  <a:pt x="2858414" y="18580"/>
                </a:lnTo>
                <a:lnTo>
                  <a:pt x="2859697" y="17894"/>
                </a:lnTo>
                <a:lnTo>
                  <a:pt x="2859011" y="17195"/>
                </a:lnTo>
                <a:lnTo>
                  <a:pt x="2859697" y="16510"/>
                </a:lnTo>
                <a:close/>
              </a:path>
              <a:path w="9144000" h="398779">
                <a:moveTo>
                  <a:pt x="2888678" y="30962"/>
                </a:moveTo>
                <a:lnTo>
                  <a:pt x="2886100" y="30276"/>
                </a:lnTo>
                <a:lnTo>
                  <a:pt x="2884208" y="29591"/>
                </a:lnTo>
                <a:lnTo>
                  <a:pt x="2883522" y="28905"/>
                </a:lnTo>
                <a:lnTo>
                  <a:pt x="2880347" y="30276"/>
                </a:lnTo>
                <a:lnTo>
                  <a:pt x="2880944" y="33020"/>
                </a:lnTo>
                <a:lnTo>
                  <a:pt x="2882925" y="34404"/>
                </a:lnTo>
                <a:lnTo>
                  <a:pt x="2884208" y="32334"/>
                </a:lnTo>
                <a:lnTo>
                  <a:pt x="2887395" y="33718"/>
                </a:lnTo>
                <a:lnTo>
                  <a:pt x="2888043" y="32334"/>
                </a:lnTo>
                <a:lnTo>
                  <a:pt x="2888678" y="30962"/>
                </a:lnTo>
                <a:close/>
              </a:path>
              <a:path w="9144000" h="398779">
                <a:moveTo>
                  <a:pt x="2901581" y="36474"/>
                </a:moveTo>
                <a:lnTo>
                  <a:pt x="2897708" y="36474"/>
                </a:lnTo>
                <a:lnTo>
                  <a:pt x="2895816" y="35788"/>
                </a:lnTo>
                <a:lnTo>
                  <a:pt x="2895816" y="38531"/>
                </a:lnTo>
                <a:lnTo>
                  <a:pt x="2894533" y="39217"/>
                </a:lnTo>
                <a:lnTo>
                  <a:pt x="2895816" y="39217"/>
                </a:lnTo>
                <a:lnTo>
                  <a:pt x="2896425" y="39903"/>
                </a:lnTo>
                <a:lnTo>
                  <a:pt x="2897708" y="39903"/>
                </a:lnTo>
                <a:lnTo>
                  <a:pt x="2897708" y="38531"/>
                </a:lnTo>
                <a:lnTo>
                  <a:pt x="2901581" y="36474"/>
                </a:lnTo>
                <a:close/>
              </a:path>
              <a:path w="9144000" h="398779">
                <a:moveTo>
                  <a:pt x="2910573" y="393458"/>
                </a:moveTo>
                <a:lnTo>
                  <a:pt x="2909849" y="392899"/>
                </a:lnTo>
                <a:lnTo>
                  <a:pt x="2909214" y="392341"/>
                </a:lnTo>
                <a:lnTo>
                  <a:pt x="2907119" y="391782"/>
                </a:lnTo>
                <a:lnTo>
                  <a:pt x="2906484" y="392341"/>
                </a:lnTo>
                <a:lnTo>
                  <a:pt x="2906484" y="392899"/>
                </a:lnTo>
                <a:lnTo>
                  <a:pt x="2905747" y="393458"/>
                </a:lnTo>
                <a:lnTo>
                  <a:pt x="2907842" y="394030"/>
                </a:lnTo>
                <a:lnTo>
                  <a:pt x="2909849" y="394030"/>
                </a:lnTo>
                <a:lnTo>
                  <a:pt x="2910573" y="393458"/>
                </a:lnTo>
                <a:close/>
              </a:path>
              <a:path w="9144000" h="398779">
                <a:moveTo>
                  <a:pt x="2917748" y="33020"/>
                </a:moveTo>
                <a:lnTo>
                  <a:pt x="2916453" y="33020"/>
                </a:lnTo>
                <a:lnTo>
                  <a:pt x="2917063" y="32334"/>
                </a:lnTo>
                <a:lnTo>
                  <a:pt x="2916453" y="32334"/>
                </a:lnTo>
                <a:lnTo>
                  <a:pt x="2915767" y="31648"/>
                </a:lnTo>
                <a:lnTo>
                  <a:pt x="2915170" y="31648"/>
                </a:lnTo>
                <a:lnTo>
                  <a:pt x="2914485" y="32334"/>
                </a:lnTo>
                <a:lnTo>
                  <a:pt x="2913189" y="32334"/>
                </a:lnTo>
                <a:lnTo>
                  <a:pt x="2913189" y="33020"/>
                </a:lnTo>
                <a:lnTo>
                  <a:pt x="2912592" y="33020"/>
                </a:lnTo>
                <a:lnTo>
                  <a:pt x="2913189" y="33718"/>
                </a:lnTo>
                <a:lnTo>
                  <a:pt x="2913875" y="33718"/>
                </a:lnTo>
                <a:lnTo>
                  <a:pt x="2913189" y="34404"/>
                </a:lnTo>
                <a:lnTo>
                  <a:pt x="2915767" y="34404"/>
                </a:lnTo>
                <a:lnTo>
                  <a:pt x="2915767" y="33718"/>
                </a:lnTo>
                <a:lnTo>
                  <a:pt x="2916453" y="34404"/>
                </a:lnTo>
                <a:lnTo>
                  <a:pt x="2917063" y="33718"/>
                </a:lnTo>
                <a:lnTo>
                  <a:pt x="2917748" y="33020"/>
                </a:lnTo>
                <a:close/>
              </a:path>
              <a:path w="9144000" h="398779">
                <a:moveTo>
                  <a:pt x="2925483" y="10325"/>
                </a:moveTo>
                <a:lnTo>
                  <a:pt x="2921622" y="8940"/>
                </a:lnTo>
                <a:lnTo>
                  <a:pt x="2920327" y="13081"/>
                </a:lnTo>
                <a:lnTo>
                  <a:pt x="2923514" y="13766"/>
                </a:lnTo>
                <a:lnTo>
                  <a:pt x="2924200" y="12395"/>
                </a:lnTo>
                <a:lnTo>
                  <a:pt x="2924797" y="11709"/>
                </a:lnTo>
                <a:lnTo>
                  <a:pt x="2925483" y="10325"/>
                </a:lnTo>
                <a:close/>
              </a:path>
              <a:path w="9144000" h="398779">
                <a:moveTo>
                  <a:pt x="2942615" y="387299"/>
                </a:moveTo>
                <a:lnTo>
                  <a:pt x="2940621" y="386727"/>
                </a:lnTo>
                <a:lnTo>
                  <a:pt x="2939250" y="387858"/>
                </a:lnTo>
                <a:lnTo>
                  <a:pt x="2936519" y="387299"/>
                </a:lnTo>
                <a:lnTo>
                  <a:pt x="2934424" y="387858"/>
                </a:lnTo>
                <a:lnTo>
                  <a:pt x="2937154" y="388416"/>
                </a:lnTo>
                <a:lnTo>
                  <a:pt x="2935795" y="389534"/>
                </a:lnTo>
                <a:lnTo>
                  <a:pt x="2939250" y="389534"/>
                </a:lnTo>
                <a:lnTo>
                  <a:pt x="2939250" y="388975"/>
                </a:lnTo>
                <a:lnTo>
                  <a:pt x="2942615" y="387299"/>
                </a:lnTo>
                <a:close/>
              </a:path>
              <a:path w="9144000" h="398779">
                <a:moveTo>
                  <a:pt x="2946730" y="15138"/>
                </a:moveTo>
                <a:lnTo>
                  <a:pt x="2943542" y="13766"/>
                </a:lnTo>
                <a:lnTo>
                  <a:pt x="2941574" y="14452"/>
                </a:lnTo>
                <a:lnTo>
                  <a:pt x="2938996" y="14452"/>
                </a:lnTo>
                <a:lnTo>
                  <a:pt x="2937484" y="18821"/>
                </a:lnTo>
                <a:lnTo>
                  <a:pt x="2941409" y="20472"/>
                </a:lnTo>
                <a:lnTo>
                  <a:pt x="2946069" y="19291"/>
                </a:lnTo>
                <a:lnTo>
                  <a:pt x="2946730" y="15138"/>
                </a:lnTo>
                <a:close/>
              </a:path>
              <a:path w="9144000" h="398779">
                <a:moveTo>
                  <a:pt x="2953639" y="373824"/>
                </a:moveTo>
                <a:lnTo>
                  <a:pt x="2952902" y="372148"/>
                </a:lnTo>
                <a:lnTo>
                  <a:pt x="2950172" y="371589"/>
                </a:lnTo>
                <a:lnTo>
                  <a:pt x="2946082" y="372148"/>
                </a:lnTo>
                <a:lnTo>
                  <a:pt x="2948813" y="373265"/>
                </a:lnTo>
                <a:lnTo>
                  <a:pt x="2949537" y="374954"/>
                </a:lnTo>
                <a:lnTo>
                  <a:pt x="2953639" y="373824"/>
                </a:lnTo>
                <a:close/>
              </a:path>
              <a:path w="9144000" h="398779">
                <a:moveTo>
                  <a:pt x="2961106" y="368223"/>
                </a:moveTo>
                <a:lnTo>
                  <a:pt x="2959735" y="366534"/>
                </a:lnTo>
                <a:lnTo>
                  <a:pt x="2957728" y="365975"/>
                </a:lnTo>
                <a:lnTo>
                  <a:pt x="2954274" y="367093"/>
                </a:lnTo>
                <a:lnTo>
                  <a:pt x="2954998" y="367652"/>
                </a:lnTo>
                <a:lnTo>
                  <a:pt x="2955633" y="368223"/>
                </a:lnTo>
                <a:lnTo>
                  <a:pt x="2954274" y="368223"/>
                </a:lnTo>
                <a:lnTo>
                  <a:pt x="2954998" y="369341"/>
                </a:lnTo>
                <a:lnTo>
                  <a:pt x="2957004" y="369900"/>
                </a:lnTo>
                <a:lnTo>
                  <a:pt x="2959735" y="370471"/>
                </a:lnTo>
                <a:lnTo>
                  <a:pt x="2959735" y="369900"/>
                </a:lnTo>
                <a:lnTo>
                  <a:pt x="2960459" y="369341"/>
                </a:lnTo>
                <a:lnTo>
                  <a:pt x="2960459" y="368782"/>
                </a:lnTo>
                <a:lnTo>
                  <a:pt x="2961106" y="368782"/>
                </a:lnTo>
                <a:lnTo>
                  <a:pt x="2961106" y="368223"/>
                </a:lnTo>
                <a:close/>
              </a:path>
              <a:path w="9144000" h="398779">
                <a:moveTo>
                  <a:pt x="2970657" y="113563"/>
                </a:moveTo>
                <a:lnTo>
                  <a:pt x="2968650" y="113563"/>
                </a:lnTo>
                <a:lnTo>
                  <a:pt x="2967291" y="113004"/>
                </a:lnTo>
                <a:lnTo>
                  <a:pt x="2965920" y="114681"/>
                </a:lnTo>
                <a:lnTo>
                  <a:pt x="2970657" y="115252"/>
                </a:lnTo>
                <a:lnTo>
                  <a:pt x="2970657" y="113563"/>
                </a:lnTo>
                <a:close/>
              </a:path>
              <a:path w="9144000" h="398779">
                <a:moveTo>
                  <a:pt x="2978213" y="372148"/>
                </a:moveTo>
                <a:lnTo>
                  <a:pt x="2975483" y="371030"/>
                </a:lnTo>
                <a:lnTo>
                  <a:pt x="2975483" y="369900"/>
                </a:lnTo>
                <a:lnTo>
                  <a:pt x="2972752" y="368782"/>
                </a:lnTo>
                <a:lnTo>
                  <a:pt x="2970657" y="370471"/>
                </a:lnTo>
                <a:lnTo>
                  <a:pt x="2971381" y="370471"/>
                </a:lnTo>
                <a:lnTo>
                  <a:pt x="2971381" y="371030"/>
                </a:lnTo>
                <a:lnTo>
                  <a:pt x="2969298" y="372148"/>
                </a:lnTo>
                <a:lnTo>
                  <a:pt x="2975483" y="374954"/>
                </a:lnTo>
                <a:lnTo>
                  <a:pt x="2978213" y="373824"/>
                </a:lnTo>
                <a:lnTo>
                  <a:pt x="2978213" y="372148"/>
                </a:lnTo>
                <a:close/>
              </a:path>
              <a:path w="9144000" h="398779">
                <a:moveTo>
                  <a:pt x="2978213" y="45135"/>
                </a:moveTo>
                <a:lnTo>
                  <a:pt x="2976118" y="42887"/>
                </a:lnTo>
                <a:lnTo>
                  <a:pt x="2976854" y="41770"/>
                </a:lnTo>
                <a:lnTo>
                  <a:pt x="2976118" y="40081"/>
                </a:lnTo>
                <a:lnTo>
                  <a:pt x="2974759" y="41211"/>
                </a:lnTo>
                <a:lnTo>
                  <a:pt x="2970657" y="39522"/>
                </a:lnTo>
                <a:lnTo>
                  <a:pt x="2969158" y="41211"/>
                </a:lnTo>
                <a:lnTo>
                  <a:pt x="2968650" y="41770"/>
                </a:lnTo>
                <a:lnTo>
                  <a:pt x="2970657" y="44018"/>
                </a:lnTo>
                <a:lnTo>
                  <a:pt x="2974124" y="45135"/>
                </a:lnTo>
                <a:lnTo>
                  <a:pt x="2978213" y="45135"/>
                </a:lnTo>
                <a:close/>
              </a:path>
              <a:path w="9144000" h="398779">
                <a:moveTo>
                  <a:pt x="2979585" y="50177"/>
                </a:moveTo>
                <a:lnTo>
                  <a:pt x="2972752" y="48501"/>
                </a:lnTo>
                <a:lnTo>
                  <a:pt x="2972028" y="45135"/>
                </a:lnTo>
                <a:lnTo>
                  <a:pt x="2966567" y="45694"/>
                </a:lnTo>
                <a:lnTo>
                  <a:pt x="2972028" y="49060"/>
                </a:lnTo>
                <a:lnTo>
                  <a:pt x="2973387" y="51308"/>
                </a:lnTo>
                <a:lnTo>
                  <a:pt x="2979585" y="50177"/>
                </a:lnTo>
                <a:close/>
              </a:path>
              <a:path w="9144000" h="398779">
                <a:moveTo>
                  <a:pt x="2982950" y="29425"/>
                </a:moveTo>
                <a:lnTo>
                  <a:pt x="2976118" y="28308"/>
                </a:lnTo>
                <a:lnTo>
                  <a:pt x="2975483" y="26619"/>
                </a:lnTo>
                <a:lnTo>
                  <a:pt x="2971381" y="28867"/>
                </a:lnTo>
                <a:lnTo>
                  <a:pt x="2977489" y="29984"/>
                </a:lnTo>
                <a:lnTo>
                  <a:pt x="2979585" y="31673"/>
                </a:lnTo>
                <a:lnTo>
                  <a:pt x="2982950" y="29425"/>
                </a:lnTo>
                <a:close/>
              </a:path>
              <a:path w="9144000" h="398779">
                <a:moveTo>
                  <a:pt x="2984309" y="38404"/>
                </a:moveTo>
                <a:lnTo>
                  <a:pt x="2982315" y="38404"/>
                </a:lnTo>
                <a:lnTo>
                  <a:pt x="2981579" y="36715"/>
                </a:lnTo>
                <a:lnTo>
                  <a:pt x="2979585" y="37846"/>
                </a:lnTo>
                <a:lnTo>
                  <a:pt x="2979585" y="40652"/>
                </a:lnTo>
                <a:lnTo>
                  <a:pt x="2982950" y="40652"/>
                </a:lnTo>
                <a:lnTo>
                  <a:pt x="2982950" y="40081"/>
                </a:lnTo>
                <a:lnTo>
                  <a:pt x="2984309" y="39522"/>
                </a:lnTo>
                <a:lnTo>
                  <a:pt x="2984309" y="38404"/>
                </a:lnTo>
                <a:close/>
              </a:path>
              <a:path w="9144000" h="398779">
                <a:moveTo>
                  <a:pt x="2992501" y="27190"/>
                </a:moveTo>
                <a:lnTo>
                  <a:pt x="2990507" y="24384"/>
                </a:lnTo>
                <a:lnTo>
                  <a:pt x="2987776" y="23825"/>
                </a:lnTo>
                <a:lnTo>
                  <a:pt x="2985046" y="24384"/>
                </a:lnTo>
                <a:lnTo>
                  <a:pt x="2982950" y="25501"/>
                </a:lnTo>
                <a:lnTo>
                  <a:pt x="2984309" y="27749"/>
                </a:lnTo>
                <a:lnTo>
                  <a:pt x="2992501" y="27190"/>
                </a:lnTo>
                <a:close/>
              </a:path>
              <a:path w="9144000" h="398779">
                <a:moveTo>
                  <a:pt x="2993872" y="383921"/>
                </a:moveTo>
                <a:lnTo>
                  <a:pt x="2986405" y="384479"/>
                </a:lnTo>
                <a:lnTo>
                  <a:pt x="2985046" y="383362"/>
                </a:lnTo>
                <a:lnTo>
                  <a:pt x="2981579" y="384479"/>
                </a:lnTo>
                <a:lnTo>
                  <a:pt x="2987776" y="385051"/>
                </a:lnTo>
                <a:lnTo>
                  <a:pt x="2987776" y="386727"/>
                </a:lnTo>
                <a:lnTo>
                  <a:pt x="2988411" y="385610"/>
                </a:lnTo>
                <a:lnTo>
                  <a:pt x="2989135" y="385051"/>
                </a:lnTo>
                <a:lnTo>
                  <a:pt x="2990507" y="386168"/>
                </a:lnTo>
                <a:lnTo>
                  <a:pt x="2993872" y="383921"/>
                </a:lnTo>
                <a:close/>
              </a:path>
              <a:path w="9144000" h="398779">
                <a:moveTo>
                  <a:pt x="3003435" y="28308"/>
                </a:moveTo>
                <a:lnTo>
                  <a:pt x="3000057" y="27749"/>
                </a:lnTo>
                <a:lnTo>
                  <a:pt x="2997327" y="28308"/>
                </a:lnTo>
                <a:lnTo>
                  <a:pt x="2994596" y="29425"/>
                </a:lnTo>
                <a:lnTo>
                  <a:pt x="2993872" y="29984"/>
                </a:lnTo>
                <a:lnTo>
                  <a:pt x="2995231" y="30556"/>
                </a:lnTo>
                <a:lnTo>
                  <a:pt x="2993872" y="31115"/>
                </a:lnTo>
                <a:lnTo>
                  <a:pt x="2995244" y="31673"/>
                </a:lnTo>
                <a:lnTo>
                  <a:pt x="2996603" y="32232"/>
                </a:lnTo>
                <a:lnTo>
                  <a:pt x="2997974" y="31673"/>
                </a:lnTo>
                <a:lnTo>
                  <a:pt x="3000705" y="32232"/>
                </a:lnTo>
                <a:lnTo>
                  <a:pt x="3002788" y="30556"/>
                </a:lnTo>
                <a:lnTo>
                  <a:pt x="3000705" y="29984"/>
                </a:lnTo>
                <a:lnTo>
                  <a:pt x="3003435" y="28308"/>
                </a:lnTo>
                <a:close/>
              </a:path>
              <a:path w="9144000" h="398779">
                <a:moveTo>
                  <a:pt x="3013722" y="391782"/>
                </a:moveTo>
                <a:lnTo>
                  <a:pt x="3004159" y="395147"/>
                </a:lnTo>
                <a:lnTo>
                  <a:pt x="3001429" y="391210"/>
                </a:lnTo>
                <a:lnTo>
                  <a:pt x="3000057" y="392341"/>
                </a:lnTo>
                <a:lnTo>
                  <a:pt x="2996603" y="392899"/>
                </a:lnTo>
                <a:lnTo>
                  <a:pt x="2993872" y="392341"/>
                </a:lnTo>
                <a:lnTo>
                  <a:pt x="2993237" y="391782"/>
                </a:lnTo>
                <a:lnTo>
                  <a:pt x="2991866" y="390652"/>
                </a:lnTo>
                <a:lnTo>
                  <a:pt x="2989770" y="390652"/>
                </a:lnTo>
                <a:lnTo>
                  <a:pt x="2989770" y="391210"/>
                </a:lnTo>
                <a:lnTo>
                  <a:pt x="2988411" y="390652"/>
                </a:lnTo>
                <a:lnTo>
                  <a:pt x="2987776" y="390093"/>
                </a:lnTo>
                <a:lnTo>
                  <a:pt x="2987040" y="389534"/>
                </a:lnTo>
                <a:lnTo>
                  <a:pt x="2982950" y="388975"/>
                </a:lnTo>
                <a:lnTo>
                  <a:pt x="2987979" y="391210"/>
                </a:lnTo>
                <a:lnTo>
                  <a:pt x="2990507" y="392341"/>
                </a:lnTo>
                <a:lnTo>
                  <a:pt x="2990824" y="392899"/>
                </a:lnTo>
                <a:lnTo>
                  <a:pt x="2991142" y="393458"/>
                </a:lnTo>
                <a:lnTo>
                  <a:pt x="2991866" y="394589"/>
                </a:lnTo>
                <a:lnTo>
                  <a:pt x="2989135" y="395147"/>
                </a:lnTo>
                <a:lnTo>
                  <a:pt x="2985681" y="395706"/>
                </a:lnTo>
                <a:lnTo>
                  <a:pt x="2987040" y="397941"/>
                </a:lnTo>
                <a:lnTo>
                  <a:pt x="2993237" y="398513"/>
                </a:lnTo>
                <a:lnTo>
                  <a:pt x="2992831" y="398614"/>
                </a:lnTo>
                <a:lnTo>
                  <a:pt x="3010712" y="398614"/>
                </a:lnTo>
                <a:lnTo>
                  <a:pt x="3010992" y="398513"/>
                </a:lnTo>
                <a:lnTo>
                  <a:pt x="3013722" y="391782"/>
                </a:lnTo>
                <a:close/>
              </a:path>
              <a:path w="9144000" h="398779">
                <a:moveTo>
                  <a:pt x="3045117" y="385610"/>
                </a:moveTo>
                <a:lnTo>
                  <a:pt x="3042386" y="384479"/>
                </a:lnTo>
                <a:lnTo>
                  <a:pt x="3041027" y="385610"/>
                </a:lnTo>
                <a:lnTo>
                  <a:pt x="3039656" y="385051"/>
                </a:lnTo>
                <a:lnTo>
                  <a:pt x="3038932" y="385610"/>
                </a:lnTo>
                <a:lnTo>
                  <a:pt x="3040303" y="386168"/>
                </a:lnTo>
                <a:lnTo>
                  <a:pt x="3039656" y="386727"/>
                </a:lnTo>
                <a:lnTo>
                  <a:pt x="3041027" y="387299"/>
                </a:lnTo>
                <a:lnTo>
                  <a:pt x="3043034" y="387299"/>
                </a:lnTo>
                <a:lnTo>
                  <a:pt x="3045117" y="385610"/>
                </a:lnTo>
                <a:close/>
              </a:path>
              <a:path w="9144000" h="398779">
                <a:moveTo>
                  <a:pt x="3046399" y="392696"/>
                </a:moveTo>
                <a:lnTo>
                  <a:pt x="3043758" y="394030"/>
                </a:lnTo>
                <a:lnTo>
                  <a:pt x="3045764" y="394030"/>
                </a:lnTo>
                <a:lnTo>
                  <a:pt x="3046399" y="392696"/>
                </a:lnTo>
                <a:close/>
              </a:path>
              <a:path w="9144000" h="398779">
                <a:moveTo>
                  <a:pt x="3047123" y="391210"/>
                </a:moveTo>
                <a:lnTo>
                  <a:pt x="3046399" y="392696"/>
                </a:lnTo>
                <a:lnTo>
                  <a:pt x="3047123" y="392341"/>
                </a:lnTo>
                <a:lnTo>
                  <a:pt x="3047123" y="391210"/>
                </a:lnTo>
                <a:close/>
              </a:path>
              <a:path w="9144000" h="398779">
                <a:moveTo>
                  <a:pt x="3062871" y="396824"/>
                </a:moveTo>
                <a:lnTo>
                  <a:pt x="3058350" y="396455"/>
                </a:lnTo>
                <a:lnTo>
                  <a:pt x="3058045" y="396824"/>
                </a:lnTo>
                <a:lnTo>
                  <a:pt x="3062452" y="397230"/>
                </a:lnTo>
                <a:lnTo>
                  <a:pt x="3062871" y="396824"/>
                </a:lnTo>
                <a:close/>
              </a:path>
              <a:path w="9144000" h="398779">
                <a:moveTo>
                  <a:pt x="3062871" y="43446"/>
                </a:moveTo>
                <a:lnTo>
                  <a:pt x="3060141" y="42329"/>
                </a:lnTo>
                <a:lnTo>
                  <a:pt x="3061512" y="41211"/>
                </a:lnTo>
                <a:lnTo>
                  <a:pt x="3058045" y="40652"/>
                </a:lnTo>
                <a:lnTo>
                  <a:pt x="3055315" y="40081"/>
                </a:lnTo>
                <a:lnTo>
                  <a:pt x="3053321" y="41770"/>
                </a:lnTo>
                <a:lnTo>
                  <a:pt x="3052584" y="42329"/>
                </a:lnTo>
                <a:lnTo>
                  <a:pt x="3052584" y="42887"/>
                </a:lnTo>
                <a:lnTo>
                  <a:pt x="3049219" y="43446"/>
                </a:lnTo>
                <a:lnTo>
                  <a:pt x="3050222" y="44577"/>
                </a:lnTo>
                <a:lnTo>
                  <a:pt x="3051225" y="45694"/>
                </a:lnTo>
                <a:lnTo>
                  <a:pt x="3052584" y="47383"/>
                </a:lnTo>
                <a:lnTo>
                  <a:pt x="3053956" y="47383"/>
                </a:lnTo>
                <a:lnTo>
                  <a:pt x="3056051" y="46812"/>
                </a:lnTo>
                <a:lnTo>
                  <a:pt x="3057410" y="46812"/>
                </a:lnTo>
                <a:lnTo>
                  <a:pt x="3057410" y="46253"/>
                </a:lnTo>
                <a:lnTo>
                  <a:pt x="3056686" y="45135"/>
                </a:lnTo>
                <a:lnTo>
                  <a:pt x="3056051" y="44577"/>
                </a:lnTo>
                <a:lnTo>
                  <a:pt x="3057410" y="45135"/>
                </a:lnTo>
                <a:lnTo>
                  <a:pt x="3060141" y="45135"/>
                </a:lnTo>
                <a:lnTo>
                  <a:pt x="3062871" y="43446"/>
                </a:lnTo>
                <a:close/>
              </a:path>
              <a:path w="9144000" h="398779">
                <a:moveTo>
                  <a:pt x="3065602" y="396824"/>
                </a:moveTo>
                <a:lnTo>
                  <a:pt x="3065094" y="393509"/>
                </a:lnTo>
                <a:lnTo>
                  <a:pt x="3060192" y="392544"/>
                </a:lnTo>
                <a:lnTo>
                  <a:pt x="3053372" y="392328"/>
                </a:lnTo>
                <a:lnTo>
                  <a:pt x="3047123" y="391210"/>
                </a:lnTo>
                <a:lnTo>
                  <a:pt x="3053321" y="395147"/>
                </a:lnTo>
                <a:lnTo>
                  <a:pt x="3052407" y="395706"/>
                </a:lnTo>
                <a:lnTo>
                  <a:pt x="3050590" y="396824"/>
                </a:lnTo>
                <a:lnTo>
                  <a:pt x="3047123" y="396265"/>
                </a:lnTo>
                <a:lnTo>
                  <a:pt x="3049219" y="395147"/>
                </a:lnTo>
                <a:lnTo>
                  <a:pt x="3047847" y="394589"/>
                </a:lnTo>
                <a:lnTo>
                  <a:pt x="3046488" y="395706"/>
                </a:lnTo>
                <a:lnTo>
                  <a:pt x="3043758" y="395147"/>
                </a:lnTo>
                <a:lnTo>
                  <a:pt x="3043517" y="395706"/>
                </a:lnTo>
                <a:lnTo>
                  <a:pt x="3043377" y="396024"/>
                </a:lnTo>
                <a:lnTo>
                  <a:pt x="3040303" y="394030"/>
                </a:lnTo>
                <a:lnTo>
                  <a:pt x="3036925" y="392899"/>
                </a:lnTo>
                <a:lnTo>
                  <a:pt x="3033471" y="390652"/>
                </a:lnTo>
                <a:lnTo>
                  <a:pt x="3031464" y="393458"/>
                </a:lnTo>
                <a:lnTo>
                  <a:pt x="3035566" y="395706"/>
                </a:lnTo>
                <a:lnTo>
                  <a:pt x="3038297" y="398513"/>
                </a:lnTo>
                <a:lnTo>
                  <a:pt x="3041027" y="398513"/>
                </a:lnTo>
                <a:lnTo>
                  <a:pt x="3041027" y="396824"/>
                </a:lnTo>
                <a:lnTo>
                  <a:pt x="3043224" y="396379"/>
                </a:lnTo>
                <a:lnTo>
                  <a:pt x="3043034" y="396824"/>
                </a:lnTo>
                <a:lnTo>
                  <a:pt x="3044393" y="398513"/>
                </a:lnTo>
                <a:lnTo>
                  <a:pt x="3047123" y="396824"/>
                </a:lnTo>
                <a:lnTo>
                  <a:pt x="3050590" y="397941"/>
                </a:lnTo>
                <a:lnTo>
                  <a:pt x="3052584" y="397383"/>
                </a:lnTo>
                <a:lnTo>
                  <a:pt x="3053956" y="395706"/>
                </a:lnTo>
                <a:lnTo>
                  <a:pt x="3056051" y="396265"/>
                </a:lnTo>
                <a:lnTo>
                  <a:pt x="3058350" y="396455"/>
                </a:lnTo>
                <a:lnTo>
                  <a:pt x="3059417" y="395147"/>
                </a:lnTo>
                <a:lnTo>
                  <a:pt x="3062871" y="395147"/>
                </a:lnTo>
                <a:lnTo>
                  <a:pt x="3062871" y="396265"/>
                </a:lnTo>
                <a:lnTo>
                  <a:pt x="3065602" y="396824"/>
                </a:lnTo>
                <a:close/>
              </a:path>
              <a:path w="9144000" h="398779">
                <a:moveTo>
                  <a:pt x="3065703" y="398614"/>
                </a:moveTo>
                <a:lnTo>
                  <a:pt x="3064243" y="397383"/>
                </a:lnTo>
                <a:lnTo>
                  <a:pt x="3062452" y="397230"/>
                </a:lnTo>
                <a:lnTo>
                  <a:pt x="3060954" y="398614"/>
                </a:lnTo>
                <a:lnTo>
                  <a:pt x="3065703" y="398614"/>
                </a:lnTo>
                <a:close/>
              </a:path>
              <a:path w="9144000" h="398779">
                <a:moveTo>
                  <a:pt x="3075165" y="387299"/>
                </a:moveTo>
                <a:lnTo>
                  <a:pt x="3074441" y="385051"/>
                </a:lnTo>
                <a:lnTo>
                  <a:pt x="3071063" y="386727"/>
                </a:lnTo>
                <a:lnTo>
                  <a:pt x="3070339" y="384479"/>
                </a:lnTo>
                <a:lnTo>
                  <a:pt x="3068967" y="386168"/>
                </a:lnTo>
                <a:lnTo>
                  <a:pt x="3066237" y="384479"/>
                </a:lnTo>
                <a:lnTo>
                  <a:pt x="3062147" y="385610"/>
                </a:lnTo>
                <a:lnTo>
                  <a:pt x="3062236" y="386168"/>
                </a:lnTo>
                <a:lnTo>
                  <a:pt x="3062325" y="386727"/>
                </a:lnTo>
                <a:lnTo>
                  <a:pt x="3062516" y="387858"/>
                </a:lnTo>
                <a:lnTo>
                  <a:pt x="3062147" y="387299"/>
                </a:lnTo>
                <a:lnTo>
                  <a:pt x="3060141" y="386727"/>
                </a:lnTo>
                <a:lnTo>
                  <a:pt x="3056686" y="387858"/>
                </a:lnTo>
                <a:lnTo>
                  <a:pt x="3057169" y="388975"/>
                </a:lnTo>
                <a:lnTo>
                  <a:pt x="3057410" y="389534"/>
                </a:lnTo>
                <a:lnTo>
                  <a:pt x="3058782" y="391210"/>
                </a:lnTo>
                <a:lnTo>
                  <a:pt x="3059417" y="388975"/>
                </a:lnTo>
                <a:lnTo>
                  <a:pt x="3062147" y="390652"/>
                </a:lnTo>
                <a:lnTo>
                  <a:pt x="3062833" y="390093"/>
                </a:lnTo>
                <a:lnTo>
                  <a:pt x="3062782" y="389534"/>
                </a:lnTo>
                <a:lnTo>
                  <a:pt x="3062871" y="390067"/>
                </a:lnTo>
                <a:lnTo>
                  <a:pt x="3068332" y="388975"/>
                </a:lnTo>
                <a:lnTo>
                  <a:pt x="3075165" y="387299"/>
                </a:lnTo>
                <a:close/>
              </a:path>
              <a:path w="9144000" h="398779">
                <a:moveTo>
                  <a:pt x="3101111" y="52984"/>
                </a:moveTo>
                <a:lnTo>
                  <a:pt x="3097009" y="48501"/>
                </a:lnTo>
                <a:lnTo>
                  <a:pt x="3093555" y="44018"/>
                </a:lnTo>
                <a:lnTo>
                  <a:pt x="3083991" y="45694"/>
                </a:lnTo>
                <a:lnTo>
                  <a:pt x="3081261" y="49618"/>
                </a:lnTo>
                <a:lnTo>
                  <a:pt x="3086087" y="51866"/>
                </a:lnTo>
                <a:lnTo>
                  <a:pt x="3087433" y="52984"/>
                </a:lnTo>
                <a:lnTo>
                  <a:pt x="3094278" y="52984"/>
                </a:lnTo>
                <a:lnTo>
                  <a:pt x="3101111" y="52984"/>
                </a:lnTo>
                <a:close/>
              </a:path>
              <a:path w="9144000" h="398779">
                <a:moveTo>
                  <a:pt x="3109303" y="45694"/>
                </a:moveTo>
                <a:lnTo>
                  <a:pt x="3107931" y="42887"/>
                </a:lnTo>
                <a:lnTo>
                  <a:pt x="3105200" y="42887"/>
                </a:lnTo>
                <a:lnTo>
                  <a:pt x="3103105" y="41770"/>
                </a:lnTo>
                <a:lnTo>
                  <a:pt x="3099016" y="42887"/>
                </a:lnTo>
                <a:lnTo>
                  <a:pt x="3097009" y="45135"/>
                </a:lnTo>
                <a:lnTo>
                  <a:pt x="3101746" y="47942"/>
                </a:lnTo>
                <a:lnTo>
                  <a:pt x="3105835" y="48501"/>
                </a:lnTo>
                <a:lnTo>
                  <a:pt x="3107931" y="47383"/>
                </a:lnTo>
                <a:lnTo>
                  <a:pt x="3109303" y="45694"/>
                </a:lnTo>
                <a:close/>
              </a:path>
              <a:path w="9144000" h="398779">
                <a:moveTo>
                  <a:pt x="3118853" y="382803"/>
                </a:moveTo>
                <a:lnTo>
                  <a:pt x="3115399" y="381685"/>
                </a:lnTo>
                <a:lnTo>
                  <a:pt x="3114040" y="383921"/>
                </a:lnTo>
                <a:lnTo>
                  <a:pt x="3111309" y="383362"/>
                </a:lnTo>
                <a:lnTo>
                  <a:pt x="3111487" y="383921"/>
                </a:lnTo>
                <a:lnTo>
                  <a:pt x="3112033" y="385610"/>
                </a:lnTo>
                <a:lnTo>
                  <a:pt x="3110661" y="385051"/>
                </a:lnTo>
                <a:lnTo>
                  <a:pt x="3109938" y="383921"/>
                </a:lnTo>
                <a:lnTo>
                  <a:pt x="3108566" y="385051"/>
                </a:lnTo>
                <a:lnTo>
                  <a:pt x="3109938" y="385610"/>
                </a:lnTo>
                <a:lnTo>
                  <a:pt x="3114040" y="386168"/>
                </a:lnTo>
                <a:lnTo>
                  <a:pt x="3115399" y="384479"/>
                </a:lnTo>
                <a:lnTo>
                  <a:pt x="3118853" y="382803"/>
                </a:lnTo>
                <a:close/>
              </a:path>
              <a:path w="9144000" h="398779">
                <a:moveTo>
                  <a:pt x="3122955" y="32232"/>
                </a:moveTo>
                <a:lnTo>
                  <a:pt x="3121583" y="29425"/>
                </a:lnTo>
                <a:lnTo>
                  <a:pt x="3118853" y="28867"/>
                </a:lnTo>
                <a:lnTo>
                  <a:pt x="3116122" y="29984"/>
                </a:lnTo>
                <a:lnTo>
                  <a:pt x="3115399" y="30556"/>
                </a:lnTo>
                <a:lnTo>
                  <a:pt x="3118129" y="32791"/>
                </a:lnTo>
                <a:lnTo>
                  <a:pt x="3122955" y="32232"/>
                </a:lnTo>
                <a:close/>
              </a:path>
              <a:path w="9144000" h="398779">
                <a:moveTo>
                  <a:pt x="3129051" y="397383"/>
                </a:moveTo>
                <a:lnTo>
                  <a:pt x="3124327" y="395706"/>
                </a:lnTo>
                <a:lnTo>
                  <a:pt x="3122231" y="396824"/>
                </a:lnTo>
                <a:lnTo>
                  <a:pt x="3120834" y="397522"/>
                </a:lnTo>
                <a:lnTo>
                  <a:pt x="3120860" y="397383"/>
                </a:lnTo>
                <a:lnTo>
                  <a:pt x="3119501" y="396824"/>
                </a:lnTo>
                <a:lnTo>
                  <a:pt x="3118129" y="396824"/>
                </a:lnTo>
                <a:lnTo>
                  <a:pt x="3116770" y="397383"/>
                </a:lnTo>
                <a:lnTo>
                  <a:pt x="3116122" y="396265"/>
                </a:lnTo>
                <a:lnTo>
                  <a:pt x="3114764" y="395147"/>
                </a:lnTo>
                <a:lnTo>
                  <a:pt x="3112033" y="395147"/>
                </a:lnTo>
                <a:lnTo>
                  <a:pt x="3114217" y="397383"/>
                </a:lnTo>
                <a:lnTo>
                  <a:pt x="3114764" y="397941"/>
                </a:lnTo>
                <a:lnTo>
                  <a:pt x="3105556" y="396938"/>
                </a:lnTo>
                <a:lnTo>
                  <a:pt x="3108566" y="394589"/>
                </a:lnTo>
                <a:lnTo>
                  <a:pt x="3105835" y="391210"/>
                </a:lnTo>
                <a:lnTo>
                  <a:pt x="3108566" y="391210"/>
                </a:lnTo>
                <a:lnTo>
                  <a:pt x="3111309" y="390652"/>
                </a:lnTo>
                <a:lnTo>
                  <a:pt x="3113392" y="388975"/>
                </a:lnTo>
                <a:lnTo>
                  <a:pt x="3109303" y="387299"/>
                </a:lnTo>
                <a:lnTo>
                  <a:pt x="3107931" y="389534"/>
                </a:lnTo>
                <a:lnTo>
                  <a:pt x="3105315" y="391147"/>
                </a:lnTo>
                <a:lnTo>
                  <a:pt x="3101746" y="390652"/>
                </a:lnTo>
                <a:lnTo>
                  <a:pt x="3098381" y="388416"/>
                </a:lnTo>
                <a:lnTo>
                  <a:pt x="3097009" y="388975"/>
                </a:lnTo>
                <a:lnTo>
                  <a:pt x="3095650" y="390093"/>
                </a:lnTo>
                <a:lnTo>
                  <a:pt x="3094913" y="390652"/>
                </a:lnTo>
                <a:lnTo>
                  <a:pt x="3092920" y="390652"/>
                </a:lnTo>
                <a:lnTo>
                  <a:pt x="3092920" y="391210"/>
                </a:lnTo>
                <a:lnTo>
                  <a:pt x="3092920" y="391782"/>
                </a:lnTo>
                <a:lnTo>
                  <a:pt x="3092183" y="391782"/>
                </a:lnTo>
                <a:lnTo>
                  <a:pt x="3091548" y="391210"/>
                </a:lnTo>
                <a:lnTo>
                  <a:pt x="3091561" y="391782"/>
                </a:lnTo>
                <a:lnTo>
                  <a:pt x="3091624" y="395770"/>
                </a:lnTo>
                <a:lnTo>
                  <a:pt x="3094126" y="396824"/>
                </a:lnTo>
                <a:lnTo>
                  <a:pt x="3097263" y="398157"/>
                </a:lnTo>
                <a:lnTo>
                  <a:pt x="3104299" y="397929"/>
                </a:lnTo>
                <a:lnTo>
                  <a:pt x="3104807" y="397522"/>
                </a:lnTo>
                <a:lnTo>
                  <a:pt x="3105023" y="397941"/>
                </a:lnTo>
                <a:lnTo>
                  <a:pt x="3105353" y="398614"/>
                </a:lnTo>
                <a:lnTo>
                  <a:pt x="3119323" y="398614"/>
                </a:lnTo>
                <a:lnTo>
                  <a:pt x="3120580" y="398614"/>
                </a:lnTo>
                <a:lnTo>
                  <a:pt x="3123920" y="398614"/>
                </a:lnTo>
                <a:lnTo>
                  <a:pt x="3124327" y="397383"/>
                </a:lnTo>
                <a:lnTo>
                  <a:pt x="3129051" y="397383"/>
                </a:lnTo>
                <a:close/>
              </a:path>
              <a:path w="9144000" h="398779">
                <a:moveTo>
                  <a:pt x="3133877" y="33921"/>
                </a:moveTo>
                <a:lnTo>
                  <a:pt x="3130423" y="30556"/>
                </a:lnTo>
                <a:lnTo>
                  <a:pt x="3126321" y="31673"/>
                </a:lnTo>
                <a:lnTo>
                  <a:pt x="3124327" y="33350"/>
                </a:lnTo>
                <a:lnTo>
                  <a:pt x="3127692" y="33350"/>
                </a:lnTo>
                <a:lnTo>
                  <a:pt x="3129788" y="35039"/>
                </a:lnTo>
                <a:lnTo>
                  <a:pt x="3133877" y="33921"/>
                </a:lnTo>
                <a:close/>
              </a:path>
              <a:path w="9144000" h="398779">
                <a:moveTo>
                  <a:pt x="3140710" y="89446"/>
                </a:moveTo>
                <a:lnTo>
                  <a:pt x="3133877" y="84391"/>
                </a:lnTo>
                <a:lnTo>
                  <a:pt x="3130423" y="80467"/>
                </a:lnTo>
                <a:lnTo>
                  <a:pt x="3129051" y="83832"/>
                </a:lnTo>
                <a:lnTo>
                  <a:pt x="3128416" y="88887"/>
                </a:lnTo>
                <a:lnTo>
                  <a:pt x="3135249" y="92252"/>
                </a:lnTo>
                <a:lnTo>
                  <a:pt x="3140710" y="89446"/>
                </a:lnTo>
                <a:close/>
              </a:path>
              <a:path w="9144000" h="398779">
                <a:moveTo>
                  <a:pt x="3151632" y="391210"/>
                </a:moveTo>
                <a:lnTo>
                  <a:pt x="3146806" y="387858"/>
                </a:lnTo>
                <a:lnTo>
                  <a:pt x="3143440" y="387858"/>
                </a:lnTo>
                <a:lnTo>
                  <a:pt x="3138614" y="388975"/>
                </a:lnTo>
                <a:lnTo>
                  <a:pt x="3142069" y="390093"/>
                </a:lnTo>
                <a:lnTo>
                  <a:pt x="3144075" y="392341"/>
                </a:lnTo>
                <a:lnTo>
                  <a:pt x="3151632" y="391210"/>
                </a:lnTo>
                <a:close/>
              </a:path>
              <a:path w="9144000" h="398779">
                <a:moveTo>
                  <a:pt x="3154362" y="132638"/>
                </a:moveTo>
                <a:lnTo>
                  <a:pt x="3153638" y="132080"/>
                </a:lnTo>
                <a:lnTo>
                  <a:pt x="3150260" y="131508"/>
                </a:lnTo>
                <a:lnTo>
                  <a:pt x="3148901" y="132638"/>
                </a:lnTo>
                <a:lnTo>
                  <a:pt x="3150908" y="133756"/>
                </a:lnTo>
                <a:lnTo>
                  <a:pt x="3148901" y="134327"/>
                </a:lnTo>
                <a:lnTo>
                  <a:pt x="3151632" y="134886"/>
                </a:lnTo>
                <a:lnTo>
                  <a:pt x="3153638" y="134327"/>
                </a:lnTo>
                <a:lnTo>
                  <a:pt x="3154362" y="132638"/>
                </a:lnTo>
                <a:close/>
              </a:path>
              <a:path w="9144000" h="398779">
                <a:moveTo>
                  <a:pt x="3157093" y="82715"/>
                </a:moveTo>
                <a:lnTo>
                  <a:pt x="3156369" y="79349"/>
                </a:lnTo>
                <a:lnTo>
                  <a:pt x="3152267" y="78790"/>
                </a:lnTo>
                <a:lnTo>
                  <a:pt x="3149536" y="77673"/>
                </a:lnTo>
                <a:lnTo>
                  <a:pt x="3148901" y="77673"/>
                </a:lnTo>
                <a:lnTo>
                  <a:pt x="3151632" y="84391"/>
                </a:lnTo>
                <a:lnTo>
                  <a:pt x="3157093" y="82715"/>
                </a:lnTo>
                <a:close/>
              </a:path>
              <a:path w="9144000" h="398779">
                <a:moveTo>
                  <a:pt x="3158452" y="72618"/>
                </a:moveTo>
                <a:lnTo>
                  <a:pt x="3155721" y="72618"/>
                </a:lnTo>
                <a:lnTo>
                  <a:pt x="3154997" y="73177"/>
                </a:lnTo>
                <a:lnTo>
                  <a:pt x="3154362" y="73736"/>
                </a:lnTo>
                <a:lnTo>
                  <a:pt x="3155721" y="73736"/>
                </a:lnTo>
                <a:lnTo>
                  <a:pt x="3158452" y="72618"/>
                </a:lnTo>
                <a:close/>
              </a:path>
              <a:path w="9144000" h="398779">
                <a:moveTo>
                  <a:pt x="3160458" y="138811"/>
                </a:moveTo>
                <a:lnTo>
                  <a:pt x="3157093" y="138811"/>
                </a:lnTo>
                <a:lnTo>
                  <a:pt x="3157728" y="139928"/>
                </a:lnTo>
                <a:lnTo>
                  <a:pt x="3154997" y="139928"/>
                </a:lnTo>
                <a:lnTo>
                  <a:pt x="3155721" y="140487"/>
                </a:lnTo>
                <a:lnTo>
                  <a:pt x="3158452" y="139928"/>
                </a:lnTo>
                <a:lnTo>
                  <a:pt x="3160458" y="139928"/>
                </a:lnTo>
                <a:lnTo>
                  <a:pt x="3160458" y="138811"/>
                </a:lnTo>
                <a:close/>
              </a:path>
              <a:path w="9144000" h="398779">
                <a:moveTo>
                  <a:pt x="3160458" y="110197"/>
                </a:moveTo>
                <a:lnTo>
                  <a:pt x="3159823" y="109080"/>
                </a:lnTo>
                <a:lnTo>
                  <a:pt x="3157029" y="108318"/>
                </a:lnTo>
                <a:lnTo>
                  <a:pt x="3153638" y="104597"/>
                </a:lnTo>
                <a:lnTo>
                  <a:pt x="3149536" y="105156"/>
                </a:lnTo>
                <a:lnTo>
                  <a:pt x="3147530" y="107391"/>
                </a:lnTo>
                <a:lnTo>
                  <a:pt x="3148888" y="107950"/>
                </a:lnTo>
                <a:lnTo>
                  <a:pt x="3151632" y="109080"/>
                </a:lnTo>
                <a:lnTo>
                  <a:pt x="3153638" y="110197"/>
                </a:lnTo>
                <a:lnTo>
                  <a:pt x="3155404" y="109715"/>
                </a:lnTo>
                <a:lnTo>
                  <a:pt x="3154997" y="111887"/>
                </a:lnTo>
                <a:lnTo>
                  <a:pt x="3159099" y="111328"/>
                </a:lnTo>
                <a:lnTo>
                  <a:pt x="3160458" y="110197"/>
                </a:lnTo>
                <a:close/>
              </a:path>
              <a:path w="9144000" h="398779">
                <a:moveTo>
                  <a:pt x="3161830" y="115811"/>
                </a:moveTo>
                <a:lnTo>
                  <a:pt x="3159099" y="115811"/>
                </a:lnTo>
                <a:lnTo>
                  <a:pt x="3161195" y="114122"/>
                </a:lnTo>
                <a:lnTo>
                  <a:pt x="3159823" y="114122"/>
                </a:lnTo>
                <a:lnTo>
                  <a:pt x="3156369" y="113563"/>
                </a:lnTo>
                <a:lnTo>
                  <a:pt x="3155721" y="114122"/>
                </a:lnTo>
                <a:lnTo>
                  <a:pt x="3154997" y="115811"/>
                </a:lnTo>
                <a:lnTo>
                  <a:pt x="3156369" y="116928"/>
                </a:lnTo>
                <a:lnTo>
                  <a:pt x="3159823" y="116370"/>
                </a:lnTo>
                <a:lnTo>
                  <a:pt x="3161830" y="115811"/>
                </a:lnTo>
                <a:close/>
              </a:path>
              <a:path w="9144000" h="398779">
                <a:moveTo>
                  <a:pt x="3161830" y="107391"/>
                </a:moveTo>
                <a:lnTo>
                  <a:pt x="3160458" y="107391"/>
                </a:lnTo>
                <a:lnTo>
                  <a:pt x="3160458" y="109080"/>
                </a:lnTo>
                <a:lnTo>
                  <a:pt x="3161830" y="107391"/>
                </a:lnTo>
                <a:close/>
              </a:path>
              <a:path w="9144000" h="398779">
                <a:moveTo>
                  <a:pt x="3164560" y="106832"/>
                </a:moveTo>
                <a:lnTo>
                  <a:pt x="3163925" y="105156"/>
                </a:lnTo>
                <a:lnTo>
                  <a:pt x="3162554" y="105156"/>
                </a:lnTo>
                <a:lnTo>
                  <a:pt x="3162554" y="104597"/>
                </a:lnTo>
                <a:lnTo>
                  <a:pt x="3159823" y="104025"/>
                </a:lnTo>
                <a:lnTo>
                  <a:pt x="3160458" y="105156"/>
                </a:lnTo>
                <a:lnTo>
                  <a:pt x="3158452" y="105156"/>
                </a:lnTo>
                <a:lnTo>
                  <a:pt x="3157728" y="105714"/>
                </a:lnTo>
                <a:lnTo>
                  <a:pt x="3157728" y="106273"/>
                </a:lnTo>
                <a:lnTo>
                  <a:pt x="3157728" y="106832"/>
                </a:lnTo>
                <a:lnTo>
                  <a:pt x="3160458" y="106273"/>
                </a:lnTo>
                <a:lnTo>
                  <a:pt x="3160458" y="107391"/>
                </a:lnTo>
                <a:lnTo>
                  <a:pt x="3164560" y="106832"/>
                </a:lnTo>
                <a:close/>
              </a:path>
              <a:path w="9144000" h="398779">
                <a:moveTo>
                  <a:pt x="3167291" y="133197"/>
                </a:moveTo>
                <a:lnTo>
                  <a:pt x="3165284" y="133197"/>
                </a:lnTo>
                <a:lnTo>
                  <a:pt x="3164560" y="132638"/>
                </a:lnTo>
                <a:lnTo>
                  <a:pt x="3161830" y="132638"/>
                </a:lnTo>
                <a:lnTo>
                  <a:pt x="3161195" y="134327"/>
                </a:lnTo>
                <a:lnTo>
                  <a:pt x="3161830" y="134327"/>
                </a:lnTo>
                <a:lnTo>
                  <a:pt x="3161830" y="134886"/>
                </a:lnTo>
                <a:lnTo>
                  <a:pt x="3163925" y="134886"/>
                </a:lnTo>
                <a:lnTo>
                  <a:pt x="3164560" y="135445"/>
                </a:lnTo>
                <a:lnTo>
                  <a:pt x="3165284" y="135445"/>
                </a:lnTo>
                <a:lnTo>
                  <a:pt x="3165919" y="134886"/>
                </a:lnTo>
                <a:lnTo>
                  <a:pt x="3165919" y="134327"/>
                </a:lnTo>
                <a:lnTo>
                  <a:pt x="3167291" y="134327"/>
                </a:lnTo>
                <a:lnTo>
                  <a:pt x="3167291" y="133197"/>
                </a:lnTo>
                <a:close/>
              </a:path>
              <a:path w="9144000" h="398779">
                <a:moveTo>
                  <a:pt x="3169386" y="101231"/>
                </a:moveTo>
                <a:lnTo>
                  <a:pt x="3165284" y="98983"/>
                </a:lnTo>
                <a:lnTo>
                  <a:pt x="3164560" y="98425"/>
                </a:lnTo>
                <a:lnTo>
                  <a:pt x="3159099" y="96735"/>
                </a:lnTo>
                <a:lnTo>
                  <a:pt x="3160458" y="96177"/>
                </a:lnTo>
                <a:lnTo>
                  <a:pt x="3159823" y="95059"/>
                </a:lnTo>
                <a:lnTo>
                  <a:pt x="3159099" y="93941"/>
                </a:lnTo>
                <a:lnTo>
                  <a:pt x="3155721" y="93370"/>
                </a:lnTo>
                <a:lnTo>
                  <a:pt x="3151632" y="93941"/>
                </a:lnTo>
                <a:lnTo>
                  <a:pt x="3152991" y="95618"/>
                </a:lnTo>
                <a:lnTo>
                  <a:pt x="3144799" y="97853"/>
                </a:lnTo>
                <a:lnTo>
                  <a:pt x="3146806" y="100101"/>
                </a:lnTo>
                <a:lnTo>
                  <a:pt x="3146120" y="100672"/>
                </a:lnTo>
                <a:lnTo>
                  <a:pt x="3144075" y="102349"/>
                </a:lnTo>
                <a:lnTo>
                  <a:pt x="3142704" y="103466"/>
                </a:lnTo>
                <a:lnTo>
                  <a:pt x="3144075" y="104025"/>
                </a:lnTo>
                <a:lnTo>
                  <a:pt x="3146806" y="104025"/>
                </a:lnTo>
                <a:lnTo>
                  <a:pt x="3147530" y="103466"/>
                </a:lnTo>
                <a:lnTo>
                  <a:pt x="3148165" y="102908"/>
                </a:lnTo>
                <a:lnTo>
                  <a:pt x="3149536" y="102908"/>
                </a:lnTo>
                <a:lnTo>
                  <a:pt x="3150260" y="102349"/>
                </a:lnTo>
                <a:lnTo>
                  <a:pt x="3150908" y="102908"/>
                </a:lnTo>
                <a:lnTo>
                  <a:pt x="3150908" y="101790"/>
                </a:lnTo>
                <a:lnTo>
                  <a:pt x="3156369" y="100672"/>
                </a:lnTo>
                <a:lnTo>
                  <a:pt x="3163925" y="101790"/>
                </a:lnTo>
                <a:lnTo>
                  <a:pt x="3169386" y="101231"/>
                </a:lnTo>
                <a:close/>
              </a:path>
              <a:path w="9144000" h="398779">
                <a:moveTo>
                  <a:pt x="3171380" y="392341"/>
                </a:moveTo>
                <a:lnTo>
                  <a:pt x="3166656" y="387858"/>
                </a:lnTo>
                <a:lnTo>
                  <a:pt x="3159823" y="389534"/>
                </a:lnTo>
                <a:lnTo>
                  <a:pt x="3163189" y="389534"/>
                </a:lnTo>
                <a:lnTo>
                  <a:pt x="3165919" y="394030"/>
                </a:lnTo>
                <a:lnTo>
                  <a:pt x="3171380" y="392341"/>
                </a:lnTo>
                <a:close/>
              </a:path>
              <a:path w="9144000" h="398779">
                <a:moveTo>
                  <a:pt x="3174352" y="398614"/>
                </a:moveTo>
                <a:lnTo>
                  <a:pt x="3171266" y="397662"/>
                </a:lnTo>
                <a:lnTo>
                  <a:pt x="3171545" y="398614"/>
                </a:lnTo>
                <a:lnTo>
                  <a:pt x="3174352" y="398614"/>
                </a:lnTo>
                <a:close/>
              </a:path>
              <a:path w="9144000" h="398779">
                <a:moveTo>
                  <a:pt x="3176206" y="34480"/>
                </a:moveTo>
                <a:lnTo>
                  <a:pt x="3169386" y="30556"/>
                </a:lnTo>
                <a:lnTo>
                  <a:pt x="3161830" y="31115"/>
                </a:lnTo>
                <a:lnTo>
                  <a:pt x="3163189" y="28308"/>
                </a:lnTo>
                <a:lnTo>
                  <a:pt x="3158452" y="27190"/>
                </a:lnTo>
                <a:lnTo>
                  <a:pt x="3154997" y="25501"/>
                </a:lnTo>
                <a:lnTo>
                  <a:pt x="3152991" y="25501"/>
                </a:lnTo>
                <a:lnTo>
                  <a:pt x="3150908" y="26060"/>
                </a:lnTo>
                <a:lnTo>
                  <a:pt x="3148901" y="26060"/>
                </a:lnTo>
                <a:lnTo>
                  <a:pt x="3144799" y="29425"/>
                </a:lnTo>
                <a:lnTo>
                  <a:pt x="3147364" y="31115"/>
                </a:lnTo>
                <a:lnTo>
                  <a:pt x="3151632" y="33921"/>
                </a:lnTo>
                <a:lnTo>
                  <a:pt x="3157093" y="35039"/>
                </a:lnTo>
                <a:lnTo>
                  <a:pt x="3158452" y="41211"/>
                </a:lnTo>
                <a:lnTo>
                  <a:pt x="3169386" y="42887"/>
                </a:lnTo>
                <a:lnTo>
                  <a:pt x="3174847" y="38963"/>
                </a:lnTo>
                <a:lnTo>
                  <a:pt x="3176206" y="34480"/>
                </a:lnTo>
                <a:close/>
              </a:path>
              <a:path w="9144000" h="398779">
                <a:moveTo>
                  <a:pt x="3185769" y="33350"/>
                </a:moveTo>
                <a:lnTo>
                  <a:pt x="3183039" y="32232"/>
                </a:lnTo>
                <a:lnTo>
                  <a:pt x="3181667" y="32791"/>
                </a:lnTo>
                <a:lnTo>
                  <a:pt x="3178937" y="31115"/>
                </a:lnTo>
                <a:lnTo>
                  <a:pt x="3178213" y="32791"/>
                </a:lnTo>
                <a:lnTo>
                  <a:pt x="3178937" y="33350"/>
                </a:lnTo>
                <a:lnTo>
                  <a:pt x="3180308" y="33350"/>
                </a:lnTo>
                <a:lnTo>
                  <a:pt x="3180943" y="33921"/>
                </a:lnTo>
                <a:lnTo>
                  <a:pt x="3180943" y="32791"/>
                </a:lnTo>
                <a:lnTo>
                  <a:pt x="3185769" y="33350"/>
                </a:lnTo>
                <a:close/>
              </a:path>
              <a:path w="9144000" h="398779">
                <a:moveTo>
                  <a:pt x="3187560" y="398614"/>
                </a:moveTo>
                <a:lnTo>
                  <a:pt x="3182188" y="394233"/>
                </a:lnTo>
                <a:lnTo>
                  <a:pt x="3180892" y="390791"/>
                </a:lnTo>
                <a:lnTo>
                  <a:pt x="3177717" y="390791"/>
                </a:lnTo>
                <a:lnTo>
                  <a:pt x="3177032" y="392163"/>
                </a:lnTo>
                <a:lnTo>
                  <a:pt x="3180892" y="395605"/>
                </a:lnTo>
                <a:lnTo>
                  <a:pt x="3176092" y="395605"/>
                </a:lnTo>
                <a:lnTo>
                  <a:pt x="3176841" y="395147"/>
                </a:lnTo>
                <a:lnTo>
                  <a:pt x="3174847" y="395147"/>
                </a:lnTo>
                <a:lnTo>
                  <a:pt x="3177578" y="394030"/>
                </a:lnTo>
                <a:lnTo>
                  <a:pt x="3174847" y="393458"/>
                </a:lnTo>
                <a:lnTo>
                  <a:pt x="3174111" y="394589"/>
                </a:lnTo>
                <a:lnTo>
                  <a:pt x="3172117" y="393458"/>
                </a:lnTo>
                <a:lnTo>
                  <a:pt x="3171202" y="394589"/>
                </a:lnTo>
                <a:lnTo>
                  <a:pt x="3170745" y="395147"/>
                </a:lnTo>
                <a:lnTo>
                  <a:pt x="3171380" y="395706"/>
                </a:lnTo>
                <a:lnTo>
                  <a:pt x="3174111" y="396824"/>
                </a:lnTo>
                <a:lnTo>
                  <a:pt x="3178302" y="398614"/>
                </a:lnTo>
                <a:lnTo>
                  <a:pt x="3187560" y="398614"/>
                </a:lnTo>
                <a:close/>
              </a:path>
              <a:path w="9144000" h="398779">
                <a:moveTo>
                  <a:pt x="3191230" y="382803"/>
                </a:moveTo>
                <a:lnTo>
                  <a:pt x="3187776" y="382244"/>
                </a:lnTo>
                <a:lnTo>
                  <a:pt x="3186404" y="383362"/>
                </a:lnTo>
                <a:lnTo>
                  <a:pt x="3185769" y="383921"/>
                </a:lnTo>
                <a:lnTo>
                  <a:pt x="3185033" y="385051"/>
                </a:lnTo>
                <a:lnTo>
                  <a:pt x="3189135" y="386168"/>
                </a:lnTo>
                <a:lnTo>
                  <a:pt x="3191230" y="382803"/>
                </a:lnTo>
                <a:close/>
              </a:path>
              <a:path w="9144000" h="398779">
                <a:moveTo>
                  <a:pt x="3195967" y="86639"/>
                </a:moveTo>
                <a:lnTo>
                  <a:pt x="3195320" y="86639"/>
                </a:lnTo>
                <a:lnTo>
                  <a:pt x="3194596" y="85521"/>
                </a:lnTo>
                <a:lnTo>
                  <a:pt x="3193237" y="85521"/>
                </a:lnTo>
                <a:lnTo>
                  <a:pt x="3190506" y="86639"/>
                </a:lnTo>
                <a:lnTo>
                  <a:pt x="3190506" y="88328"/>
                </a:lnTo>
                <a:lnTo>
                  <a:pt x="3195320" y="88328"/>
                </a:lnTo>
                <a:lnTo>
                  <a:pt x="3195967" y="86639"/>
                </a:lnTo>
                <a:close/>
              </a:path>
              <a:path w="9144000" h="398779">
                <a:moveTo>
                  <a:pt x="3196640" y="396824"/>
                </a:moveTo>
                <a:lnTo>
                  <a:pt x="3194596" y="396824"/>
                </a:lnTo>
                <a:lnTo>
                  <a:pt x="3194596" y="397383"/>
                </a:lnTo>
                <a:lnTo>
                  <a:pt x="3196640" y="396824"/>
                </a:lnTo>
                <a:close/>
              </a:path>
              <a:path w="9144000" h="398779">
                <a:moveTo>
                  <a:pt x="3196691" y="374954"/>
                </a:moveTo>
                <a:lnTo>
                  <a:pt x="3192589" y="374383"/>
                </a:lnTo>
                <a:lnTo>
                  <a:pt x="3191865" y="374954"/>
                </a:lnTo>
                <a:lnTo>
                  <a:pt x="3191281" y="375462"/>
                </a:lnTo>
                <a:lnTo>
                  <a:pt x="3190608" y="374967"/>
                </a:lnTo>
                <a:lnTo>
                  <a:pt x="3188639" y="373595"/>
                </a:lnTo>
                <a:lnTo>
                  <a:pt x="3187344" y="374281"/>
                </a:lnTo>
                <a:lnTo>
                  <a:pt x="3189325" y="375653"/>
                </a:lnTo>
                <a:lnTo>
                  <a:pt x="3189325" y="377024"/>
                </a:lnTo>
                <a:lnTo>
                  <a:pt x="3191218" y="377024"/>
                </a:lnTo>
                <a:lnTo>
                  <a:pt x="3191611" y="376631"/>
                </a:lnTo>
                <a:lnTo>
                  <a:pt x="3193961" y="377761"/>
                </a:lnTo>
                <a:lnTo>
                  <a:pt x="3196691" y="374954"/>
                </a:lnTo>
                <a:close/>
              </a:path>
              <a:path w="9144000" h="398779">
                <a:moveTo>
                  <a:pt x="3201428" y="36156"/>
                </a:moveTo>
                <a:lnTo>
                  <a:pt x="3200057" y="34480"/>
                </a:lnTo>
                <a:lnTo>
                  <a:pt x="3197326" y="33921"/>
                </a:lnTo>
                <a:lnTo>
                  <a:pt x="3195320" y="32791"/>
                </a:lnTo>
                <a:lnTo>
                  <a:pt x="3193237" y="32232"/>
                </a:lnTo>
                <a:lnTo>
                  <a:pt x="3191865" y="33350"/>
                </a:lnTo>
                <a:lnTo>
                  <a:pt x="3191230" y="33921"/>
                </a:lnTo>
                <a:lnTo>
                  <a:pt x="3190506" y="35039"/>
                </a:lnTo>
                <a:lnTo>
                  <a:pt x="3191230" y="35598"/>
                </a:lnTo>
                <a:lnTo>
                  <a:pt x="3193237" y="36156"/>
                </a:lnTo>
                <a:lnTo>
                  <a:pt x="3195967" y="37287"/>
                </a:lnTo>
                <a:lnTo>
                  <a:pt x="3196691" y="35039"/>
                </a:lnTo>
                <a:lnTo>
                  <a:pt x="3201428" y="36156"/>
                </a:lnTo>
                <a:close/>
              </a:path>
              <a:path w="9144000" h="398779">
                <a:moveTo>
                  <a:pt x="3201682" y="386245"/>
                </a:moveTo>
                <a:lnTo>
                  <a:pt x="3201428" y="386168"/>
                </a:lnTo>
                <a:lnTo>
                  <a:pt x="3200057" y="387299"/>
                </a:lnTo>
                <a:lnTo>
                  <a:pt x="3201682" y="386245"/>
                </a:lnTo>
                <a:close/>
              </a:path>
              <a:path w="9144000" h="398779">
                <a:moveTo>
                  <a:pt x="3202787" y="395147"/>
                </a:moveTo>
                <a:lnTo>
                  <a:pt x="3201428" y="394030"/>
                </a:lnTo>
                <a:lnTo>
                  <a:pt x="3199422" y="393458"/>
                </a:lnTo>
                <a:lnTo>
                  <a:pt x="3197326" y="393458"/>
                </a:lnTo>
                <a:lnTo>
                  <a:pt x="3194596" y="394589"/>
                </a:lnTo>
                <a:lnTo>
                  <a:pt x="3194596" y="396265"/>
                </a:lnTo>
                <a:lnTo>
                  <a:pt x="3198698" y="396265"/>
                </a:lnTo>
                <a:lnTo>
                  <a:pt x="3202787" y="396265"/>
                </a:lnTo>
                <a:lnTo>
                  <a:pt x="3202787" y="395147"/>
                </a:lnTo>
                <a:close/>
              </a:path>
              <a:path w="9144000" h="398779">
                <a:moveTo>
                  <a:pt x="3208248" y="373265"/>
                </a:moveTo>
                <a:lnTo>
                  <a:pt x="3205518" y="372148"/>
                </a:lnTo>
                <a:lnTo>
                  <a:pt x="3204159" y="372148"/>
                </a:lnTo>
                <a:lnTo>
                  <a:pt x="3202152" y="373824"/>
                </a:lnTo>
                <a:lnTo>
                  <a:pt x="3199422" y="374954"/>
                </a:lnTo>
                <a:lnTo>
                  <a:pt x="3197326" y="377202"/>
                </a:lnTo>
                <a:lnTo>
                  <a:pt x="3200793" y="378320"/>
                </a:lnTo>
                <a:lnTo>
                  <a:pt x="3202787" y="377761"/>
                </a:lnTo>
                <a:lnTo>
                  <a:pt x="3205518" y="377761"/>
                </a:lnTo>
                <a:lnTo>
                  <a:pt x="3208248" y="376072"/>
                </a:lnTo>
                <a:lnTo>
                  <a:pt x="3206254" y="374954"/>
                </a:lnTo>
                <a:lnTo>
                  <a:pt x="3208248" y="373265"/>
                </a:lnTo>
                <a:close/>
              </a:path>
              <a:path w="9144000" h="398779">
                <a:moveTo>
                  <a:pt x="3215119" y="392849"/>
                </a:moveTo>
                <a:lnTo>
                  <a:pt x="3211855" y="390791"/>
                </a:lnTo>
                <a:lnTo>
                  <a:pt x="3206699" y="385279"/>
                </a:lnTo>
                <a:lnTo>
                  <a:pt x="3203524" y="385851"/>
                </a:lnTo>
                <a:lnTo>
                  <a:pt x="3203524" y="385051"/>
                </a:lnTo>
                <a:lnTo>
                  <a:pt x="3201682" y="386245"/>
                </a:lnTo>
                <a:lnTo>
                  <a:pt x="3203524" y="386727"/>
                </a:lnTo>
                <a:lnTo>
                  <a:pt x="3203524" y="386537"/>
                </a:lnTo>
                <a:lnTo>
                  <a:pt x="3210560" y="392163"/>
                </a:lnTo>
                <a:lnTo>
                  <a:pt x="3215119" y="392849"/>
                </a:lnTo>
                <a:close/>
              </a:path>
              <a:path w="9144000" h="398779">
                <a:moveTo>
                  <a:pt x="3219589" y="398360"/>
                </a:moveTo>
                <a:lnTo>
                  <a:pt x="3217697" y="392849"/>
                </a:lnTo>
                <a:lnTo>
                  <a:pt x="3206089" y="394233"/>
                </a:lnTo>
                <a:lnTo>
                  <a:pt x="3213697" y="398614"/>
                </a:lnTo>
                <a:lnTo>
                  <a:pt x="3219348" y="398614"/>
                </a:lnTo>
                <a:lnTo>
                  <a:pt x="3219589" y="398360"/>
                </a:lnTo>
                <a:close/>
              </a:path>
              <a:path w="9144000" h="398779">
                <a:moveTo>
                  <a:pt x="3225444" y="383222"/>
                </a:moveTo>
                <a:lnTo>
                  <a:pt x="3224149" y="381850"/>
                </a:lnTo>
                <a:lnTo>
                  <a:pt x="3222866" y="381850"/>
                </a:lnTo>
                <a:lnTo>
                  <a:pt x="3220885" y="381165"/>
                </a:lnTo>
                <a:lnTo>
                  <a:pt x="3220288" y="382536"/>
                </a:lnTo>
                <a:lnTo>
                  <a:pt x="3222180" y="383908"/>
                </a:lnTo>
                <a:lnTo>
                  <a:pt x="3225444" y="383222"/>
                </a:lnTo>
                <a:close/>
              </a:path>
              <a:path w="9144000" h="398779">
                <a:moveTo>
                  <a:pt x="3230829" y="30556"/>
                </a:moveTo>
                <a:lnTo>
                  <a:pt x="3223996" y="29425"/>
                </a:lnTo>
                <a:lnTo>
                  <a:pt x="3228733" y="28867"/>
                </a:lnTo>
                <a:lnTo>
                  <a:pt x="3226003" y="24942"/>
                </a:lnTo>
                <a:lnTo>
                  <a:pt x="3219170" y="24384"/>
                </a:lnTo>
                <a:lnTo>
                  <a:pt x="3226003" y="27749"/>
                </a:lnTo>
                <a:lnTo>
                  <a:pt x="3220542" y="27749"/>
                </a:lnTo>
                <a:lnTo>
                  <a:pt x="3221774" y="29413"/>
                </a:lnTo>
                <a:lnTo>
                  <a:pt x="3217811" y="28867"/>
                </a:lnTo>
                <a:lnTo>
                  <a:pt x="3214446" y="27749"/>
                </a:lnTo>
                <a:lnTo>
                  <a:pt x="3211715" y="29425"/>
                </a:lnTo>
                <a:lnTo>
                  <a:pt x="3212350" y="30556"/>
                </a:lnTo>
                <a:lnTo>
                  <a:pt x="3213709" y="31115"/>
                </a:lnTo>
                <a:lnTo>
                  <a:pt x="3215805" y="31673"/>
                </a:lnTo>
                <a:lnTo>
                  <a:pt x="3217176" y="29425"/>
                </a:lnTo>
                <a:lnTo>
                  <a:pt x="3220542" y="31115"/>
                </a:lnTo>
                <a:lnTo>
                  <a:pt x="3221850" y="29502"/>
                </a:lnTo>
                <a:lnTo>
                  <a:pt x="3222637" y="30556"/>
                </a:lnTo>
                <a:lnTo>
                  <a:pt x="3226003" y="31673"/>
                </a:lnTo>
                <a:lnTo>
                  <a:pt x="3230829" y="30556"/>
                </a:lnTo>
                <a:close/>
              </a:path>
              <a:path w="9144000" h="398779">
                <a:moveTo>
                  <a:pt x="3234918" y="93941"/>
                </a:moveTo>
                <a:lnTo>
                  <a:pt x="3233559" y="93370"/>
                </a:lnTo>
                <a:lnTo>
                  <a:pt x="3232924" y="92811"/>
                </a:lnTo>
                <a:lnTo>
                  <a:pt x="3232188" y="93370"/>
                </a:lnTo>
                <a:lnTo>
                  <a:pt x="3231553" y="93941"/>
                </a:lnTo>
                <a:lnTo>
                  <a:pt x="3231553" y="94500"/>
                </a:lnTo>
                <a:lnTo>
                  <a:pt x="3231553" y="95059"/>
                </a:lnTo>
                <a:lnTo>
                  <a:pt x="3232924" y="95059"/>
                </a:lnTo>
                <a:lnTo>
                  <a:pt x="3232924" y="94500"/>
                </a:lnTo>
                <a:lnTo>
                  <a:pt x="3234283" y="95059"/>
                </a:lnTo>
                <a:lnTo>
                  <a:pt x="3234918" y="93941"/>
                </a:lnTo>
                <a:close/>
              </a:path>
              <a:path w="9144000" h="398779">
                <a:moveTo>
                  <a:pt x="3237014" y="374954"/>
                </a:moveTo>
                <a:lnTo>
                  <a:pt x="3234918" y="373824"/>
                </a:lnTo>
                <a:lnTo>
                  <a:pt x="3235655" y="373265"/>
                </a:lnTo>
                <a:lnTo>
                  <a:pt x="3233559" y="372706"/>
                </a:lnTo>
                <a:lnTo>
                  <a:pt x="3231553" y="373265"/>
                </a:lnTo>
                <a:lnTo>
                  <a:pt x="3229457" y="373265"/>
                </a:lnTo>
                <a:lnTo>
                  <a:pt x="3227374" y="373824"/>
                </a:lnTo>
                <a:lnTo>
                  <a:pt x="3227374" y="374954"/>
                </a:lnTo>
                <a:lnTo>
                  <a:pt x="3229457" y="375513"/>
                </a:lnTo>
                <a:lnTo>
                  <a:pt x="3231553" y="376631"/>
                </a:lnTo>
                <a:lnTo>
                  <a:pt x="3233559" y="376072"/>
                </a:lnTo>
                <a:lnTo>
                  <a:pt x="3235655" y="376072"/>
                </a:lnTo>
                <a:lnTo>
                  <a:pt x="3237014" y="374954"/>
                </a:lnTo>
                <a:close/>
              </a:path>
              <a:path w="9144000" h="398779">
                <a:moveTo>
                  <a:pt x="3238385" y="34480"/>
                </a:moveTo>
                <a:lnTo>
                  <a:pt x="3232924" y="31673"/>
                </a:lnTo>
                <a:lnTo>
                  <a:pt x="3229457" y="32791"/>
                </a:lnTo>
                <a:lnTo>
                  <a:pt x="3229457" y="33921"/>
                </a:lnTo>
                <a:lnTo>
                  <a:pt x="3230829" y="35039"/>
                </a:lnTo>
                <a:lnTo>
                  <a:pt x="3232188" y="35039"/>
                </a:lnTo>
                <a:lnTo>
                  <a:pt x="3232188" y="36715"/>
                </a:lnTo>
                <a:lnTo>
                  <a:pt x="3234918" y="37846"/>
                </a:lnTo>
                <a:lnTo>
                  <a:pt x="3237014" y="36715"/>
                </a:lnTo>
                <a:lnTo>
                  <a:pt x="3236290" y="36156"/>
                </a:lnTo>
                <a:lnTo>
                  <a:pt x="3238385" y="34480"/>
                </a:lnTo>
                <a:close/>
              </a:path>
              <a:path w="9144000" h="398779">
                <a:moveTo>
                  <a:pt x="3239744" y="77114"/>
                </a:moveTo>
                <a:lnTo>
                  <a:pt x="3237661" y="76542"/>
                </a:lnTo>
                <a:lnTo>
                  <a:pt x="3235655" y="77673"/>
                </a:lnTo>
                <a:lnTo>
                  <a:pt x="3232188" y="76542"/>
                </a:lnTo>
                <a:lnTo>
                  <a:pt x="3231870" y="77673"/>
                </a:lnTo>
                <a:lnTo>
                  <a:pt x="3231553" y="78790"/>
                </a:lnTo>
                <a:lnTo>
                  <a:pt x="3235655" y="79908"/>
                </a:lnTo>
                <a:lnTo>
                  <a:pt x="3237661" y="79908"/>
                </a:lnTo>
                <a:lnTo>
                  <a:pt x="3239744" y="78232"/>
                </a:lnTo>
                <a:lnTo>
                  <a:pt x="3239744" y="77114"/>
                </a:lnTo>
                <a:close/>
              </a:path>
              <a:path w="9144000" h="398779">
                <a:moveTo>
                  <a:pt x="3243846" y="377761"/>
                </a:moveTo>
                <a:lnTo>
                  <a:pt x="3239744" y="376072"/>
                </a:lnTo>
                <a:lnTo>
                  <a:pt x="3238385" y="376631"/>
                </a:lnTo>
                <a:lnTo>
                  <a:pt x="3239020" y="377202"/>
                </a:lnTo>
                <a:lnTo>
                  <a:pt x="3238385" y="377761"/>
                </a:lnTo>
                <a:lnTo>
                  <a:pt x="3241116" y="378879"/>
                </a:lnTo>
                <a:lnTo>
                  <a:pt x="3243122" y="379437"/>
                </a:lnTo>
                <a:lnTo>
                  <a:pt x="3243846" y="378879"/>
                </a:lnTo>
                <a:lnTo>
                  <a:pt x="3243846" y="377761"/>
                </a:lnTo>
                <a:close/>
              </a:path>
              <a:path w="9144000" h="398779">
                <a:moveTo>
                  <a:pt x="3248063" y="386651"/>
                </a:moveTo>
                <a:lnTo>
                  <a:pt x="3247377" y="385965"/>
                </a:lnTo>
                <a:lnTo>
                  <a:pt x="3246082" y="385279"/>
                </a:lnTo>
                <a:lnTo>
                  <a:pt x="3245485" y="384594"/>
                </a:lnTo>
                <a:lnTo>
                  <a:pt x="3241611" y="383908"/>
                </a:lnTo>
                <a:lnTo>
                  <a:pt x="3243503" y="387350"/>
                </a:lnTo>
                <a:lnTo>
                  <a:pt x="3246767" y="388035"/>
                </a:lnTo>
                <a:lnTo>
                  <a:pt x="3247377" y="387350"/>
                </a:lnTo>
                <a:lnTo>
                  <a:pt x="3248063" y="386651"/>
                </a:lnTo>
                <a:close/>
              </a:path>
              <a:path w="9144000" h="398779">
                <a:moveTo>
                  <a:pt x="3252673" y="392899"/>
                </a:moveTo>
                <a:lnTo>
                  <a:pt x="3249307" y="391210"/>
                </a:lnTo>
                <a:lnTo>
                  <a:pt x="3249942" y="391782"/>
                </a:lnTo>
                <a:lnTo>
                  <a:pt x="3252673" y="392899"/>
                </a:lnTo>
                <a:close/>
              </a:path>
              <a:path w="9144000" h="398779">
                <a:moveTo>
                  <a:pt x="3253409" y="39522"/>
                </a:moveTo>
                <a:lnTo>
                  <a:pt x="3252673" y="38404"/>
                </a:lnTo>
                <a:lnTo>
                  <a:pt x="3250679" y="37846"/>
                </a:lnTo>
                <a:lnTo>
                  <a:pt x="3247936" y="37287"/>
                </a:lnTo>
                <a:lnTo>
                  <a:pt x="3247212" y="37846"/>
                </a:lnTo>
                <a:lnTo>
                  <a:pt x="3246577" y="38404"/>
                </a:lnTo>
                <a:lnTo>
                  <a:pt x="3245853" y="38404"/>
                </a:lnTo>
                <a:lnTo>
                  <a:pt x="3245853" y="38963"/>
                </a:lnTo>
                <a:lnTo>
                  <a:pt x="3246577" y="38963"/>
                </a:lnTo>
                <a:lnTo>
                  <a:pt x="3247212" y="40652"/>
                </a:lnTo>
                <a:lnTo>
                  <a:pt x="3249307" y="41211"/>
                </a:lnTo>
                <a:lnTo>
                  <a:pt x="3252673" y="40652"/>
                </a:lnTo>
                <a:lnTo>
                  <a:pt x="3252673" y="40081"/>
                </a:lnTo>
                <a:lnTo>
                  <a:pt x="3252038" y="40081"/>
                </a:lnTo>
                <a:lnTo>
                  <a:pt x="3252038" y="39522"/>
                </a:lnTo>
                <a:lnTo>
                  <a:pt x="3253409" y="39522"/>
                </a:lnTo>
                <a:close/>
              </a:path>
              <a:path w="9144000" h="398779">
                <a:moveTo>
                  <a:pt x="3253727" y="393458"/>
                </a:moveTo>
                <a:lnTo>
                  <a:pt x="3252673" y="392899"/>
                </a:lnTo>
                <a:lnTo>
                  <a:pt x="3253409" y="393458"/>
                </a:lnTo>
                <a:lnTo>
                  <a:pt x="3253727" y="393458"/>
                </a:lnTo>
                <a:close/>
              </a:path>
              <a:path w="9144000" h="398779">
                <a:moveTo>
                  <a:pt x="3254768" y="394030"/>
                </a:moveTo>
                <a:lnTo>
                  <a:pt x="3254044" y="393458"/>
                </a:lnTo>
                <a:lnTo>
                  <a:pt x="3253727" y="393458"/>
                </a:lnTo>
                <a:lnTo>
                  <a:pt x="3254768" y="394030"/>
                </a:lnTo>
                <a:close/>
              </a:path>
              <a:path w="9144000" h="398779">
                <a:moveTo>
                  <a:pt x="3258553" y="398614"/>
                </a:moveTo>
                <a:lnTo>
                  <a:pt x="3257092" y="397662"/>
                </a:lnTo>
                <a:lnTo>
                  <a:pt x="3256496" y="398614"/>
                </a:lnTo>
                <a:lnTo>
                  <a:pt x="3258553" y="398614"/>
                </a:lnTo>
                <a:close/>
              </a:path>
              <a:path w="9144000" h="398779">
                <a:moveTo>
                  <a:pt x="3258870" y="396265"/>
                </a:moveTo>
                <a:lnTo>
                  <a:pt x="3254768" y="394030"/>
                </a:lnTo>
                <a:lnTo>
                  <a:pt x="3255403" y="394589"/>
                </a:lnTo>
                <a:lnTo>
                  <a:pt x="3255403" y="395147"/>
                </a:lnTo>
                <a:lnTo>
                  <a:pt x="3254044" y="395147"/>
                </a:lnTo>
                <a:lnTo>
                  <a:pt x="3256140" y="396265"/>
                </a:lnTo>
                <a:lnTo>
                  <a:pt x="3258134" y="396824"/>
                </a:lnTo>
                <a:lnTo>
                  <a:pt x="3258870" y="396265"/>
                </a:lnTo>
                <a:close/>
              </a:path>
              <a:path w="9144000" h="398779">
                <a:moveTo>
                  <a:pt x="3260864" y="35598"/>
                </a:moveTo>
                <a:lnTo>
                  <a:pt x="3258870" y="35039"/>
                </a:lnTo>
                <a:lnTo>
                  <a:pt x="3258134" y="32791"/>
                </a:lnTo>
                <a:lnTo>
                  <a:pt x="3254044" y="33921"/>
                </a:lnTo>
                <a:lnTo>
                  <a:pt x="3254768" y="36156"/>
                </a:lnTo>
                <a:lnTo>
                  <a:pt x="3257499" y="36715"/>
                </a:lnTo>
                <a:lnTo>
                  <a:pt x="3260864" y="35598"/>
                </a:lnTo>
                <a:close/>
              </a:path>
              <a:path w="9144000" h="398779">
                <a:moveTo>
                  <a:pt x="3273158" y="396265"/>
                </a:moveTo>
                <a:lnTo>
                  <a:pt x="3270427" y="395147"/>
                </a:lnTo>
                <a:lnTo>
                  <a:pt x="3265690" y="395147"/>
                </a:lnTo>
                <a:lnTo>
                  <a:pt x="3266376" y="395706"/>
                </a:lnTo>
                <a:lnTo>
                  <a:pt x="3267062" y="396265"/>
                </a:lnTo>
                <a:lnTo>
                  <a:pt x="3267697" y="396824"/>
                </a:lnTo>
                <a:lnTo>
                  <a:pt x="3271151" y="398513"/>
                </a:lnTo>
                <a:lnTo>
                  <a:pt x="3271786" y="397941"/>
                </a:lnTo>
                <a:lnTo>
                  <a:pt x="3273158" y="397941"/>
                </a:lnTo>
                <a:lnTo>
                  <a:pt x="3270427" y="395706"/>
                </a:lnTo>
                <a:lnTo>
                  <a:pt x="3273158" y="396265"/>
                </a:lnTo>
                <a:close/>
              </a:path>
              <a:path w="9144000" h="398779">
                <a:moveTo>
                  <a:pt x="3302558" y="395706"/>
                </a:moveTo>
                <a:lnTo>
                  <a:pt x="3295739" y="392341"/>
                </a:lnTo>
                <a:lnTo>
                  <a:pt x="3293008" y="395147"/>
                </a:lnTo>
                <a:lnTo>
                  <a:pt x="3287547" y="394030"/>
                </a:lnTo>
                <a:lnTo>
                  <a:pt x="3286810" y="394589"/>
                </a:lnTo>
                <a:lnTo>
                  <a:pt x="3288855" y="395147"/>
                </a:lnTo>
                <a:lnTo>
                  <a:pt x="3290913" y="395706"/>
                </a:lnTo>
                <a:lnTo>
                  <a:pt x="3290913" y="396265"/>
                </a:lnTo>
                <a:lnTo>
                  <a:pt x="3302558" y="395706"/>
                </a:lnTo>
                <a:close/>
              </a:path>
              <a:path w="9144000" h="398779">
                <a:moveTo>
                  <a:pt x="3305924" y="396824"/>
                </a:moveTo>
                <a:lnTo>
                  <a:pt x="3304565" y="395706"/>
                </a:lnTo>
                <a:lnTo>
                  <a:pt x="3303930" y="396265"/>
                </a:lnTo>
                <a:lnTo>
                  <a:pt x="3303193" y="396824"/>
                </a:lnTo>
                <a:lnTo>
                  <a:pt x="3302558" y="396824"/>
                </a:lnTo>
                <a:lnTo>
                  <a:pt x="3303930" y="398513"/>
                </a:lnTo>
                <a:lnTo>
                  <a:pt x="3305289" y="397941"/>
                </a:lnTo>
                <a:lnTo>
                  <a:pt x="3303930" y="397383"/>
                </a:lnTo>
                <a:lnTo>
                  <a:pt x="3305924" y="396824"/>
                </a:lnTo>
                <a:close/>
              </a:path>
              <a:path w="9144000" h="398779">
                <a:moveTo>
                  <a:pt x="3316351" y="398614"/>
                </a:moveTo>
                <a:lnTo>
                  <a:pt x="3316211" y="398513"/>
                </a:lnTo>
                <a:lnTo>
                  <a:pt x="3314852" y="397941"/>
                </a:lnTo>
                <a:lnTo>
                  <a:pt x="3314128" y="397941"/>
                </a:lnTo>
                <a:lnTo>
                  <a:pt x="3312757" y="397383"/>
                </a:lnTo>
                <a:lnTo>
                  <a:pt x="3311385" y="397941"/>
                </a:lnTo>
                <a:lnTo>
                  <a:pt x="3310750" y="398513"/>
                </a:lnTo>
                <a:lnTo>
                  <a:pt x="3310877" y="398614"/>
                </a:lnTo>
                <a:lnTo>
                  <a:pt x="3316351" y="398614"/>
                </a:lnTo>
                <a:close/>
              </a:path>
              <a:path w="9144000" h="398779">
                <a:moveTo>
                  <a:pt x="3318218" y="397383"/>
                </a:moveTo>
                <a:lnTo>
                  <a:pt x="3316211" y="396824"/>
                </a:lnTo>
                <a:lnTo>
                  <a:pt x="3316859" y="396265"/>
                </a:lnTo>
                <a:lnTo>
                  <a:pt x="3316211" y="395706"/>
                </a:lnTo>
                <a:lnTo>
                  <a:pt x="3312757" y="396265"/>
                </a:lnTo>
                <a:lnTo>
                  <a:pt x="3308019" y="393458"/>
                </a:lnTo>
                <a:lnTo>
                  <a:pt x="3305924" y="395147"/>
                </a:lnTo>
                <a:lnTo>
                  <a:pt x="3309391" y="398513"/>
                </a:lnTo>
                <a:lnTo>
                  <a:pt x="3313480" y="396265"/>
                </a:lnTo>
                <a:lnTo>
                  <a:pt x="3318218" y="397383"/>
                </a:lnTo>
                <a:close/>
              </a:path>
              <a:path w="9144000" h="398779">
                <a:moveTo>
                  <a:pt x="3323044" y="383362"/>
                </a:moveTo>
                <a:lnTo>
                  <a:pt x="3322320" y="382803"/>
                </a:lnTo>
                <a:lnTo>
                  <a:pt x="3320313" y="381685"/>
                </a:lnTo>
                <a:lnTo>
                  <a:pt x="3319589" y="381127"/>
                </a:lnTo>
                <a:lnTo>
                  <a:pt x="3317583" y="380555"/>
                </a:lnTo>
                <a:lnTo>
                  <a:pt x="3314128" y="381685"/>
                </a:lnTo>
                <a:lnTo>
                  <a:pt x="3314852" y="382803"/>
                </a:lnTo>
                <a:lnTo>
                  <a:pt x="3318941" y="384479"/>
                </a:lnTo>
                <a:lnTo>
                  <a:pt x="3323044" y="383362"/>
                </a:lnTo>
                <a:close/>
              </a:path>
              <a:path w="9144000" h="398779">
                <a:moveTo>
                  <a:pt x="3326409" y="387299"/>
                </a:moveTo>
                <a:lnTo>
                  <a:pt x="3325050" y="385610"/>
                </a:lnTo>
                <a:lnTo>
                  <a:pt x="3320313" y="385610"/>
                </a:lnTo>
                <a:lnTo>
                  <a:pt x="3318218" y="386168"/>
                </a:lnTo>
                <a:lnTo>
                  <a:pt x="3320948" y="387299"/>
                </a:lnTo>
                <a:lnTo>
                  <a:pt x="3322320" y="388416"/>
                </a:lnTo>
                <a:lnTo>
                  <a:pt x="3323679" y="387858"/>
                </a:lnTo>
                <a:lnTo>
                  <a:pt x="3325050" y="387858"/>
                </a:lnTo>
                <a:lnTo>
                  <a:pt x="3326409" y="387299"/>
                </a:lnTo>
                <a:close/>
              </a:path>
              <a:path w="9144000" h="398779">
                <a:moveTo>
                  <a:pt x="3327146" y="395706"/>
                </a:moveTo>
                <a:lnTo>
                  <a:pt x="3325774" y="394589"/>
                </a:lnTo>
                <a:lnTo>
                  <a:pt x="3323679" y="394589"/>
                </a:lnTo>
                <a:lnTo>
                  <a:pt x="3320313" y="392341"/>
                </a:lnTo>
                <a:lnTo>
                  <a:pt x="3319589" y="394030"/>
                </a:lnTo>
                <a:lnTo>
                  <a:pt x="3322320" y="396265"/>
                </a:lnTo>
                <a:lnTo>
                  <a:pt x="3327146" y="395706"/>
                </a:lnTo>
                <a:close/>
              </a:path>
              <a:path w="9144000" h="398779">
                <a:moveTo>
                  <a:pt x="3331743" y="377177"/>
                </a:moveTo>
                <a:lnTo>
                  <a:pt x="3328505" y="376631"/>
                </a:lnTo>
                <a:lnTo>
                  <a:pt x="3327146" y="377202"/>
                </a:lnTo>
                <a:lnTo>
                  <a:pt x="3331235" y="379437"/>
                </a:lnTo>
                <a:lnTo>
                  <a:pt x="3331743" y="377177"/>
                </a:lnTo>
                <a:close/>
              </a:path>
              <a:path w="9144000" h="398779">
                <a:moveTo>
                  <a:pt x="3331857" y="376720"/>
                </a:moveTo>
                <a:lnTo>
                  <a:pt x="3329140" y="375513"/>
                </a:lnTo>
                <a:lnTo>
                  <a:pt x="3331756" y="377126"/>
                </a:lnTo>
                <a:lnTo>
                  <a:pt x="3331857" y="376720"/>
                </a:lnTo>
                <a:close/>
              </a:path>
              <a:path w="9144000" h="398779">
                <a:moveTo>
                  <a:pt x="3336696" y="378879"/>
                </a:moveTo>
                <a:lnTo>
                  <a:pt x="3331870" y="376631"/>
                </a:lnTo>
                <a:lnTo>
                  <a:pt x="3336696" y="378879"/>
                </a:lnTo>
                <a:close/>
              </a:path>
              <a:path w="9144000" h="398779">
                <a:moveTo>
                  <a:pt x="3338703" y="392341"/>
                </a:moveTo>
                <a:lnTo>
                  <a:pt x="3337331" y="391782"/>
                </a:lnTo>
                <a:lnTo>
                  <a:pt x="3333242" y="391210"/>
                </a:lnTo>
                <a:lnTo>
                  <a:pt x="3331870" y="389534"/>
                </a:lnTo>
                <a:lnTo>
                  <a:pt x="3329140" y="388416"/>
                </a:lnTo>
                <a:lnTo>
                  <a:pt x="3327781" y="388416"/>
                </a:lnTo>
                <a:lnTo>
                  <a:pt x="3327146" y="388975"/>
                </a:lnTo>
                <a:lnTo>
                  <a:pt x="3331235" y="390093"/>
                </a:lnTo>
                <a:lnTo>
                  <a:pt x="3330511" y="391210"/>
                </a:lnTo>
                <a:lnTo>
                  <a:pt x="3330511" y="392341"/>
                </a:lnTo>
                <a:lnTo>
                  <a:pt x="3331565" y="392899"/>
                </a:lnTo>
                <a:lnTo>
                  <a:pt x="3333242" y="392899"/>
                </a:lnTo>
                <a:lnTo>
                  <a:pt x="3335337" y="392899"/>
                </a:lnTo>
                <a:lnTo>
                  <a:pt x="3338703" y="392341"/>
                </a:lnTo>
                <a:close/>
              </a:path>
              <a:path w="9144000" h="398779">
                <a:moveTo>
                  <a:pt x="3340925" y="398614"/>
                </a:moveTo>
                <a:lnTo>
                  <a:pt x="3340798" y="398513"/>
                </a:lnTo>
                <a:lnTo>
                  <a:pt x="3339427" y="397941"/>
                </a:lnTo>
                <a:lnTo>
                  <a:pt x="3335972" y="396824"/>
                </a:lnTo>
                <a:lnTo>
                  <a:pt x="3331235" y="396265"/>
                </a:lnTo>
                <a:lnTo>
                  <a:pt x="3325050" y="398513"/>
                </a:lnTo>
                <a:lnTo>
                  <a:pt x="3325418" y="398614"/>
                </a:lnTo>
                <a:lnTo>
                  <a:pt x="3340925" y="398614"/>
                </a:lnTo>
                <a:close/>
              </a:path>
              <a:path w="9144000" h="398779">
                <a:moveTo>
                  <a:pt x="3342157" y="372706"/>
                </a:moveTo>
                <a:lnTo>
                  <a:pt x="3341433" y="371589"/>
                </a:lnTo>
                <a:lnTo>
                  <a:pt x="3338703" y="371030"/>
                </a:lnTo>
                <a:lnTo>
                  <a:pt x="3338068" y="371030"/>
                </a:lnTo>
                <a:lnTo>
                  <a:pt x="3338068" y="372148"/>
                </a:lnTo>
                <a:lnTo>
                  <a:pt x="3339427" y="372706"/>
                </a:lnTo>
                <a:lnTo>
                  <a:pt x="3342157" y="372706"/>
                </a:lnTo>
                <a:close/>
              </a:path>
              <a:path w="9144000" h="398779">
                <a:moveTo>
                  <a:pt x="3347618" y="385610"/>
                </a:moveTo>
                <a:lnTo>
                  <a:pt x="3346259" y="384479"/>
                </a:lnTo>
                <a:lnTo>
                  <a:pt x="3342792" y="382803"/>
                </a:lnTo>
                <a:lnTo>
                  <a:pt x="3342157" y="383362"/>
                </a:lnTo>
                <a:lnTo>
                  <a:pt x="3342157" y="384479"/>
                </a:lnTo>
                <a:lnTo>
                  <a:pt x="3344888" y="386168"/>
                </a:lnTo>
                <a:lnTo>
                  <a:pt x="3347618" y="385610"/>
                </a:lnTo>
                <a:close/>
              </a:path>
              <a:path w="9144000" h="398779">
                <a:moveTo>
                  <a:pt x="3354451" y="387299"/>
                </a:moveTo>
                <a:lnTo>
                  <a:pt x="3350349" y="384479"/>
                </a:lnTo>
                <a:lnTo>
                  <a:pt x="3349625" y="385610"/>
                </a:lnTo>
                <a:lnTo>
                  <a:pt x="3350349" y="386727"/>
                </a:lnTo>
                <a:lnTo>
                  <a:pt x="3353079" y="387299"/>
                </a:lnTo>
                <a:lnTo>
                  <a:pt x="3354451" y="387299"/>
                </a:lnTo>
                <a:close/>
              </a:path>
              <a:path w="9144000" h="398779">
                <a:moveTo>
                  <a:pt x="3357816" y="376072"/>
                </a:moveTo>
                <a:lnTo>
                  <a:pt x="3353079" y="374383"/>
                </a:lnTo>
                <a:lnTo>
                  <a:pt x="3348990" y="373265"/>
                </a:lnTo>
                <a:lnTo>
                  <a:pt x="3346894" y="375513"/>
                </a:lnTo>
                <a:lnTo>
                  <a:pt x="3350349" y="377202"/>
                </a:lnTo>
                <a:lnTo>
                  <a:pt x="3353079" y="377761"/>
                </a:lnTo>
                <a:lnTo>
                  <a:pt x="3355086" y="377761"/>
                </a:lnTo>
                <a:lnTo>
                  <a:pt x="3355810" y="377202"/>
                </a:lnTo>
                <a:lnTo>
                  <a:pt x="3356457" y="376631"/>
                </a:lnTo>
                <a:lnTo>
                  <a:pt x="3357816" y="376072"/>
                </a:lnTo>
                <a:close/>
              </a:path>
              <a:path w="9144000" h="398779">
                <a:moveTo>
                  <a:pt x="3359188" y="397941"/>
                </a:moveTo>
                <a:lnTo>
                  <a:pt x="3353727" y="395706"/>
                </a:lnTo>
                <a:lnTo>
                  <a:pt x="3351720" y="396824"/>
                </a:lnTo>
                <a:lnTo>
                  <a:pt x="3355086" y="398513"/>
                </a:lnTo>
                <a:lnTo>
                  <a:pt x="3357181" y="398513"/>
                </a:lnTo>
                <a:lnTo>
                  <a:pt x="3359188" y="397941"/>
                </a:lnTo>
                <a:close/>
              </a:path>
              <a:path w="9144000" h="398779">
                <a:moveTo>
                  <a:pt x="3361093" y="398081"/>
                </a:moveTo>
                <a:lnTo>
                  <a:pt x="3358540" y="397383"/>
                </a:lnTo>
                <a:lnTo>
                  <a:pt x="3360547" y="398513"/>
                </a:lnTo>
                <a:lnTo>
                  <a:pt x="3361093" y="398081"/>
                </a:lnTo>
                <a:close/>
              </a:path>
              <a:path w="9144000" h="398779">
                <a:moveTo>
                  <a:pt x="3362642" y="398513"/>
                </a:moveTo>
                <a:lnTo>
                  <a:pt x="3361271" y="397941"/>
                </a:lnTo>
                <a:lnTo>
                  <a:pt x="3361093" y="398081"/>
                </a:lnTo>
                <a:lnTo>
                  <a:pt x="3362642" y="398513"/>
                </a:lnTo>
                <a:close/>
              </a:path>
              <a:path w="9144000" h="398779">
                <a:moveTo>
                  <a:pt x="3364014" y="382244"/>
                </a:moveTo>
                <a:lnTo>
                  <a:pt x="3363277" y="381685"/>
                </a:lnTo>
                <a:lnTo>
                  <a:pt x="3360547" y="379437"/>
                </a:lnTo>
                <a:lnTo>
                  <a:pt x="3358540" y="378879"/>
                </a:lnTo>
                <a:lnTo>
                  <a:pt x="3355086" y="377761"/>
                </a:lnTo>
                <a:lnTo>
                  <a:pt x="3355810" y="379437"/>
                </a:lnTo>
                <a:lnTo>
                  <a:pt x="3351720" y="378879"/>
                </a:lnTo>
                <a:lnTo>
                  <a:pt x="3351263" y="379437"/>
                </a:lnTo>
                <a:lnTo>
                  <a:pt x="3350349" y="380555"/>
                </a:lnTo>
                <a:lnTo>
                  <a:pt x="3355086" y="382803"/>
                </a:lnTo>
                <a:lnTo>
                  <a:pt x="3356457" y="383921"/>
                </a:lnTo>
                <a:lnTo>
                  <a:pt x="3360547" y="383921"/>
                </a:lnTo>
                <a:lnTo>
                  <a:pt x="3361918" y="383362"/>
                </a:lnTo>
                <a:lnTo>
                  <a:pt x="3364014" y="382244"/>
                </a:lnTo>
                <a:close/>
              </a:path>
              <a:path w="9144000" h="398779">
                <a:moveTo>
                  <a:pt x="3364128" y="398614"/>
                </a:moveTo>
                <a:lnTo>
                  <a:pt x="3364014" y="397941"/>
                </a:lnTo>
                <a:lnTo>
                  <a:pt x="3363277" y="397941"/>
                </a:lnTo>
                <a:lnTo>
                  <a:pt x="3363277" y="397383"/>
                </a:lnTo>
                <a:lnTo>
                  <a:pt x="3362642" y="397383"/>
                </a:lnTo>
                <a:lnTo>
                  <a:pt x="3362642" y="398513"/>
                </a:lnTo>
                <a:lnTo>
                  <a:pt x="3362909" y="398614"/>
                </a:lnTo>
                <a:lnTo>
                  <a:pt x="3364128" y="398614"/>
                </a:lnTo>
                <a:close/>
              </a:path>
              <a:path w="9144000" h="398779">
                <a:moveTo>
                  <a:pt x="3371469" y="389534"/>
                </a:moveTo>
                <a:lnTo>
                  <a:pt x="3366744" y="387858"/>
                </a:lnTo>
                <a:lnTo>
                  <a:pt x="3358540" y="386168"/>
                </a:lnTo>
                <a:lnTo>
                  <a:pt x="3357816" y="387858"/>
                </a:lnTo>
                <a:lnTo>
                  <a:pt x="3364014" y="389534"/>
                </a:lnTo>
                <a:lnTo>
                  <a:pt x="3368738" y="389534"/>
                </a:lnTo>
                <a:lnTo>
                  <a:pt x="3371469" y="389534"/>
                </a:lnTo>
                <a:close/>
              </a:path>
              <a:path w="9144000" h="398779">
                <a:moveTo>
                  <a:pt x="3374936" y="392341"/>
                </a:moveTo>
                <a:lnTo>
                  <a:pt x="3374199" y="391210"/>
                </a:lnTo>
                <a:lnTo>
                  <a:pt x="3370834" y="391782"/>
                </a:lnTo>
                <a:lnTo>
                  <a:pt x="3367379" y="390093"/>
                </a:lnTo>
                <a:lnTo>
                  <a:pt x="3362642" y="390093"/>
                </a:lnTo>
                <a:lnTo>
                  <a:pt x="3361918" y="390652"/>
                </a:lnTo>
                <a:lnTo>
                  <a:pt x="3364014" y="391782"/>
                </a:lnTo>
                <a:lnTo>
                  <a:pt x="3365373" y="392341"/>
                </a:lnTo>
                <a:lnTo>
                  <a:pt x="3367379" y="392899"/>
                </a:lnTo>
                <a:lnTo>
                  <a:pt x="3372840" y="392899"/>
                </a:lnTo>
                <a:lnTo>
                  <a:pt x="3374936" y="392341"/>
                </a:lnTo>
                <a:close/>
              </a:path>
              <a:path w="9144000" h="398779">
                <a:moveTo>
                  <a:pt x="3379305" y="398614"/>
                </a:moveTo>
                <a:lnTo>
                  <a:pt x="3379025" y="398513"/>
                </a:lnTo>
                <a:lnTo>
                  <a:pt x="3376930" y="397941"/>
                </a:lnTo>
                <a:lnTo>
                  <a:pt x="3374199" y="397383"/>
                </a:lnTo>
                <a:lnTo>
                  <a:pt x="3373564" y="397941"/>
                </a:lnTo>
                <a:lnTo>
                  <a:pt x="3372840" y="398513"/>
                </a:lnTo>
                <a:lnTo>
                  <a:pt x="3379305" y="398614"/>
                </a:lnTo>
                <a:close/>
              </a:path>
              <a:path w="9144000" h="398779">
                <a:moveTo>
                  <a:pt x="3398558" y="374103"/>
                </a:moveTo>
                <a:lnTo>
                  <a:pt x="3391954" y="372148"/>
                </a:lnTo>
                <a:lnTo>
                  <a:pt x="3387864" y="374383"/>
                </a:lnTo>
                <a:lnTo>
                  <a:pt x="3393325" y="376631"/>
                </a:lnTo>
                <a:lnTo>
                  <a:pt x="3397415" y="375513"/>
                </a:lnTo>
                <a:lnTo>
                  <a:pt x="3398558" y="374103"/>
                </a:lnTo>
                <a:close/>
              </a:path>
              <a:path w="9144000" h="398779">
                <a:moveTo>
                  <a:pt x="3399777" y="374065"/>
                </a:moveTo>
                <a:lnTo>
                  <a:pt x="3398786" y="373824"/>
                </a:lnTo>
                <a:lnTo>
                  <a:pt x="3398558" y="374103"/>
                </a:lnTo>
                <a:lnTo>
                  <a:pt x="3399510" y="374383"/>
                </a:lnTo>
                <a:lnTo>
                  <a:pt x="3399777" y="374065"/>
                </a:lnTo>
                <a:close/>
              </a:path>
              <a:path w="9144000" h="398779">
                <a:moveTo>
                  <a:pt x="3402241" y="385610"/>
                </a:moveTo>
                <a:lnTo>
                  <a:pt x="3398786" y="383921"/>
                </a:lnTo>
                <a:lnTo>
                  <a:pt x="3397415" y="384479"/>
                </a:lnTo>
                <a:lnTo>
                  <a:pt x="3396056" y="385610"/>
                </a:lnTo>
                <a:lnTo>
                  <a:pt x="3399510" y="386727"/>
                </a:lnTo>
                <a:lnTo>
                  <a:pt x="3402241" y="387299"/>
                </a:lnTo>
                <a:lnTo>
                  <a:pt x="3402241" y="385610"/>
                </a:lnTo>
                <a:close/>
              </a:path>
              <a:path w="9144000" h="398779">
                <a:moveTo>
                  <a:pt x="3409708" y="395147"/>
                </a:moveTo>
                <a:lnTo>
                  <a:pt x="3408337" y="392899"/>
                </a:lnTo>
                <a:lnTo>
                  <a:pt x="3402876" y="391782"/>
                </a:lnTo>
                <a:lnTo>
                  <a:pt x="3400882" y="392341"/>
                </a:lnTo>
                <a:lnTo>
                  <a:pt x="3402241" y="393458"/>
                </a:lnTo>
                <a:lnTo>
                  <a:pt x="3402241" y="394589"/>
                </a:lnTo>
                <a:lnTo>
                  <a:pt x="3405606" y="395706"/>
                </a:lnTo>
                <a:lnTo>
                  <a:pt x="3406343" y="394589"/>
                </a:lnTo>
                <a:lnTo>
                  <a:pt x="3408337" y="395147"/>
                </a:lnTo>
                <a:lnTo>
                  <a:pt x="3409708" y="395147"/>
                </a:lnTo>
                <a:close/>
              </a:path>
              <a:path w="9144000" h="398779">
                <a:moveTo>
                  <a:pt x="3411067" y="376072"/>
                </a:moveTo>
                <a:lnTo>
                  <a:pt x="3409073" y="372706"/>
                </a:lnTo>
                <a:lnTo>
                  <a:pt x="3406343" y="371030"/>
                </a:lnTo>
                <a:lnTo>
                  <a:pt x="3404971" y="372148"/>
                </a:lnTo>
                <a:lnTo>
                  <a:pt x="3402241" y="371030"/>
                </a:lnTo>
                <a:lnTo>
                  <a:pt x="3401326" y="372148"/>
                </a:lnTo>
                <a:lnTo>
                  <a:pt x="3399777" y="374065"/>
                </a:lnTo>
                <a:lnTo>
                  <a:pt x="3403612" y="374954"/>
                </a:lnTo>
                <a:lnTo>
                  <a:pt x="3411067" y="376072"/>
                </a:lnTo>
                <a:close/>
              </a:path>
              <a:path w="9144000" h="398779">
                <a:moveTo>
                  <a:pt x="3417265" y="388975"/>
                </a:moveTo>
                <a:lnTo>
                  <a:pt x="3414534" y="387299"/>
                </a:lnTo>
                <a:lnTo>
                  <a:pt x="3411804" y="386727"/>
                </a:lnTo>
                <a:lnTo>
                  <a:pt x="3410432" y="387858"/>
                </a:lnTo>
                <a:lnTo>
                  <a:pt x="3411804" y="388975"/>
                </a:lnTo>
                <a:lnTo>
                  <a:pt x="3415893" y="390093"/>
                </a:lnTo>
                <a:lnTo>
                  <a:pt x="3417265" y="388975"/>
                </a:lnTo>
                <a:close/>
              </a:path>
              <a:path w="9144000" h="398779">
                <a:moveTo>
                  <a:pt x="3420630" y="377761"/>
                </a:moveTo>
                <a:lnTo>
                  <a:pt x="3419995" y="376072"/>
                </a:lnTo>
                <a:lnTo>
                  <a:pt x="3417265" y="376072"/>
                </a:lnTo>
                <a:lnTo>
                  <a:pt x="3414534" y="374954"/>
                </a:lnTo>
                <a:lnTo>
                  <a:pt x="3412439" y="376072"/>
                </a:lnTo>
                <a:lnTo>
                  <a:pt x="3415893" y="377761"/>
                </a:lnTo>
                <a:lnTo>
                  <a:pt x="3420630" y="377761"/>
                </a:lnTo>
                <a:close/>
              </a:path>
              <a:path w="9144000" h="398779">
                <a:moveTo>
                  <a:pt x="3426815" y="390093"/>
                </a:moveTo>
                <a:lnTo>
                  <a:pt x="3425456" y="388416"/>
                </a:lnTo>
                <a:lnTo>
                  <a:pt x="3421354" y="388416"/>
                </a:lnTo>
                <a:lnTo>
                  <a:pt x="3419995" y="388975"/>
                </a:lnTo>
                <a:lnTo>
                  <a:pt x="3420630" y="389534"/>
                </a:lnTo>
                <a:lnTo>
                  <a:pt x="3421989" y="390093"/>
                </a:lnTo>
                <a:lnTo>
                  <a:pt x="3424720" y="390093"/>
                </a:lnTo>
                <a:lnTo>
                  <a:pt x="3426815" y="390093"/>
                </a:lnTo>
                <a:close/>
              </a:path>
              <a:path w="9144000" h="398779">
                <a:moveTo>
                  <a:pt x="3433648" y="379437"/>
                </a:moveTo>
                <a:lnTo>
                  <a:pt x="3430917" y="377761"/>
                </a:lnTo>
                <a:lnTo>
                  <a:pt x="3428822" y="377761"/>
                </a:lnTo>
                <a:lnTo>
                  <a:pt x="3426815" y="377202"/>
                </a:lnTo>
                <a:lnTo>
                  <a:pt x="3428187" y="378320"/>
                </a:lnTo>
                <a:lnTo>
                  <a:pt x="3431552" y="380555"/>
                </a:lnTo>
                <a:lnTo>
                  <a:pt x="3432276" y="380555"/>
                </a:lnTo>
                <a:lnTo>
                  <a:pt x="3430917" y="379437"/>
                </a:lnTo>
                <a:lnTo>
                  <a:pt x="3433648" y="379437"/>
                </a:lnTo>
                <a:close/>
              </a:path>
              <a:path w="9144000" h="398779">
                <a:moveTo>
                  <a:pt x="3465055" y="396265"/>
                </a:moveTo>
                <a:lnTo>
                  <a:pt x="3464331" y="394030"/>
                </a:lnTo>
                <a:lnTo>
                  <a:pt x="3462324" y="394589"/>
                </a:lnTo>
                <a:lnTo>
                  <a:pt x="3457498" y="392341"/>
                </a:lnTo>
                <a:lnTo>
                  <a:pt x="3454768" y="393458"/>
                </a:lnTo>
                <a:lnTo>
                  <a:pt x="3455492" y="394030"/>
                </a:lnTo>
                <a:lnTo>
                  <a:pt x="3454768" y="394589"/>
                </a:lnTo>
                <a:lnTo>
                  <a:pt x="3460229" y="396265"/>
                </a:lnTo>
                <a:lnTo>
                  <a:pt x="3465055" y="396265"/>
                </a:lnTo>
                <a:close/>
              </a:path>
              <a:path w="9144000" h="398779">
                <a:moveTo>
                  <a:pt x="3470389" y="398614"/>
                </a:moveTo>
                <a:lnTo>
                  <a:pt x="3466414" y="396265"/>
                </a:lnTo>
                <a:lnTo>
                  <a:pt x="3465690" y="397941"/>
                </a:lnTo>
                <a:lnTo>
                  <a:pt x="3465690" y="398513"/>
                </a:lnTo>
                <a:lnTo>
                  <a:pt x="3465868" y="398614"/>
                </a:lnTo>
                <a:lnTo>
                  <a:pt x="3470389" y="398614"/>
                </a:lnTo>
                <a:close/>
              </a:path>
              <a:path w="9144000" h="398779">
                <a:moveTo>
                  <a:pt x="3786047" y="7569"/>
                </a:moveTo>
                <a:lnTo>
                  <a:pt x="3784955" y="6883"/>
                </a:lnTo>
                <a:lnTo>
                  <a:pt x="3782784" y="5511"/>
                </a:lnTo>
                <a:lnTo>
                  <a:pt x="3777615" y="5511"/>
                </a:lnTo>
                <a:lnTo>
                  <a:pt x="3778910" y="7569"/>
                </a:lnTo>
                <a:lnTo>
                  <a:pt x="3780891" y="6883"/>
                </a:lnTo>
                <a:lnTo>
                  <a:pt x="3784066" y="8940"/>
                </a:lnTo>
                <a:lnTo>
                  <a:pt x="3786047" y="7569"/>
                </a:lnTo>
                <a:close/>
              </a:path>
              <a:path w="9144000" h="398779">
                <a:moveTo>
                  <a:pt x="3796373" y="28905"/>
                </a:moveTo>
                <a:lnTo>
                  <a:pt x="3793096" y="26835"/>
                </a:lnTo>
                <a:lnTo>
                  <a:pt x="3788626" y="26835"/>
                </a:lnTo>
                <a:lnTo>
                  <a:pt x="3789235" y="28905"/>
                </a:lnTo>
                <a:lnTo>
                  <a:pt x="3791813" y="29591"/>
                </a:lnTo>
                <a:lnTo>
                  <a:pt x="3794391" y="29591"/>
                </a:lnTo>
                <a:lnTo>
                  <a:pt x="3796373" y="28905"/>
                </a:lnTo>
                <a:close/>
              </a:path>
              <a:path w="9144000" h="398779">
                <a:moveTo>
                  <a:pt x="3798011" y="10033"/>
                </a:moveTo>
                <a:lnTo>
                  <a:pt x="3787343" y="6883"/>
                </a:lnTo>
                <a:lnTo>
                  <a:pt x="3789235" y="11709"/>
                </a:lnTo>
                <a:lnTo>
                  <a:pt x="3791813" y="13766"/>
                </a:lnTo>
                <a:lnTo>
                  <a:pt x="3793096" y="12395"/>
                </a:lnTo>
                <a:lnTo>
                  <a:pt x="3795674" y="13766"/>
                </a:lnTo>
                <a:lnTo>
                  <a:pt x="3796538" y="12395"/>
                </a:lnTo>
                <a:lnTo>
                  <a:pt x="3798011" y="10033"/>
                </a:lnTo>
                <a:close/>
              </a:path>
              <a:path w="9144000" h="398779">
                <a:moveTo>
                  <a:pt x="3799052" y="9944"/>
                </a:moveTo>
                <a:lnTo>
                  <a:pt x="3798265" y="9639"/>
                </a:lnTo>
                <a:lnTo>
                  <a:pt x="3798011" y="10033"/>
                </a:lnTo>
                <a:lnTo>
                  <a:pt x="3798951" y="10325"/>
                </a:lnTo>
                <a:lnTo>
                  <a:pt x="3799052" y="9944"/>
                </a:lnTo>
                <a:close/>
              </a:path>
              <a:path w="9144000" h="398779">
                <a:moveTo>
                  <a:pt x="3809263" y="9639"/>
                </a:moveTo>
                <a:lnTo>
                  <a:pt x="3804107" y="6197"/>
                </a:lnTo>
                <a:lnTo>
                  <a:pt x="3799548" y="8255"/>
                </a:lnTo>
                <a:lnTo>
                  <a:pt x="3799052" y="9944"/>
                </a:lnTo>
                <a:lnTo>
                  <a:pt x="3805402" y="12395"/>
                </a:lnTo>
                <a:lnTo>
                  <a:pt x="3809263" y="9639"/>
                </a:lnTo>
                <a:close/>
              </a:path>
              <a:path w="9144000" h="398779">
                <a:moveTo>
                  <a:pt x="3825354" y="22021"/>
                </a:moveTo>
                <a:lnTo>
                  <a:pt x="3824744" y="21336"/>
                </a:lnTo>
                <a:lnTo>
                  <a:pt x="3823754" y="20650"/>
                </a:lnTo>
                <a:lnTo>
                  <a:pt x="3822763" y="19964"/>
                </a:lnTo>
                <a:lnTo>
                  <a:pt x="3822166" y="20650"/>
                </a:lnTo>
                <a:lnTo>
                  <a:pt x="3820871" y="19265"/>
                </a:lnTo>
                <a:lnTo>
                  <a:pt x="3818293" y="19964"/>
                </a:lnTo>
                <a:lnTo>
                  <a:pt x="3818902" y="21336"/>
                </a:lnTo>
                <a:lnTo>
                  <a:pt x="3822763" y="22707"/>
                </a:lnTo>
                <a:lnTo>
                  <a:pt x="3823462" y="22021"/>
                </a:lnTo>
                <a:lnTo>
                  <a:pt x="3824744" y="23393"/>
                </a:lnTo>
                <a:lnTo>
                  <a:pt x="3825354" y="22021"/>
                </a:lnTo>
                <a:close/>
              </a:path>
              <a:path w="9144000" h="398779">
                <a:moveTo>
                  <a:pt x="3829215" y="27533"/>
                </a:moveTo>
                <a:lnTo>
                  <a:pt x="3826637" y="26149"/>
                </a:lnTo>
                <a:lnTo>
                  <a:pt x="3825354" y="26149"/>
                </a:lnTo>
                <a:lnTo>
                  <a:pt x="3824744" y="26835"/>
                </a:lnTo>
                <a:lnTo>
                  <a:pt x="3824059" y="26835"/>
                </a:lnTo>
                <a:lnTo>
                  <a:pt x="3826040" y="28219"/>
                </a:lnTo>
                <a:lnTo>
                  <a:pt x="3827932" y="28905"/>
                </a:lnTo>
                <a:lnTo>
                  <a:pt x="3829215" y="27533"/>
                </a:lnTo>
                <a:close/>
              </a:path>
              <a:path w="9144000" h="398779">
                <a:moveTo>
                  <a:pt x="3829901" y="42659"/>
                </a:moveTo>
                <a:lnTo>
                  <a:pt x="3829215" y="41973"/>
                </a:lnTo>
                <a:lnTo>
                  <a:pt x="3828618" y="41287"/>
                </a:lnTo>
                <a:lnTo>
                  <a:pt x="3826637" y="39903"/>
                </a:lnTo>
                <a:lnTo>
                  <a:pt x="3822166" y="40589"/>
                </a:lnTo>
                <a:lnTo>
                  <a:pt x="3828618" y="44729"/>
                </a:lnTo>
                <a:lnTo>
                  <a:pt x="3829901" y="42659"/>
                </a:lnTo>
                <a:close/>
              </a:path>
              <a:path w="9144000" h="398779">
                <a:moveTo>
                  <a:pt x="3837648" y="35090"/>
                </a:moveTo>
                <a:lnTo>
                  <a:pt x="3836962" y="34404"/>
                </a:lnTo>
                <a:lnTo>
                  <a:pt x="3836314" y="33718"/>
                </a:lnTo>
                <a:lnTo>
                  <a:pt x="3834371" y="33718"/>
                </a:lnTo>
                <a:lnTo>
                  <a:pt x="3831793" y="33718"/>
                </a:lnTo>
                <a:lnTo>
                  <a:pt x="3832491" y="34404"/>
                </a:lnTo>
                <a:lnTo>
                  <a:pt x="3835069" y="35788"/>
                </a:lnTo>
                <a:lnTo>
                  <a:pt x="3836352" y="35788"/>
                </a:lnTo>
                <a:lnTo>
                  <a:pt x="3837648" y="35090"/>
                </a:lnTo>
                <a:close/>
              </a:path>
              <a:path w="9144000" h="398779">
                <a:moveTo>
                  <a:pt x="3852430" y="34404"/>
                </a:moveTo>
                <a:lnTo>
                  <a:pt x="3851148" y="33020"/>
                </a:lnTo>
                <a:lnTo>
                  <a:pt x="3851148" y="31648"/>
                </a:lnTo>
                <a:lnTo>
                  <a:pt x="3848570" y="31648"/>
                </a:lnTo>
                <a:lnTo>
                  <a:pt x="3846677" y="32334"/>
                </a:lnTo>
                <a:lnTo>
                  <a:pt x="3851148" y="34404"/>
                </a:lnTo>
                <a:lnTo>
                  <a:pt x="3852430" y="34404"/>
                </a:lnTo>
                <a:close/>
              </a:path>
              <a:path w="9144000" h="398779">
                <a:moveTo>
                  <a:pt x="3856304" y="12395"/>
                </a:moveTo>
                <a:lnTo>
                  <a:pt x="3855021" y="11709"/>
                </a:lnTo>
                <a:lnTo>
                  <a:pt x="3854412" y="11709"/>
                </a:lnTo>
                <a:lnTo>
                  <a:pt x="3853726" y="11010"/>
                </a:lnTo>
                <a:lnTo>
                  <a:pt x="3852430" y="11709"/>
                </a:lnTo>
                <a:lnTo>
                  <a:pt x="3853129" y="13081"/>
                </a:lnTo>
                <a:lnTo>
                  <a:pt x="3855707" y="13766"/>
                </a:lnTo>
                <a:lnTo>
                  <a:pt x="3856304" y="13766"/>
                </a:lnTo>
                <a:lnTo>
                  <a:pt x="3856304" y="12395"/>
                </a:lnTo>
                <a:close/>
              </a:path>
              <a:path w="9144000" h="398779">
                <a:moveTo>
                  <a:pt x="3859568" y="26149"/>
                </a:moveTo>
                <a:lnTo>
                  <a:pt x="3857599" y="22707"/>
                </a:lnTo>
                <a:lnTo>
                  <a:pt x="3858285" y="20650"/>
                </a:lnTo>
                <a:lnTo>
                  <a:pt x="3856304" y="19265"/>
                </a:lnTo>
                <a:lnTo>
                  <a:pt x="3855021" y="19265"/>
                </a:lnTo>
                <a:lnTo>
                  <a:pt x="3853129" y="18580"/>
                </a:lnTo>
                <a:lnTo>
                  <a:pt x="3850551" y="19964"/>
                </a:lnTo>
                <a:lnTo>
                  <a:pt x="3855707" y="22021"/>
                </a:lnTo>
                <a:lnTo>
                  <a:pt x="3853129" y="23393"/>
                </a:lnTo>
                <a:lnTo>
                  <a:pt x="3859568" y="26149"/>
                </a:lnTo>
                <a:close/>
              </a:path>
              <a:path w="9144000" h="398779">
                <a:moveTo>
                  <a:pt x="3864737" y="45415"/>
                </a:moveTo>
                <a:lnTo>
                  <a:pt x="3861460" y="44043"/>
                </a:lnTo>
                <a:lnTo>
                  <a:pt x="3859568" y="44043"/>
                </a:lnTo>
                <a:lnTo>
                  <a:pt x="3857599" y="45415"/>
                </a:lnTo>
                <a:lnTo>
                  <a:pt x="3858285" y="46101"/>
                </a:lnTo>
                <a:lnTo>
                  <a:pt x="3861460" y="48158"/>
                </a:lnTo>
                <a:lnTo>
                  <a:pt x="3862755" y="46786"/>
                </a:lnTo>
                <a:lnTo>
                  <a:pt x="3864737" y="46786"/>
                </a:lnTo>
                <a:lnTo>
                  <a:pt x="3863441" y="46101"/>
                </a:lnTo>
                <a:lnTo>
                  <a:pt x="3864737" y="45415"/>
                </a:lnTo>
                <a:close/>
              </a:path>
              <a:path w="9144000" h="398779">
                <a:moveTo>
                  <a:pt x="3874363" y="30276"/>
                </a:moveTo>
                <a:lnTo>
                  <a:pt x="3871785" y="28905"/>
                </a:lnTo>
                <a:lnTo>
                  <a:pt x="3873081" y="28219"/>
                </a:lnTo>
                <a:lnTo>
                  <a:pt x="3871188" y="27533"/>
                </a:lnTo>
                <a:lnTo>
                  <a:pt x="3870490" y="28905"/>
                </a:lnTo>
                <a:lnTo>
                  <a:pt x="3870490" y="29591"/>
                </a:lnTo>
                <a:lnTo>
                  <a:pt x="3873081" y="30962"/>
                </a:lnTo>
                <a:lnTo>
                  <a:pt x="3873766" y="30962"/>
                </a:lnTo>
                <a:lnTo>
                  <a:pt x="3873766" y="30276"/>
                </a:lnTo>
                <a:lnTo>
                  <a:pt x="3874363" y="30276"/>
                </a:lnTo>
                <a:close/>
              </a:path>
              <a:path w="9144000" h="398779">
                <a:moveTo>
                  <a:pt x="3874363" y="22021"/>
                </a:moveTo>
                <a:lnTo>
                  <a:pt x="3869893" y="19964"/>
                </a:lnTo>
                <a:lnTo>
                  <a:pt x="3866629" y="19265"/>
                </a:lnTo>
                <a:lnTo>
                  <a:pt x="3864051" y="19265"/>
                </a:lnTo>
                <a:lnTo>
                  <a:pt x="3864051" y="19964"/>
                </a:lnTo>
                <a:lnTo>
                  <a:pt x="3866019" y="21336"/>
                </a:lnTo>
                <a:lnTo>
                  <a:pt x="3867315" y="22021"/>
                </a:lnTo>
                <a:lnTo>
                  <a:pt x="3872471" y="23393"/>
                </a:lnTo>
                <a:lnTo>
                  <a:pt x="3874363" y="22021"/>
                </a:lnTo>
                <a:close/>
              </a:path>
              <a:path w="9144000" h="398779">
                <a:moveTo>
                  <a:pt x="3876941" y="61925"/>
                </a:moveTo>
                <a:lnTo>
                  <a:pt x="3875659" y="58483"/>
                </a:lnTo>
                <a:lnTo>
                  <a:pt x="3871188" y="58483"/>
                </a:lnTo>
                <a:lnTo>
                  <a:pt x="3871188" y="59169"/>
                </a:lnTo>
                <a:lnTo>
                  <a:pt x="3870490" y="59867"/>
                </a:lnTo>
                <a:lnTo>
                  <a:pt x="3871188" y="59867"/>
                </a:lnTo>
                <a:lnTo>
                  <a:pt x="3873766" y="61239"/>
                </a:lnTo>
                <a:lnTo>
                  <a:pt x="3876941" y="61925"/>
                </a:lnTo>
                <a:close/>
              </a:path>
              <a:path w="9144000" h="398779">
                <a:moveTo>
                  <a:pt x="3878923" y="6883"/>
                </a:moveTo>
                <a:lnTo>
                  <a:pt x="3872484" y="3454"/>
                </a:lnTo>
                <a:lnTo>
                  <a:pt x="3869893" y="2070"/>
                </a:lnTo>
                <a:lnTo>
                  <a:pt x="3860863" y="2070"/>
                </a:lnTo>
                <a:lnTo>
                  <a:pt x="3857599" y="3454"/>
                </a:lnTo>
                <a:lnTo>
                  <a:pt x="3861460" y="6197"/>
                </a:lnTo>
                <a:lnTo>
                  <a:pt x="3862755" y="3454"/>
                </a:lnTo>
                <a:lnTo>
                  <a:pt x="3866019" y="5511"/>
                </a:lnTo>
                <a:lnTo>
                  <a:pt x="3865334" y="6883"/>
                </a:lnTo>
                <a:lnTo>
                  <a:pt x="3862159" y="6197"/>
                </a:lnTo>
                <a:lnTo>
                  <a:pt x="3864737" y="8255"/>
                </a:lnTo>
                <a:lnTo>
                  <a:pt x="3869893" y="8940"/>
                </a:lnTo>
                <a:lnTo>
                  <a:pt x="3875659" y="11010"/>
                </a:lnTo>
                <a:lnTo>
                  <a:pt x="3878923" y="6883"/>
                </a:lnTo>
                <a:close/>
              </a:path>
              <a:path w="9144000" h="398779">
                <a:moveTo>
                  <a:pt x="3887266" y="13766"/>
                </a:moveTo>
                <a:lnTo>
                  <a:pt x="3878923" y="10325"/>
                </a:lnTo>
                <a:lnTo>
                  <a:pt x="3877627" y="11010"/>
                </a:lnTo>
                <a:lnTo>
                  <a:pt x="3880218" y="13766"/>
                </a:lnTo>
                <a:lnTo>
                  <a:pt x="3883393" y="15138"/>
                </a:lnTo>
                <a:lnTo>
                  <a:pt x="3887266" y="13766"/>
                </a:lnTo>
                <a:close/>
              </a:path>
              <a:path w="9144000" h="398779">
                <a:moveTo>
                  <a:pt x="3897579" y="34404"/>
                </a:moveTo>
                <a:lnTo>
                  <a:pt x="3896639" y="33718"/>
                </a:lnTo>
                <a:lnTo>
                  <a:pt x="3895687" y="33020"/>
                </a:lnTo>
                <a:lnTo>
                  <a:pt x="3895001" y="33718"/>
                </a:lnTo>
                <a:lnTo>
                  <a:pt x="3892423" y="31648"/>
                </a:lnTo>
                <a:lnTo>
                  <a:pt x="3891140" y="30962"/>
                </a:lnTo>
                <a:lnTo>
                  <a:pt x="3889845" y="31648"/>
                </a:lnTo>
                <a:lnTo>
                  <a:pt x="3891826" y="33020"/>
                </a:lnTo>
                <a:lnTo>
                  <a:pt x="3893718" y="34404"/>
                </a:lnTo>
                <a:lnTo>
                  <a:pt x="3897579" y="34404"/>
                </a:lnTo>
                <a:close/>
              </a:path>
              <a:path w="9144000" h="398779">
                <a:moveTo>
                  <a:pt x="3898277" y="63982"/>
                </a:moveTo>
                <a:lnTo>
                  <a:pt x="3896296" y="61925"/>
                </a:lnTo>
                <a:lnTo>
                  <a:pt x="3893108" y="63296"/>
                </a:lnTo>
                <a:lnTo>
                  <a:pt x="3894404" y="63982"/>
                </a:lnTo>
                <a:lnTo>
                  <a:pt x="3895687" y="63982"/>
                </a:lnTo>
                <a:lnTo>
                  <a:pt x="3897579" y="64668"/>
                </a:lnTo>
                <a:lnTo>
                  <a:pt x="3898277" y="63982"/>
                </a:lnTo>
                <a:close/>
              </a:path>
              <a:path w="9144000" h="398779">
                <a:moveTo>
                  <a:pt x="3902748" y="31648"/>
                </a:moveTo>
                <a:lnTo>
                  <a:pt x="3902138" y="30276"/>
                </a:lnTo>
                <a:lnTo>
                  <a:pt x="3896296" y="27533"/>
                </a:lnTo>
                <a:lnTo>
                  <a:pt x="3895001" y="28219"/>
                </a:lnTo>
                <a:lnTo>
                  <a:pt x="3896296" y="29591"/>
                </a:lnTo>
                <a:lnTo>
                  <a:pt x="3899560" y="32334"/>
                </a:lnTo>
                <a:lnTo>
                  <a:pt x="3901452" y="33020"/>
                </a:lnTo>
                <a:lnTo>
                  <a:pt x="3902138" y="32334"/>
                </a:lnTo>
                <a:lnTo>
                  <a:pt x="3902748" y="32334"/>
                </a:lnTo>
                <a:lnTo>
                  <a:pt x="3902748" y="31648"/>
                </a:lnTo>
                <a:close/>
              </a:path>
              <a:path w="9144000" h="398779">
                <a:moveTo>
                  <a:pt x="3904030" y="15138"/>
                </a:moveTo>
                <a:lnTo>
                  <a:pt x="3903383" y="14452"/>
                </a:lnTo>
                <a:lnTo>
                  <a:pt x="3902748" y="13766"/>
                </a:lnTo>
                <a:lnTo>
                  <a:pt x="3899560" y="13081"/>
                </a:lnTo>
                <a:lnTo>
                  <a:pt x="3897579" y="13081"/>
                </a:lnTo>
                <a:lnTo>
                  <a:pt x="3896296" y="14452"/>
                </a:lnTo>
                <a:lnTo>
                  <a:pt x="3893718" y="13081"/>
                </a:lnTo>
                <a:lnTo>
                  <a:pt x="3892423" y="13766"/>
                </a:lnTo>
                <a:lnTo>
                  <a:pt x="3896982" y="15138"/>
                </a:lnTo>
                <a:lnTo>
                  <a:pt x="3900855" y="15824"/>
                </a:lnTo>
                <a:lnTo>
                  <a:pt x="3904030" y="15138"/>
                </a:lnTo>
                <a:close/>
              </a:path>
              <a:path w="9144000" h="398779">
                <a:moveTo>
                  <a:pt x="3904716" y="28905"/>
                </a:moveTo>
                <a:lnTo>
                  <a:pt x="3904030" y="25463"/>
                </a:lnTo>
                <a:lnTo>
                  <a:pt x="3899560" y="22707"/>
                </a:lnTo>
                <a:lnTo>
                  <a:pt x="3897579" y="24765"/>
                </a:lnTo>
                <a:lnTo>
                  <a:pt x="3892423" y="20650"/>
                </a:lnTo>
                <a:lnTo>
                  <a:pt x="3890530" y="21336"/>
                </a:lnTo>
                <a:lnTo>
                  <a:pt x="3887952" y="22021"/>
                </a:lnTo>
                <a:lnTo>
                  <a:pt x="3889248" y="23393"/>
                </a:lnTo>
                <a:lnTo>
                  <a:pt x="3891826" y="24765"/>
                </a:lnTo>
                <a:lnTo>
                  <a:pt x="3893718" y="24765"/>
                </a:lnTo>
                <a:lnTo>
                  <a:pt x="3895001" y="26835"/>
                </a:lnTo>
                <a:lnTo>
                  <a:pt x="3898277" y="26835"/>
                </a:lnTo>
                <a:lnTo>
                  <a:pt x="3904716" y="28905"/>
                </a:lnTo>
                <a:close/>
              </a:path>
              <a:path w="9144000" h="398779">
                <a:moveTo>
                  <a:pt x="3906583" y="10896"/>
                </a:moveTo>
                <a:lnTo>
                  <a:pt x="3903434" y="8940"/>
                </a:lnTo>
                <a:lnTo>
                  <a:pt x="3900855" y="8255"/>
                </a:lnTo>
                <a:lnTo>
                  <a:pt x="3898874" y="9639"/>
                </a:lnTo>
                <a:lnTo>
                  <a:pt x="3901452" y="11010"/>
                </a:lnTo>
                <a:lnTo>
                  <a:pt x="3904716" y="12395"/>
                </a:lnTo>
                <a:lnTo>
                  <a:pt x="3906583" y="10896"/>
                </a:lnTo>
                <a:close/>
              </a:path>
              <a:path w="9144000" h="398779">
                <a:moveTo>
                  <a:pt x="3907320" y="49707"/>
                </a:moveTo>
                <a:lnTo>
                  <a:pt x="3904030" y="46786"/>
                </a:lnTo>
                <a:lnTo>
                  <a:pt x="3902138" y="46101"/>
                </a:lnTo>
                <a:lnTo>
                  <a:pt x="3900170" y="46786"/>
                </a:lnTo>
                <a:lnTo>
                  <a:pt x="3898874" y="47472"/>
                </a:lnTo>
                <a:lnTo>
                  <a:pt x="3901783" y="50368"/>
                </a:lnTo>
                <a:lnTo>
                  <a:pt x="3905580" y="51003"/>
                </a:lnTo>
                <a:lnTo>
                  <a:pt x="3907320" y="49707"/>
                </a:lnTo>
                <a:close/>
              </a:path>
              <a:path w="9144000" h="398779">
                <a:moveTo>
                  <a:pt x="3910139" y="11709"/>
                </a:moveTo>
                <a:lnTo>
                  <a:pt x="3907307" y="10325"/>
                </a:lnTo>
                <a:lnTo>
                  <a:pt x="3906583" y="10896"/>
                </a:lnTo>
                <a:lnTo>
                  <a:pt x="3907904" y="11709"/>
                </a:lnTo>
                <a:lnTo>
                  <a:pt x="3910139" y="11709"/>
                </a:lnTo>
                <a:close/>
              </a:path>
              <a:path w="9144000" h="398779">
                <a:moveTo>
                  <a:pt x="3914356" y="13766"/>
                </a:moveTo>
                <a:lnTo>
                  <a:pt x="3911777" y="9639"/>
                </a:lnTo>
                <a:lnTo>
                  <a:pt x="3908590" y="8940"/>
                </a:lnTo>
                <a:lnTo>
                  <a:pt x="3911168" y="11010"/>
                </a:lnTo>
                <a:lnTo>
                  <a:pt x="3910482" y="11709"/>
                </a:lnTo>
                <a:lnTo>
                  <a:pt x="3910139" y="11709"/>
                </a:lnTo>
                <a:lnTo>
                  <a:pt x="3914356" y="13766"/>
                </a:lnTo>
                <a:close/>
              </a:path>
              <a:path w="9144000" h="398779">
                <a:moveTo>
                  <a:pt x="3915041" y="28219"/>
                </a:moveTo>
                <a:lnTo>
                  <a:pt x="3913746" y="24765"/>
                </a:lnTo>
                <a:lnTo>
                  <a:pt x="3909199" y="22021"/>
                </a:lnTo>
                <a:lnTo>
                  <a:pt x="3904716" y="23393"/>
                </a:lnTo>
                <a:lnTo>
                  <a:pt x="3904716" y="25463"/>
                </a:lnTo>
                <a:lnTo>
                  <a:pt x="3909885" y="28905"/>
                </a:lnTo>
                <a:lnTo>
                  <a:pt x="3915041" y="28219"/>
                </a:lnTo>
                <a:close/>
              </a:path>
              <a:path w="9144000" h="398779">
                <a:moveTo>
                  <a:pt x="3915638" y="59867"/>
                </a:moveTo>
                <a:lnTo>
                  <a:pt x="3913746" y="57797"/>
                </a:lnTo>
                <a:lnTo>
                  <a:pt x="3907904" y="53670"/>
                </a:lnTo>
                <a:lnTo>
                  <a:pt x="3903434" y="53670"/>
                </a:lnTo>
                <a:lnTo>
                  <a:pt x="3906609" y="55041"/>
                </a:lnTo>
                <a:lnTo>
                  <a:pt x="3911777" y="60553"/>
                </a:lnTo>
                <a:lnTo>
                  <a:pt x="3915638" y="59867"/>
                </a:lnTo>
                <a:close/>
              </a:path>
              <a:path w="9144000" h="398779">
                <a:moveTo>
                  <a:pt x="3926649" y="29591"/>
                </a:moveTo>
                <a:lnTo>
                  <a:pt x="3925963" y="28905"/>
                </a:lnTo>
                <a:lnTo>
                  <a:pt x="3925963" y="28219"/>
                </a:lnTo>
                <a:lnTo>
                  <a:pt x="3924071" y="27533"/>
                </a:lnTo>
                <a:lnTo>
                  <a:pt x="3922776" y="28219"/>
                </a:lnTo>
                <a:lnTo>
                  <a:pt x="3922776" y="28905"/>
                </a:lnTo>
                <a:lnTo>
                  <a:pt x="3924668" y="30276"/>
                </a:lnTo>
                <a:lnTo>
                  <a:pt x="3925366" y="29591"/>
                </a:lnTo>
                <a:lnTo>
                  <a:pt x="3926649" y="30276"/>
                </a:lnTo>
                <a:lnTo>
                  <a:pt x="3926649" y="29591"/>
                </a:lnTo>
                <a:close/>
              </a:path>
              <a:path w="9144000" h="398779">
                <a:moveTo>
                  <a:pt x="3929837" y="36474"/>
                </a:moveTo>
                <a:lnTo>
                  <a:pt x="3928249" y="35788"/>
                </a:lnTo>
                <a:lnTo>
                  <a:pt x="3926649" y="35090"/>
                </a:lnTo>
                <a:lnTo>
                  <a:pt x="3923385" y="33718"/>
                </a:lnTo>
                <a:lnTo>
                  <a:pt x="3920198" y="33718"/>
                </a:lnTo>
                <a:lnTo>
                  <a:pt x="3918229" y="36474"/>
                </a:lnTo>
                <a:lnTo>
                  <a:pt x="3921493" y="35788"/>
                </a:lnTo>
                <a:lnTo>
                  <a:pt x="3925963" y="39217"/>
                </a:lnTo>
                <a:lnTo>
                  <a:pt x="3928541" y="38531"/>
                </a:lnTo>
                <a:lnTo>
                  <a:pt x="3925366" y="37160"/>
                </a:lnTo>
                <a:lnTo>
                  <a:pt x="3929837" y="36474"/>
                </a:lnTo>
                <a:close/>
              </a:path>
              <a:path w="9144000" h="398779">
                <a:moveTo>
                  <a:pt x="3931120" y="71551"/>
                </a:moveTo>
                <a:lnTo>
                  <a:pt x="3929837" y="70180"/>
                </a:lnTo>
                <a:lnTo>
                  <a:pt x="3929837" y="69494"/>
                </a:lnTo>
                <a:lnTo>
                  <a:pt x="3927259" y="68808"/>
                </a:lnTo>
                <a:lnTo>
                  <a:pt x="3927259" y="69494"/>
                </a:lnTo>
                <a:lnTo>
                  <a:pt x="3926649" y="69494"/>
                </a:lnTo>
                <a:lnTo>
                  <a:pt x="3925963" y="70180"/>
                </a:lnTo>
                <a:lnTo>
                  <a:pt x="3927945" y="70866"/>
                </a:lnTo>
                <a:lnTo>
                  <a:pt x="3929837" y="72237"/>
                </a:lnTo>
                <a:lnTo>
                  <a:pt x="3931120" y="71551"/>
                </a:lnTo>
                <a:close/>
              </a:path>
              <a:path w="9144000" h="398779">
                <a:moveTo>
                  <a:pt x="3933101" y="24765"/>
                </a:moveTo>
                <a:lnTo>
                  <a:pt x="3931120" y="23393"/>
                </a:lnTo>
                <a:lnTo>
                  <a:pt x="3927945" y="22021"/>
                </a:lnTo>
                <a:lnTo>
                  <a:pt x="3925963" y="23393"/>
                </a:lnTo>
                <a:lnTo>
                  <a:pt x="3926649" y="24765"/>
                </a:lnTo>
                <a:lnTo>
                  <a:pt x="3929837" y="26149"/>
                </a:lnTo>
                <a:lnTo>
                  <a:pt x="3931805" y="25463"/>
                </a:lnTo>
                <a:lnTo>
                  <a:pt x="3931120" y="25463"/>
                </a:lnTo>
                <a:lnTo>
                  <a:pt x="3933101" y="24765"/>
                </a:lnTo>
                <a:close/>
              </a:path>
              <a:path w="9144000" h="398779">
                <a:moveTo>
                  <a:pt x="3935679" y="37160"/>
                </a:moveTo>
                <a:lnTo>
                  <a:pt x="3934993" y="35788"/>
                </a:lnTo>
                <a:lnTo>
                  <a:pt x="3933698" y="35090"/>
                </a:lnTo>
                <a:lnTo>
                  <a:pt x="3933101" y="35090"/>
                </a:lnTo>
                <a:lnTo>
                  <a:pt x="3931805" y="34404"/>
                </a:lnTo>
                <a:lnTo>
                  <a:pt x="3931120" y="35090"/>
                </a:lnTo>
                <a:lnTo>
                  <a:pt x="3930523" y="35090"/>
                </a:lnTo>
                <a:lnTo>
                  <a:pt x="3929837" y="35788"/>
                </a:lnTo>
                <a:lnTo>
                  <a:pt x="3932415" y="37160"/>
                </a:lnTo>
                <a:lnTo>
                  <a:pt x="3935679" y="37160"/>
                </a:lnTo>
                <a:close/>
              </a:path>
              <a:path w="9144000" h="398779">
                <a:moveTo>
                  <a:pt x="3936974" y="13766"/>
                </a:moveTo>
                <a:lnTo>
                  <a:pt x="3932415" y="10325"/>
                </a:lnTo>
                <a:lnTo>
                  <a:pt x="3929837" y="10325"/>
                </a:lnTo>
                <a:lnTo>
                  <a:pt x="3922090" y="6197"/>
                </a:lnTo>
                <a:lnTo>
                  <a:pt x="3920807" y="6197"/>
                </a:lnTo>
                <a:lnTo>
                  <a:pt x="3918915" y="5511"/>
                </a:lnTo>
                <a:lnTo>
                  <a:pt x="3918229" y="6883"/>
                </a:lnTo>
                <a:lnTo>
                  <a:pt x="3922090" y="8940"/>
                </a:lnTo>
                <a:lnTo>
                  <a:pt x="3922090" y="10325"/>
                </a:lnTo>
                <a:lnTo>
                  <a:pt x="3921493" y="9639"/>
                </a:lnTo>
                <a:lnTo>
                  <a:pt x="3920807" y="9639"/>
                </a:lnTo>
                <a:lnTo>
                  <a:pt x="3920198" y="10325"/>
                </a:lnTo>
                <a:lnTo>
                  <a:pt x="3919512" y="9639"/>
                </a:lnTo>
                <a:lnTo>
                  <a:pt x="3918915" y="8940"/>
                </a:lnTo>
                <a:lnTo>
                  <a:pt x="3916934" y="7569"/>
                </a:lnTo>
                <a:lnTo>
                  <a:pt x="3916337" y="8940"/>
                </a:lnTo>
                <a:lnTo>
                  <a:pt x="3914356" y="7569"/>
                </a:lnTo>
                <a:lnTo>
                  <a:pt x="3913746" y="8940"/>
                </a:lnTo>
                <a:lnTo>
                  <a:pt x="3915638" y="10325"/>
                </a:lnTo>
                <a:lnTo>
                  <a:pt x="3916934" y="11010"/>
                </a:lnTo>
                <a:lnTo>
                  <a:pt x="3917619" y="12395"/>
                </a:lnTo>
                <a:lnTo>
                  <a:pt x="3925366" y="15824"/>
                </a:lnTo>
                <a:lnTo>
                  <a:pt x="3934396" y="16510"/>
                </a:lnTo>
                <a:lnTo>
                  <a:pt x="3936974" y="13766"/>
                </a:lnTo>
                <a:close/>
              </a:path>
              <a:path w="9144000" h="398779">
                <a:moveTo>
                  <a:pt x="3947287" y="50914"/>
                </a:moveTo>
                <a:lnTo>
                  <a:pt x="3938257" y="46101"/>
                </a:lnTo>
                <a:lnTo>
                  <a:pt x="3927945" y="44729"/>
                </a:lnTo>
                <a:lnTo>
                  <a:pt x="3936288" y="52298"/>
                </a:lnTo>
                <a:lnTo>
                  <a:pt x="3937571" y="55041"/>
                </a:lnTo>
                <a:lnTo>
                  <a:pt x="3938867" y="55041"/>
                </a:lnTo>
                <a:lnTo>
                  <a:pt x="3940835" y="55727"/>
                </a:lnTo>
                <a:lnTo>
                  <a:pt x="3941445" y="54356"/>
                </a:lnTo>
                <a:lnTo>
                  <a:pt x="3937571" y="50914"/>
                </a:lnTo>
                <a:lnTo>
                  <a:pt x="3947287" y="50914"/>
                </a:lnTo>
                <a:close/>
              </a:path>
              <a:path w="9144000" h="398779">
                <a:moveTo>
                  <a:pt x="3947287" y="48158"/>
                </a:moveTo>
                <a:lnTo>
                  <a:pt x="3946601" y="46101"/>
                </a:lnTo>
                <a:lnTo>
                  <a:pt x="3943426" y="44729"/>
                </a:lnTo>
                <a:lnTo>
                  <a:pt x="3942130" y="46101"/>
                </a:lnTo>
                <a:lnTo>
                  <a:pt x="3940149" y="46101"/>
                </a:lnTo>
                <a:lnTo>
                  <a:pt x="3942727" y="46786"/>
                </a:lnTo>
                <a:lnTo>
                  <a:pt x="3947287" y="48158"/>
                </a:lnTo>
                <a:close/>
              </a:path>
              <a:path w="9144000" h="398779">
                <a:moveTo>
                  <a:pt x="3949865" y="26149"/>
                </a:moveTo>
                <a:lnTo>
                  <a:pt x="3947896" y="24765"/>
                </a:lnTo>
                <a:lnTo>
                  <a:pt x="3947896" y="24079"/>
                </a:lnTo>
                <a:lnTo>
                  <a:pt x="3945305" y="22707"/>
                </a:lnTo>
                <a:lnTo>
                  <a:pt x="3944023" y="23393"/>
                </a:lnTo>
                <a:lnTo>
                  <a:pt x="3944023" y="24765"/>
                </a:lnTo>
                <a:lnTo>
                  <a:pt x="3946601" y="26149"/>
                </a:lnTo>
                <a:lnTo>
                  <a:pt x="3948582" y="26835"/>
                </a:lnTo>
                <a:lnTo>
                  <a:pt x="3949865" y="26149"/>
                </a:lnTo>
                <a:close/>
              </a:path>
              <a:path w="9144000" h="398779">
                <a:moveTo>
                  <a:pt x="3950474" y="5511"/>
                </a:moveTo>
                <a:lnTo>
                  <a:pt x="3947896" y="4140"/>
                </a:lnTo>
                <a:lnTo>
                  <a:pt x="3946004" y="2755"/>
                </a:lnTo>
                <a:lnTo>
                  <a:pt x="3945305" y="4140"/>
                </a:lnTo>
                <a:lnTo>
                  <a:pt x="3945305" y="5511"/>
                </a:lnTo>
                <a:lnTo>
                  <a:pt x="3949179" y="7569"/>
                </a:lnTo>
                <a:lnTo>
                  <a:pt x="3950474" y="6883"/>
                </a:lnTo>
                <a:lnTo>
                  <a:pt x="3949865" y="6197"/>
                </a:lnTo>
                <a:lnTo>
                  <a:pt x="3950474" y="5511"/>
                </a:lnTo>
                <a:close/>
              </a:path>
              <a:path w="9144000" h="398779">
                <a:moveTo>
                  <a:pt x="3960787" y="8940"/>
                </a:moveTo>
                <a:lnTo>
                  <a:pt x="3958894" y="8255"/>
                </a:lnTo>
                <a:lnTo>
                  <a:pt x="3957904" y="7569"/>
                </a:lnTo>
                <a:lnTo>
                  <a:pt x="3956926" y="6883"/>
                </a:lnTo>
                <a:lnTo>
                  <a:pt x="3956316" y="6883"/>
                </a:lnTo>
                <a:lnTo>
                  <a:pt x="3955631" y="7569"/>
                </a:lnTo>
                <a:lnTo>
                  <a:pt x="3954335" y="7569"/>
                </a:lnTo>
                <a:lnTo>
                  <a:pt x="3953738" y="6883"/>
                </a:lnTo>
                <a:lnTo>
                  <a:pt x="3953052" y="6883"/>
                </a:lnTo>
                <a:lnTo>
                  <a:pt x="3951160" y="8255"/>
                </a:lnTo>
                <a:lnTo>
                  <a:pt x="3949179" y="8940"/>
                </a:lnTo>
                <a:lnTo>
                  <a:pt x="3948582" y="10325"/>
                </a:lnTo>
                <a:lnTo>
                  <a:pt x="3950474" y="10325"/>
                </a:lnTo>
                <a:lnTo>
                  <a:pt x="3952456" y="11010"/>
                </a:lnTo>
                <a:lnTo>
                  <a:pt x="3954335" y="11709"/>
                </a:lnTo>
                <a:lnTo>
                  <a:pt x="3955631" y="11709"/>
                </a:lnTo>
                <a:lnTo>
                  <a:pt x="3956926" y="11010"/>
                </a:lnTo>
                <a:lnTo>
                  <a:pt x="3959504" y="10325"/>
                </a:lnTo>
                <a:lnTo>
                  <a:pt x="3960787" y="10325"/>
                </a:lnTo>
                <a:lnTo>
                  <a:pt x="3960787" y="8940"/>
                </a:lnTo>
                <a:close/>
              </a:path>
              <a:path w="9144000" h="398779">
                <a:moveTo>
                  <a:pt x="3964660" y="4140"/>
                </a:moveTo>
                <a:lnTo>
                  <a:pt x="3964063" y="2755"/>
                </a:lnTo>
                <a:lnTo>
                  <a:pt x="3961485" y="4140"/>
                </a:lnTo>
                <a:lnTo>
                  <a:pt x="3959504" y="5511"/>
                </a:lnTo>
                <a:lnTo>
                  <a:pt x="3960190" y="6197"/>
                </a:lnTo>
                <a:lnTo>
                  <a:pt x="3959504" y="6883"/>
                </a:lnTo>
                <a:lnTo>
                  <a:pt x="3960787" y="7569"/>
                </a:lnTo>
                <a:lnTo>
                  <a:pt x="3964063" y="5511"/>
                </a:lnTo>
                <a:lnTo>
                  <a:pt x="3964660" y="4140"/>
                </a:lnTo>
                <a:close/>
              </a:path>
              <a:path w="9144000" h="398779">
                <a:moveTo>
                  <a:pt x="3965956" y="24079"/>
                </a:moveTo>
                <a:lnTo>
                  <a:pt x="3965346" y="23393"/>
                </a:lnTo>
                <a:lnTo>
                  <a:pt x="3964660" y="22707"/>
                </a:lnTo>
                <a:lnTo>
                  <a:pt x="3961485" y="24079"/>
                </a:lnTo>
                <a:lnTo>
                  <a:pt x="3962082" y="24765"/>
                </a:lnTo>
                <a:lnTo>
                  <a:pt x="3960190" y="26149"/>
                </a:lnTo>
                <a:lnTo>
                  <a:pt x="3961485" y="26835"/>
                </a:lnTo>
                <a:lnTo>
                  <a:pt x="3963365" y="26149"/>
                </a:lnTo>
                <a:lnTo>
                  <a:pt x="3965956" y="24765"/>
                </a:lnTo>
                <a:lnTo>
                  <a:pt x="3965956" y="24079"/>
                </a:lnTo>
                <a:close/>
              </a:path>
              <a:path w="9144000" h="398779">
                <a:moveTo>
                  <a:pt x="3980142" y="35788"/>
                </a:moveTo>
                <a:lnTo>
                  <a:pt x="3979532" y="35090"/>
                </a:lnTo>
                <a:lnTo>
                  <a:pt x="3978846" y="35090"/>
                </a:lnTo>
                <a:lnTo>
                  <a:pt x="3978249" y="34404"/>
                </a:lnTo>
                <a:lnTo>
                  <a:pt x="3976954" y="35090"/>
                </a:lnTo>
                <a:lnTo>
                  <a:pt x="3975671" y="35090"/>
                </a:lnTo>
                <a:lnTo>
                  <a:pt x="3974376" y="35788"/>
                </a:lnTo>
                <a:lnTo>
                  <a:pt x="3973690" y="37160"/>
                </a:lnTo>
                <a:lnTo>
                  <a:pt x="3977563" y="37160"/>
                </a:lnTo>
                <a:lnTo>
                  <a:pt x="3980142" y="35788"/>
                </a:lnTo>
                <a:close/>
              </a:path>
              <a:path w="9144000" h="398779">
                <a:moveTo>
                  <a:pt x="3983405" y="69494"/>
                </a:moveTo>
                <a:lnTo>
                  <a:pt x="3982720" y="69494"/>
                </a:lnTo>
                <a:lnTo>
                  <a:pt x="3982123" y="68808"/>
                </a:lnTo>
                <a:lnTo>
                  <a:pt x="3980142" y="69494"/>
                </a:lnTo>
                <a:lnTo>
                  <a:pt x="3980142" y="70180"/>
                </a:lnTo>
                <a:lnTo>
                  <a:pt x="3978846" y="71551"/>
                </a:lnTo>
                <a:lnTo>
                  <a:pt x="3979532" y="72237"/>
                </a:lnTo>
                <a:lnTo>
                  <a:pt x="3981424" y="70866"/>
                </a:lnTo>
                <a:lnTo>
                  <a:pt x="3983405" y="70180"/>
                </a:lnTo>
                <a:lnTo>
                  <a:pt x="3983405" y="69494"/>
                </a:lnTo>
                <a:close/>
              </a:path>
              <a:path w="9144000" h="398779">
                <a:moveTo>
                  <a:pt x="3984015" y="23393"/>
                </a:moveTo>
                <a:lnTo>
                  <a:pt x="3981424" y="22021"/>
                </a:lnTo>
                <a:lnTo>
                  <a:pt x="3978846" y="23393"/>
                </a:lnTo>
                <a:lnTo>
                  <a:pt x="3976954" y="24765"/>
                </a:lnTo>
                <a:lnTo>
                  <a:pt x="3978846" y="25463"/>
                </a:lnTo>
                <a:lnTo>
                  <a:pt x="3978249" y="25463"/>
                </a:lnTo>
                <a:lnTo>
                  <a:pt x="3980142" y="26149"/>
                </a:lnTo>
                <a:lnTo>
                  <a:pt x="3983405" y="24765"/>
                </a:lnTo>
                <a:lnTo>
                  <a:pt x="3984015" y="23393"/>
                </a:lnTo>
                <a:close/>
              </a:path>
              <a:path w="9144000" h="398779">
                <a:moveTo>
                  <a:pt x="3987279" y="28219"/>
                </a:moveTo>
                <a:lnTo>
                  <a:pt x="3985984" y="27533"/>
                </a:lnTo>
                <a:lnTo>
                  <a:pt x="3984015" y="28219"/>
                </a:lnTo>
                <a:lnTo>
                  <a:pt x="3984015" y="28905"/>
                </a:lnTo>
                <a:lnTo>
                  <a:pt x="3982720" y="29591"/>
                </a:lnTo>
                <a:lnTo>
                  <a:pt x="3983405" y="30276"/>
                </a:lnTo>
                <a:lnTo>
                  <a:pt x="3984015" y="29591"/>
                </a:lnTo>
                <a:lnTo>
                  <a:pt x="3984701" y="30276"/>
                </a:lnTo>
                <a:lnTo>
                  <a:pt x="3985984" y="29591"/>
                </a:lnTo>
                <a:lnTo>
                  <a:pt x="3987279" y="28905"/>
                </a:lnTo>
                <a:lnTo>
                  <a:pt x="3987279" y="28219"/>
                </a:lnTo>
                <a:close/>
              </a:path>
              <a:path w="9144000" h="398779">
                <a:moveTo>
                  <a:pt x="3996309" y="8940"/>
                </a:moveTo>
                <a:lnTo>
                  <a:pt x="3995623" y="7569"/>
                </a:lnTo>
                <a:lnTo>
                  <a:pt x="3993731" y="8940"/>
                </a:lnTo>
                <a:lnTo>
                  <a:pt x="3993045" y="7569"/>
                </a:lnTo>
                <a:lnTo>
                  <a:pt x="3991152" y="8940"/>
                </a:lnTo>
                <a:lnTo>
                  <a:pt x="3990454" y="9639"/>
                </a:lnTo>
                <a:lnTo>
                  <a:pt x="3989857" y="10325"/>
                </a:lnTo>
                <a:lnTo>
                  <a:pt x="3989171" y="9639"/>
                </a:lnTo>
                <a:lnTo>
                  <a:pt x="3988562" y="9639"/>
                </a:lnTo>
                <a:lnTo>
                  <a:pt x="3987876" y="10325"/>
                </a:lnTo>
                <a:lnTo>
                  <a:pt x="3987876" y="8940"/>
                </a:lnTo>
                <a:lnTo>
                  <a:pt x="3991749" y="6883"/>
                </a:lnTo>
                <a:lnTo>
                  <a:pt x="3991152" y="5511"/>
                </a:lnTo>
                <a:lnTo>
                  <a:pt x="3989171" y="6197"/>
                </a:lnTo>
                <a:lnTo>
                  <a:pt x="3987876" y="6197"/>
                </a:lnTo>
                <a:lnTo>
                  <a:pt x="3980142" y="10325"/>
                </a:lnTo>
                <a:lnTo>
                  <a:pt x="3977563" y="10325"/>
                </a:lnTo>
                <a:lnTo>
                  <a:pt x="3973093" y="13766"/>
                </a:lnTo>
                <a:lnTo>
                  <a:pt x="3975671" y="16510"/>
                </a:lnTo>
                <a:lnTo>
                  <a:pt x="3984701" y="15824"/>
                </a:lnTo>
                <a:lnTo>
                  <a:pt x="3992435" y="12395"/>
                </a:lnTo>
                <a:lnTo>
                  <a:pt x="3993045" y="11010"/>
                </a:lnTo>
                <a:lnTo>
                  <a:pt x="3994327" y="10325"/>
                </a:lnTo>
                <a:lnTo>
                  <a:pt x="3996309" y="8940"/>
                </a:lnTo>
                <a:close/>
              </a:path>
              <a:path w="9144000" h="398779">
                <a:moveTo>
                  <a:pt x="4001465" y="8940"/>
                </a:moveTo>
                <a:lnTo>
                  <a:pt x="3998201" y="9639"/>
                </a:lnTo>
                <a:lnTo>
                  <a:pt x="3995013" y="13766"/>
                </a:lnTo>
                <a:lnTo>
                  <a:pt x="3999420" y="11620"/>
                </a:lnTo>
                <a:lnTo>
                  <a:pt x="3998887" y="11010"/>
                </a:lnTo>
                <a:lnTo>
                  <a:pt x="4001465" y="8940"/>
                </a:lnTo>
                <a:close/>
              </a:path>
              <a:path w="9144000" h="398779">
                <a:moveTo>
                  <a:pt x="4003090" y="10972"/>
                </a:moveTo>
                <a:lnTo>
                  <a:pt x="4002074" y="10325"/>
                </a:lnTo>
                <a:lnTo>
                  <a:pt x="3999420" y="11620"/>
                </a:lnTo>
                <a:lnTo>
                  <a:pt x="4002074" y="11709"/>
                </a:lnTo>
                <a:lnTo>
                  <a:pt x="4003090" y="10972"/>
                </a:lnTo>
                <a:close/>
              </a:path>
              <a:path w="9144000" h="398779">
                <a:moveTo>
                  <a:pt x="4011104" y="9639"/>
                </a:moveTo>
                <a:lnTo>
                  <a:pt x="4009212" y="8255"/>
                </a:lnTo>
                <a:lnTo>
                  <a:pt x="4005935" y="8940"/>
                </a:lnTo>
                <a:lnTo>
                  <a:pt x="4003090" y="10972"/>
                </a:lnTo>
                <a:lnTo>
                  <a:pt x="4005338" y="12395"/>
                </a:lnTo>
                <a:lnTo>
                  <a:pt x="4008590" y="10972"/>
                </a:lnTo>
                <a:lnTo>
                  <a:pt x="4011104" y="9639"/>
                </a:lnTo>
                <a:close/>
              </a:path>
              <a:path w="9144000" h="398779">
                <a:moveTo>
                  <a:pt x="4017543" y="13766"/>
                </a:moveTo>
                <a:lnTo>
                  <a:pt x="4015651" y="13081"/>
                </a:lnTo>
                <a:lnTo>
                  <a:pt x="4013073" y="14452"/>
                </a:lnTo>
                <a:lnTo>
                  <a:pt x="4012387" y="13081"/>
                </a:lnTo>
                <a:lnTo>
                  <a:pt x="4010495" y="13081"/>
                </a:lnTo>
                <a:lnTo>
                  <a:pt x="4006621" y="13766"/>
                </a:lnTo>
                <a:lnTo>
                  <a:pt x="4005935" y="15138"/>
                </a:lnTo>
                <a:lnTo>
                  <a:pt x="4009212" y="15824"/>
                </a:lnTo>
                <a:lnTo>
                  <a:pt x="4013073" y="15138"/>
                </a:lnTo>
                <a:lnTo>
                  <a:pt x="4015308" y="14452"/>
                </a:lnTo>
                <a:lnTo>
                  <a:pt x="4017543" y="13766"/>
                </a:lnTo>
                <a:close/>
              </a:path>
              <a:path w="9144000" h="398779">
                <a:moveTo>
                  <a:pt x="4032427" y="11010"/>
                </a:moveTo>
                <a:lnTo>
                  <a:pt x="4030535" y="10325"/>
                </a:lnTo>
                <a:lnTo>
                  <a:pt x="4022712" y="13766"/>
                </a:lnTo>
                <a:lnTo>
                  <a:pt x="4026662" y="15138"/>
                </a:lnTo>
                <a:lnTo>
                  <a:pt x="4029240" y="13766"/>
                </a:lnTo>
                <a:lnTo>
                  <a:pt x="4030535" y="12395"/>
                </a:lnTo>
                <a:lnTo>
                  <a:pt x="4032427" y="11010"/>
                </a:lnTo>
                <a:close/>
              </a:path>
              <a:path w="9144000" h="398779">
                <a:moveTo>
                  <a:pt x="4046016" y="19265"/>
                </a:moveTo>
                <a:lnTo>
                  <a:pt x="4042740" y="19265"/>
                </a:lnTo>
                <a:lnTo>
                  <a:pt x="4039565" y="19964"/>
                </a:lnTo>
                <a:lnTo>
                  <a:pt x="4035691" y="22021"/>
                </a:lnTo>
                <a:lnTo>
                  <a:pt x="4037584" y="23393"/>
                </a:lnTo>
                <a:lnTo>
                  <a:pt x="4042740" y="22021"/>
                </a:lnTo>
                <a:lnTo>
                  <a:pt x="4044035" y="21336"/>
                </a:lnTo>
                <a:lnTo>
                  <a:pt x="4046016" y="19964"/>
                </a:lnTo>
                <a:lnTo>
                  <a:pt x="4046016" y="19265"/>
                </a:lnTo>
                <a:close/>
              </a:path>
              <a:path w="9144000" h="398779">
                <a:moveTo>
                  <a:pt x="4051770" y="3454"/>
                </a:moveTo>
                <a:lnTo>
                  <a:pt x="4048595" y="2070"/>
                </a:lnTo>
                <a:lnTo>
                  <a:pt x="4040162" y="2070"/>
                </a:lnTo>
                <a:lnTo>
                  <a:pt x="4031132" y="6883"/>
                </a:lnTo>
                <a:lnTo>
                  <a:pt x="4033710" y="11010"/>
                </a:lnTo>
                <a:lnTo>
                  <a:pt x="4040162" y="8940"/>
                </a:lnTo>
                <a:lnTo>
                  <a:pt x="4045331" y="8255"/>
                </a:lnTo>
                <a:lnTo>
                  <a:pt x="4047045" y="6883"/>
                </a:lnTo>
                <a:lnTo>
                  <a:pt x="4047909" y="6197"/>
                </a:lnTo>
                <a:lnTo>
                  <a:pt x="4044721" y="6883"/>
                </a:lnTo>
                <a:lnTo>
                  <a:pt x="4043438" y="5511"/>
                </a:lnTo>
                <a:lnTo>
                  <a:pt x="4047299" y="3454"/>
                </a:lnTo>
                <a:lnTo>
                  <a:pt x="4047909" y="6197"/>
                </a:lnTo>
                <a:lnTo>
                  <a:pt x="4051770" y="3454"/>
                </a:lnTo>
                <a:close/>
              </a:path>
              <a:path w="9144000" h="398779">
                <a:moveTo>
                  <a:pt x="4057624" y="11709"/>
                </a:moveTo>
                <a:lnTo>
                  <a:pt x="4056329" y="11010"/>
                </a:lnTo>
                <a:lnTo>
                  <a:pt x="4055643" y="11709"/>
                </a:lnTo>
                <a:lnTo>
                  <a:pt x="4055046" y="11709"/>
                </a:lnTo>
                <a:lnTo>
                  <a:pt x="4053751" y="12395"/>
                </a:lnTo>
                <a:lnTo>
                  <a:pt x="4053065" y="13081"/>
                </a:lnTo>
                <a:lnTo>
                  <a:pt x="4053751" y="13766"/>
                </a:lnTo>
                <a:lnTo>
                  <a:pt x="4054360" y="13766"/>
                </a:lnTo>
                <a:lnTo>
                  <a:pt x="4056938" y="13081"/>
                </a:lnTo>
                <a:lnTo>
                  <a:pt x="4057624" y="11709"/>
                </a:lnTo>
                <a:close/>
              </a:path>
              <a:path w="9144000" h="398779">
                <a:moveTo>
                  <a:pt x="4059517" y="19964"/>
                </a:moveTo>
                <a:lnTo>
                  <a:pt x="4056329" y="18580"/>
                </a:lnTo>
                <a:lnTo>
                  <a:pt x="4055046" y="19265"/>
                </a:lnTo>
                <a:lnTo>
                  <a:pt x="4053751" y="19265"/>
                </a:lnTo>
                <a:lnTo>
                  <a:pt x="4051770" y="20650"/>
                </a:lnTo>
                <a:lnTo>
                  <a:pt x="4051770" y="22707"/>
                </a:lnTo>
                <a:lnTo>
                  <a:pt x="4049877" y="26149"/>
                </a:lnTo>
                <a:lnTo>
                  <a:pt x="4056938" y="23393"/>
                </a:lnTo>
                <a:lnTo>
                  <a:pt x="4054360" y="22021"/>
                </a:lnTo>
                <a:lnTo>
                  <a:pt x="4059517" y="19964"/>
                </a:lnTo>
                <a:close/>
              </a:path>
              <a:path w="9144000" h="398779">
                <a:moveTo>
                  <a:pt x="4062780" y="32334"/>
                </a:moveTo>
                <a:lnTo>
                  <a:pt x="4060799" y="31648"/>
                </a:lnTo>
                <a:lnTo>
                  <a:pt x="4058221" y="31648"/>
                </a:lnTo>
                <a:lnTo>
                  <a:pt x="4058221" y="33020"/>
                </a:lnTo>
                <a:lnTo>
                  <a:pt x="4057624" y="34404"/>
                </a:lnTo>
                <a:lnTo>
                  <a:pt x="4058907" y="34404"/>
                </a:lnTo>
                <a:lnTo>
                  <a:pt x="4062780" y="32334"/>
                </a:lnTo>
                <a:close/>
              </a:path>
              <a:path w="9144000" h="398779">
                <a:moveTo>
                  <a:pt x="4078262" y="33718"/>
                </a:moveTo>
                <a:lnTo>
                  <a:pt x="4076281" y="33020"/>
                </a:lnTo>
                <a:lnTo>
                  <a:pt x="4074998" y="33718"/>
                </a:lnTo>
                <a:lnTo>
                  <a:pt x="4074388" y="33020"/>
                </a:lnTo>
                <a:lnTo>
                  <a:pt x="4073106" y="34404"/>
                </a:lnTo>
                <a:lnTo>
                  <a:pt x="4072407" y="35090"/>
                </a:lnTo>
                <a:lnTo>
                  <a:pt x="4073702" y="35788"/>
                </a:lnTo>
                <a:lnTo>
                  <a:pt x="4074998" y="35788"/>
                </a:lnTo>
                <a:lnTo>
                  <a:pt x="4077576" y="34404"/>
                </a:lnTo>
                <a:lnTo>
                  <a:pt x="4078262" y="33718"/>
                </a:lnTo>
                <a:close/>
              </a:path>
              <a:path w="9144000" h="398779">
                <a:moveTo>
                  <a:pt x="4085996" y="26835"/>
                </a:moveTo>
                <a:lnTo>
                  <a:pt x="4085310" y="26835"/>
                </a:lnTo>
                <a:lnTo>
                  <a:pt x="4084713" y="26149"/>
                </a:lnTo>
                <a:lnTo>
                  <a:pt x="4083418" y="26149"/>
                </a:lnTo>
                <a:lnTo>
                  <a:pt x="4080840" y="27533"/>
                </a:lnTo>
                <a:lnTo>
                  <a:pt x="4081437" y="28905"/>
                </a:lnTo>
                <a:lnTo>
                  <a:pt x="4084028" y="28219"/>
                </a:lnTo>
                <a:lnTo>
                  <a:pt x="4085996" y="26835"/>
                </a:lnTo>
                <a:close/>
              </a:path>
              <a:path w="9144000" h="398779">
                <a:moveTo>
                  <a:pt x="4087291" y="40589"/>
                </a:moveTo>
                <a:lnTo>
                  <a:pt x="4083418" y="39903"/>
                </a:lnTo>
                <a:lnTo>
                  <a:pt x="4081437" y="41287"/>
                </a:lnTo>
                <a:lnTo>
                  <a:pt x="4080154" y="41973"/>
                </a:lnTo>
                <a:lnTo>
                  <a:pt x="4080154" y="42659"/>
                </a:lnTo>
                <a:lnTo>
                  <a:pt x="4081437" y="44729"/>
                </a:lnTo>
                <a:lnTo>
                  <a:pt x="4087291" y="40589"/>
                </a:lnTo>
                <a:close/>
              </a:path>
              <a:path w="9144000" h="398779">
                <a:moveTo>
                  <a:pt x="4091762" y="19964"/>
                </a:moveTo>
                <a:lnTo>
                  <a:pt x="4089184" y="19265"/>
                </a:lnTo>
                <a:lnTo>
                  <a:pt x="4087291" y="20650"/>
                </a:lnTo>
                <a:lnTo>
                  <a:pt x="4086606" y="19964"/>
                </a:lnTo>
                <a:lnTo>
                  <a:pt x="4084713" y="21336"/>
                </a:lnTo>
                <a:lnTo>
                  <a:pt x="4084713" y="23393"/>
                </a:lnTo>
                <a:lnTo>
                  <a:pt x="4086606" y="22021"/>
                </a:lnTo>
                <a:lnTo>
                  <a:pt x="4087291" y="22707"/>
                </a:lnTo>
                <a:lnTo>
                  <a:pt x="4089222" y="22021"/>
                </a:lnTo>
                <a:lnTo>
                  <a:pt x="4091165" y="21336"/>
                </a:lnTo>
                <a:lnTo>
                  <a:pt x="4091457" y="20650"/>
                </a:lnTo>
                <a:lnTo>
                  <a:pt x="4091762" y="19964"/>
                </a:lnTo>
                <a:close/>
              </a:path>
              <a:path w="9144000" h="398779">
                <a:moveTo>
                  <a:pt x="4110774" y="9779"/>
                </a:moveTo>
                <a:lnTo>
                  <a:pt x="4109821" y="8255"/>
                </a:lnTo>
                <a:lnTo>
                  <a:pt x="4105948" y="6197"/>
                </a:lnTo>
                <a:lnTo>
                  <a:pt x="4100195" y="9639"/>
                </a:lnTo>
                <a:lnTo>
                  <a:pt x="4104665" y="12395"/>
                </a:lnTo>
                <a:lnTo>
                  <a:pt x="4110774" y="9779"/>
                </a:lnTo>
                <a:close/>
              </a:path>
              <a:path w="9144000" h="398779">
                <a:moveTo>
                  <a:pt x="4111548" y="10185"/>
                </a:moveTo>
                <a:lnTo>
                  <a:pt x="4111117" y="9639"/>
                </a:lnTo>
                <a:lnTo>
                  <a:pt x="4110774" y="9779"/>
                </a:lnTo>
                <a:lnTo>
                  <a:pt x="4111117" y="10325"/>
                </a:lnTo>
                <a:lnTo>
                  <a:pt x="4111548" y="10185"/>
                </a:lnTo>
                <a:close/>
              </a:path>
              <a:path w="9144000" h="398779">
                <a:moveTo>
                  <a:pt x="4121429" y="26835"/>
                </a:moveTo>
                <a:lnTo>
                  <a:pt x="4116959" y="26835"/>
                </a:lnTo>
                <a:lnTo>
                  <a:pt x="4113085" y="28905"/>
                </a:lnTo>
                <a:lnTo>
                  <a:pt x="4115663" y="29591"/>
                </a:lnTo>
                <a:lnTo>
                  <a:pt x="4117556" y="29591"/>
                </a:lnTo>
                <a:lnTo>
                  <a:pt x="4120832" y="28905"/>
                </a:lnTo>
                <a:lnTo>
                  <a:pt x="4121429" y="26835"/>
                </a:lnTo>
                <a:close/>
              </a:path>
              <a:path w="9144000" h="398779">
                <a:moveTo>
                  <a:pt x="4122724" y="6883"/>
                </a:moveTo>
                <a:lnTo>
                  <a:pt x="4111548" y="10185"/>
                </a:lnTo>
                <a:lnTo>
                  <a:pt x="4114381" y="13766"/>
                </a:lnTo>
                <a:lnTo>
                  <a:pt x="4116959" y="12395"/>
                </a:lnTo>
                <a:lnTo>
                  <a:pt x="4118254" y="13766"/>
                </a:lnTo>
                <a:lnTo>
                  <a:pt x="4119969" y="12395"/>
                </a:lnTo>
                <a:lnTo>
                  <a:pt x="4120832" y="11709"/>
                </a:lnTo>
                <a:lnTo>
                  <a:pt x="4122724" y="6883"/>
                </a:lnTo>
                <a:close/>
              </a:path>
              <a:path w="9144000" h="398779">
                <a:moveTo>
                  <a:pt x="4131754" y="5511"/>
                </a:moveTo>
                <a:lnTo>
                  <a:pt x="4127284" y="5511"/>
                </a:lnTo>
                <a:lnTo>
                  <a:pt x="4124007" y="7569"/>
                </a:lnTo>
                <a:lnTo>
                  <a:pt x="4125303" y="8940"/>
                </a:lnTo>
                <a:lnTo>
                  <a:pt x="4128566" y="6883"/>
                </a:lnTo>
                <a:lnTo>
                  <a:pt x="4131145" y="7569"/>
                </a:lnTo>
                <a:lnTo>
                  <a:pt x="4131348" y="6883"/>
                </a:lnTo>
                <a:lnTo>
                  <a:pt x="4131754" y="5511"/>
                </a:lnTo>
                <a:close/>
              </a:path>
              <a:path w="9144000" h="398779">
                <a:moveTo>
                  <a:pt x="4202099" y="395605"/>
                </a:moveTo>
                <a:lnTo>
                  <a:pt x="4200804" y="394919"/>
                </a:lnTo>
                <a:lnTo>
                  <a:pt x="4200804" y="394233"/>
                </a:lnTo>
                <a:lnTo>
                  <a:pt x="4198226" y="393534"/>
                </a:lnTo>
                <a:lnTo>
                  <a:pt x="4198226" y="394233"/>
                </a:lnTo>
                <a:lnTo>
                  <a:pt x="4197540" y="394919"/>
                </a:lnTo>
                <a:lnTo>
                  <a:pt x="4196931" y="395605"/>
                </a:lnTo>
                <a:lnTo>
                  <a:pt x="4199521" y="396290"/>
                </a:lnTo>
                <a:lnTo>
                  <a:pt x="4200804" y="396976"/>
                </a:lnTo>
                <a:lnTo>
                  <a:pt x="4202099" y="395605"/>
                </a:lnTo>
                <a:close/>
              </a:path>
              <a:path w="9144000" h="398779">
                <a:moveTo>
                  <a:pt x="4205236" y="29984"/>
                </a:moveTo>
                <a:lnTo>
                  <a:pt x="4203230" y="28867"/>
                </a:lnTo>
                <a:lnTo>
                  <a:pt x="4201134" y="26060"/>
                </a:lnTo>
                <a:lnTo>
                  <a:pt x="4199775" y="26060"/>
                </a:lnTo>
                <a:lnTo>
                  <a:pt x="4201134" y="27190"/>
                </a:lnTo>
                <a:lnTo>
                  <a:pt x="4199775" y="27190"/>
                </a:lnTo>
                <a:lnTo>
                  <a:pt x="4198404" y="27749"/>
                </a:lnTo>
                <a:lnTo>
                  <a:pt x="4201134" y="29425"/>
                </a:lnTo>
                <a:lnTo>
                  <a:pt x="4203230" y="29425"/>
                </a:lnTo>
                <a:lnTo>
                  <a:pt x="4205236" y="29984"/>
                </a:lnTo>
                <a:close/>
              </a:path>
              <a:path w="9144000" h="398779">
                <a:moveTo>
                  <a:pt x="4218889" y="31673"/>
                </a:moveTo>
                <a:lnTo>
                  <a:pt x="4216158" y="29984"/>
                </a:lnTo>
                <a:lnTo>
                  <a:pt x="4210697" y="29425"/>
                </a:lnTo>
                <a:lnTo>
                  <a:pt x="4211726" y="31115"/>
                </a:lnTo>
                <a:lnTo>
                  <a:pt x="4212056" y="31673"/>
                </a:lnTo>
                <a:lnTo>
                  <a:pt x="4214152" y="31115"/>
                </a:lnTo>
                <a:lnTo>
                  <a:pt x="4217530" y="32791"/>
                </a:lnTo>
                <a:lnTo>
                  <a:pt x="4218889" y="31673"/>
                </a:lnTo>
                <a:close/>
              </a:path>
              <a:path w="9144000" h="398779">
                <a:moveTo>
                  <a:pt x="4220159" y="60629"/>
                </a:moveTo>
                <a:lnTo>
                  <a:pt x="4219460" y="59867"/>
                </a:lnTo>
                <a:lnTo>
                  <a:pt x="4217568" y="59867"/>
                </a:lnTo>
                <a:lnTo>
                  <a:pt x="4217568" y="60629"/>
                </a:lnTo>
                <a:lnTo>
                  <a:pt x="4216285" y="59867"/>
                </a:lnTo>
                <a:lnTo>
                  <a:pt x="4216285" y="61264"/>
                </a:lnTo>
                <a:lnTo>
                  <a:pt x="4217568" y="61264"/>
                </a:lnTo>
                <a:lnTo>
                  <a:pt x="4217568" y="62026"/>
                </a:lnTo>
                <a:lnTo>
                  <a:pt x="4219460" y="62026"/>
                </a:lnTo>
                <a:lnTo>
                  <a:pt x="4220159" y="60629"/>
                </a:lnTo>
                <a:close/>
              </a:path>
              <a:path w="9144000" h="398779">
                <a:moveTo>
                  <a:pt x="4228490" y="57200"/>
                </a:moveTo>
                <a:lnTo>
                  <a:pt x="4224629" y="56438"/>
                </a:lnTo>
                <a:lnTo>
                  <a:pt x="4224020" y="57835"/>
                </a:lnTo>
                <a:lnTo>
                  <a:pt x="4220159" y="56438"/>
                </a:lnTo>
                <a:lnTo>
                  <a:pt x="4219460" y="59232"/>
                </a:lnTo>
                <a:lnTo>
                  <a:pt x="4221442" y="59232"/>
                </a:lnTo>
                <a:lnTo>
                  <a:pt x="4222737" y="59867"/>
                </a:lnTo>
                <a:lnTo>
                  <a:pt x="4223334" y="60629"/>
                </a:lnTo>
                <a:lnTo>
                  <a:pt x="4226598" y="59867"/>
                </a:lnTo>
                <a:lnTo>
                  <a:pt x="4228046" y="57835"/>
                </a:lnTo>
                <a:lnTo>
                  <a:pt x="4228490" y="57200"/>
                </a:lnTo>
                <a:close/>
              </a:path>
              <a:path w="9144000" h="398779">
                <a:moveTo>
                  <a:pt x="4229786" y="22783"/>
                </a:moveTo>
                <a:lnTo>
                  <a:pt x="4223334" y="16560"/>
                </a:lnTo>
                <a:lnTo>
                  <a:pt x="4220159" y="11734"/>
                </a:lnTo>
                <a:lnTo>
                  <a:pt x="4218864" y="15925"/>
                </a:lnTo>
                <a:lnTo>
                  <a:pt x="4218178" y="22148"/>
                </a:lnTo>
                <a:lnTo>
                  <a:pt x="4224629" y="26212"/>
                </a:lnTo>
                <a:lnTo>
                  <a:pt x="4229786" y="22783"/>
                </a:lnTo>
                <a:close/>
              </a:path>
              <a:path w="9144000" h="398779">
                <a:moveTo>
                  <a:pt x="4232313" y="34709"/>
                </a:moveTo>
                <a:lnTo>
                  <a:pt x="4228452" y="33350"/>
                </a:lnTo>
                <a:lnTo>
                  <a:pt x="4220261" y="31673"/>
                </a:lnTo>
                <a:lnTo>
                  <a:pt x="4222343" y="35039"/>
                </a:lnTo>
                <a:lnTo>
                  <a:pt x="4223715" y="36156"/>
                </a:lnTo>
                <a:lnTo>
                  <a:pt x="4225074" y="37287"/>
                </a:lnTo>
                <a:lnTo>
                  <a:pt x="4226445" y="36156"/>
                </a:lnTo>
                <a:lnTo>
                  <a:pt x="4229176" y="37846"/>
                </a:lnTo>
                <a:lnTo>
                  <a:pt x="4232313" y="34709"/>
                </a:lnTo>
                <a:close/>
              </a:path>
              <a:path w="9144000" h="398779">
                <a:moveTo>
                  <a:pt x="4233380" y="34747"/>
                </a:moveTo>
                <a:lnTo>
                  <a:pt x="4232541" y="34480"/>
                </a:lnTo>
                <a:lnTo>
                  <a:pt x="4232313" y="34709"/>
                </a:lnTo>
                <a:lnTo>
                  <a:pt x="4233278" y="35039"/>
                </a:lnTo>
                <a:lnTo>
                  <a:pt x="4233380" y="34747"/>
                </a:lnTo>
                <a:close/>
              </a:path>
              <a:path w="9144000" h="398779">
                <a:moveTo>
                  <a:pt x="4237520" y="49580"/>
                </a:moveTo>
                <a:lnTo>
                  <a:pt x="4236237" y="45516"/>
                </a:lnTo>
                <a:lnTo>
                  <a:pt x="4232364" y="42722"/>
                </a:lnTo>
                <a:lnTo>
                  <a:pt x="4226598" y="42087"/>
                </a:lnTo>
                <a:lnTo>
                  <a:pt x="4223334" y="44119"/>
                </a:lnTo>
                <a:lnTo>
                  <a:pt x="4222737" y="44754"/>
                </a:lnTo>
                <a:lnTo>
                  <a:pt x="4222051" y="46151"/>
                </a:lnTo>
                <a:lnTo>
                  <a:pt x="4220756" y="47548"/>
                </a:lnTo>
                <a:lnTo>
                  <a:pt x="4221315" y="47942"/>
                </a:lnTo>
                <a:lnTo>
                  <a:pt x="4220261" y="47942"/>
                </a:lnTo>
                <a:lnTo>
                  <a:pt x="4221619" y="49618"/>
                </a:lnTo>
                <a:lnTo>
                  <a:pt x="4224604" y="50241"/>
                </a:lnTo>
                <a:lnTo>
                  <a:pt x="4226598" y="51612"/>
                </a:lnTo>
                <a:lnTo>
                  <a:pt x="4237520" y="49580"/>
                </a:lnTo>
                <a:close/>
              </a:path>
              <a:path w="9144000" h="398779">
                <a:moveTo>
                  <a:pt x="4238218" y="52374"/>
                </a:moveTo>
                <a:lnTo>
                  <a:pt x="4233049" y="50977"/>
                </a:lnTo>
                <a:lnTo>
                  <a:pt x="4233049" y="53009"/>
                </a:lnTo>
                <a:lnTo>
                  <a:pt x="4234942" y="52374"/>
                </a:lnTo>
                <a:lnTo>
                  <a:pt x="4234942" y="53771"/>
                </a:lnTo>
                <a:lnTo>
                  <a:pt x="4236237" y="53771"/>
                </a:lnTo>
                <a:lnTo>
                  <a:pt x="4238218" y="52374"/>
                </a:lnTo>
                <a:close/>
              </a:path>
              <a:path w="9144000" h="398779">
                <a:moveTo>
                  <a:pt x="4240111" y="393534"/>
                </a:moveTo>
                <a:lnTo>
                  <a:pt x="4235628" y="389407"/>
                </a:lnTo>
                <a:lnTo>
                  <a:pt x="4232364" y="388734"/>
                </a:lnTo>
                <a:lnTo>
                  <a:pt x="4229062" y="389737"/>
                </a:lnTo>
                <a:lnTo>
                  <a:pt x="4230662" y="388734"/>
                </a:lnTo>
                <a:lnTo>
                  <a:pt x="4231767" y="388035"/>
                </a:lnTo>
                <a:lnTo>
                  <a:pt x="4229786" y="387350"/>
                </a:lnTo>
                <a:lnTo>
                  <a:pt x="4228490" y="388734"/>
                </a:lnTo>
                <a:lnTo>
                  <a:pt x="4225912" y="388035"/>
                </a:lnTo>
                <a:lnTo>
                  <a:pt x="4224020" y="388734"/>
                </a:lnTo>
                <a:lnTo>
                  <a:pt x="4226598" y="389407"/>
                </a:lnTo>
                <a:lnTo>
                  <a:pt x="4225315" y="390791"/>
                </a:lnTo>
                <a:lnTo>
                  <a:pt x="4228490" y="390791"/>
                </a:lnTo>
                <a:lnTo>
                  <a:pt x="4228490" y="390359"/>
                </a:lnTo>
                <a:lnTo>
                  <a:pt x="4231081" y="391477"/>
                </a:lnTo>
                <a:lnTo>
                  <a:pt x="4233049" y="394233"/>
                </a:lnTo>
                <a:lnTo>
                  <a:pt x="4240111" y="393534"/>
                </a:lnTo>
                <a:close/>
              </a:path>
              <a:path w="9144000" h="398779">
                <a:moveTo>
                  <a:pt x="4245953" y="68122"/>
                </a:moveTo>
                <a:lnTo>
                  <a:pt x="4244073" y="64693"/>
                </a:lnTo>
                <a:lnTo>
                  <a:pt x="4243717" y="64058"/>
                </a:lnTo>
                <a:lnTo>
                  <a:pt x="4243375" y="63423"/>
                </a:lnTo>
                <a:lnTo>
                  <a:pt x="4236923" y="64058"/>
                </a:lnTo>
                <a:lnTo>
                  <a:pt x="4238218" y="62661"/>
                </a:lnTo>
                <a:lnTo>
                  <a:pt x="4236923" y="61264"/>
                </a:lnTo>
                <a:lnTo>
                  <a:pt x="4233049" y="61264"/>
                </a:lnTo>
                <a:lnTo>
                  <a:pt x="4231767" y="63423"/>
                </a:lnTo>
                <a:lnTo>
                  <a:pt x="4231081" y="64693"/>
                </a:lnTo>
                <a:lnTo>
                  <a:pt x="4231767" y="66090"/>
                </a:lnTo>
                <a:lnTo>
                  <a:pt x="4234942" y="64693"/>
                </a:lnTo>
                <a:lnTo>
                  <a:pt x="4235628" y="66852"/>
                </a:lnTo>
                <a:lnTo>
                  <a:pt x="4235628" y="68122"/>
                </a:lnTo>
                <a:lnTo>
                  <a:pt x="4236237" y="68122"/>
                </a:lnTo>
                <a:lnTo>
                  <a:pt x="4234942" y="69519"/>
                </a:lnTo>
                <a:lnTo>
                  <a:pt x="4236923" y="70281"/>
                </a:lnTo>
                <a:lnTo>
                  <a:pt x="4239501" y="70916"/>
                </a:lnTo>
                <a:lnTo>
                  <a:pt x="4242689" y="70916"/>
                </a:lnTo>
                <a:lnTo>
                  <a:pt x="4245953" y="68122"/>
                </a:lnTo>
                <a:close/>
              </a:path>
              <a:path w="9144000" h="398779">
                <a:moveTo>
                  <a:pt x="4248531" y="48183"/>
                </a:moveTo>
                <a:lnTo>
                  <a:pt x="4247845" y="46913"/>
                </a:lnTo>
                <a:lnTo>
                  <a:pt x="4243971" y="46151"/>
                </a:lnTo>
                <a:lnTo>
                  <a:pt x="4243375" y="50342"/>
                </a:lnTo>
                <a:lnTo>
                  <a:pt x="4247248" y="49580"/>
                </a:lnTo>
                <a:lnTo>
                  <a:pt x="4248531" y="48183"/>
                </a:lnTo>
                <a:close/>
              </a:path>
              <a:path w="9144000" h="398779">
                <a:moveTo>
                  <a:pt x="4249826" y="364642"/>
                </a:moveTo>
                <a:lnTo>
                  <a:pt x="4249140" y="364642"/>
                </a:lnTo>
                <a:lnTo>
                  <a:pt x="4248531" y="362572"/>
                </a:lnTo>
                <a:lnTo>
                  <a:pt x="4245953" y="361886"/>
                </a:lnTo>
                <a:lnTo>
                  <a:pt x="4242689" y="363270"/>
                </a:lnTo>
                <a:lnTo>
                  <a:pt x="4243375" y="363956"/>
                </a:lnTo>
                <a:lnTo>
                  <a:pt x="4243971" y="363956"/>
                </a:lnTo>
                <a:lnTo>
                  <a:pt x="4243971" y="364642"/>
                </a:lnTo>
                <a:lnTo>
                  <a:pt x="4242689" y="364642"/>
                </a:lnTo>
                <a:lnTo>
                  <a:pt x="4243375" y="366026"/>
                </a:lnTo>
                <a:lnTo>
                  <a:pt x="4245267" y="366712"/>
                </a:lnTo>
                <a:lnTo>
                  <a:pt x="4247845" y="367398"/>
                </a:lnTo>
                <a:lnTo>
                  <a:pt x="4248531" y="366712"/>
                </a:lnTo>
                <a:lnTo>
                  <a:pt x="4248531" y="366026"/>
                </a:lnTo>
                <a:lnTo>
                  <a:pt x="4249140" y="365340"/>
                </a:lnTo>
                <a:lnTo>
                  <a:pt x="4249826" y="365340"/>
                </a:lnTo>
                <a:lnTo>
                  <a:pt x="4249826" y="364642"/>
                </a:lnTo>
                <a:close/>
              </a:path>
              <a:path w="9144000" h="398779">
                <a:moveTo>
                  <a:pt x="4249826" y="55168"/>
                </a:moveTo>
                <a:lnTo>
                  <a:pt x="4247248" y="55168"/>
                </a:lnTo>
                <a:lnTo>
                  <a:pt x="4249140" y="53771"/>
                </a:lnTo>
                <a:lnTo>
                  <a:pt x="4247845" y="53009"/>
                </a:lnTo>
                <a:lnTo>
                  <a:pt x="4244657" y="52374"/>
                </a:lnTo>
                <a:lnTo>
                  <a:pt x="4243971" y="53009"/>
                </a:lnTo>
                <a:lnTo>
                  <a:pt x="4243375" y="55168"/>
                </a:lnTo>
                <a:lnTo>
                  <a:pt x="4244657" y="56438"/>
                </a:lnTo>
                <a:lnTo>
                  <a:pt x="4247845" y="55803"/>
                </a:lnTo>
                <a:lnTo>
                  <a:pt x="4249826" y="55168"/>
                </a:lnTo>
                <a:close/>
              </a:path>
              <a:path w="9144000" h="398779">
                <a:moveTo>
                  <a:pt x="4249826" y="45516"/>
                </a:moveTo>
                <a:lnTo>
                  <a:pt x="4248531" y="44754"/>
                </a:lnTo>
                <a:lnTo>
                  <a:pt x="4248531" y="46913"/>
                </a:lnTo>
                <a:lnTo>
                  <a:pt x="4249826" y="45516"/>
                </a:lnTo>
                <a:close/>
              </a:path>
              <a:path w="9144000" h="398779">
                <a:moveTo>
                  <a:pt x="4250423" y="41325"/>
                </a:moveTo>
                <a:lnTo>
                  <a:pt x="4247845" y="40690"/>
                </a:lnTo>
                <a:lnTo>
                  <a:pt x="4248315" y="42087"/>
                </a:lnTo>
                <a:lnTo>
                  <a:pt x="4250423" y="42087"/>
                </a:lnTo>
                <a:lnTo>
                  <a:pt x="4250423" y="41325"/>
                </a:lnTo>
                <a:close/>
              </a:path>
              <a:path w="9144000" h="398779">
                <a:moveTo>
                  <a:pt x="4252404" y="44119"/>
                </a:moveTo>
                <a:lnTo>
                  <a:pt x="4252150" y="43357"/>
                </a:lnTo>
                <a:lnTo>
                  <a:pt x="4251934" y="42722"/>
                </a:lnTo>
                <a:lnTo>
                  <a:pt x="4248531" y="42722"/>
                </a:lnTo>
                <a:lnTo>
                  <a:pt x="4245953" y="42722"/>
                </a:lnTo>
                <a:lnTo>
                  <a:pt x="4245953" y="44119"/>
                </a:lnTo>
                <a:lnTo>
                  <a:pt x="4248531" y="43357"/>
                </a:lnTo>
                <a:lnTo>
                  <a:pt x="4248531" y="44754"/>
                </a:lnTo>
                <a:lnTo>
                  <a:pt x="4252404" y="44119"/>
                </a:lnTo>
                <a:close/>
              </a:path>
              <a:path w="9144000" h="398779">
                <a:moveTo>
                  <a:pt x="4256875" y="37261"/>
                </a:moveTo>
                <a:lnTo>
                  <a:pt x="4255821" y="36499"/>
                </a:lnTo>
                <a:lnTo>
                  <a:pt x="4253001" y="34467"/>
                </a:lnTo>
                <a:lnTo>
                  <a:pt x="4252404" y="33832"/>
                </a:lnTo>
                <a:lnTo>
                  <a:pt x="4247248" y="31673"/>
                </a:lnTo>
                <a:lnTo>
                  <a:pt x="4248531" y="31038"/>
                </a:lnTo>
                <a:lnTo>
                  <a:pt x="4247845" y="29641"/>
                </a:lnTo>
                <a:lnTo>
                  <a:pt x="4247248" y="28244"/>
                </a:lnTo>
                <a:lnTo>
                  <a:pt x="4243971" y="27609"/>
                </a:lnTo>
                <a:lnTo>
                  <a:pt x="4240111" y="29006"/>
                </a:lnTo>
                <a:lnTo>
                  <a:pt x="4241393" y="30403"/>
                </a:lnTo>
                <a:lnTo>
                  <a:pt x="4233659" y="33070"/>
                </a:lnTo>
                <a:lnTo>
                  <a:pt x="4233888" y="33413"/>
                </a:lnTo>
                <a:lnTo>
                  <a:pt x="4233380" y="34747"/>
                </a:lnTo>
                <a:lnTo>
                  <a:pt x="4235272" y="35382"/>
                </a:lnTo>
                <a:lnTo>
                  <a:pt x="4235628" y="35864"/>
                </a:lnTo>
                <a:lnTo>
                  <a:pt x="4231767" y="39928"/>
                </a:lnTo>
                <a:lnTo>
                  <a:pt x="4233049" y="40690"/>
                </a:lnTo>
                <a:lnTo>
                  <a:pt x="4234345" y="40690"/>
                </a:lnTo>
                <a:lnTo>
                  <a:pt x="4235628" y="41325"/>
                </a:lnTo>
                <a:lnTo>
                  <a:pt x="4236237" y="39928"/>
                </a:lnTo>
                <a:lnTo>
                  <a:pt x="4236923" y="39928"/>
                </a:lnTo>
                <a:lnTo>
                  <a:pt x="4238218" y="39293"/>
                </a:lnTo>
                <a:lnTo>
                  <a:pt x="4239501" y="39293"/>
                </a:lnTo>
                <a:lnTo>
                  <a:pt x="4239501" y="38658"/>
                </a:lnTo>
                <a:lnTo>
                  <a:pt x="4244657" y="36499"/>
                </a:lnTo>
                <a:lnTo>
                  <a:pt x="4251718" y="37896"/>
                </a:lnTo>
                <a:lnTo>
                  <a:pt x="4256875" y="37261"/>
                </a:lnTo>
                <a:close/>
              </a:path>
              <a:path w="9144000" h="398779">
                <a:moveTo>
                  <a:pt x="4258856" y="394233"/>
                </a:moveTo>
                <a:lnTo>
                  <a:pt x="4257738" y="392899"/>
                </a:lnTo>
                <a:lnTo>
                  <a:pt x="4258488" y="392899"/>
                </a:lnTo>
                <a:lnTo>
                  <a:pt x="4257357" y="392442"/>
                </a:lnTo>
                <a:lnTo>
                  <a:pt x="4254297" y="388734"/>
                </a:lnTo>
                <a:lnTo>
                  <a:pt x="4247845" y="391477"/>
                </a:lnTo>
                <a:lnTo>
                  <a:pt x="4250258" y="391477"/>
                </a:lnTo>
                <a:lnTo>
                  <a:pt x="4246194" y="392899"/>
                </a:lnTo>
                <a:lnTo>
                  <a:pt x="4247566" y="394589"/>
                </a:lnTo>
                <a:lnTo>
                  <a:pt x="4250296" y="392899"/>
                </a:lnTo>
                <a:lnTo>
                  <a:pt x="4251998" y="392899"/>
                </a:lnTo>
                <a:lnTo>
                  <a:pt x="4252404" y="393534"/>
                </a:lnTo>
                <a:lnTo>
                  <a:pt x="4253687" y="396290"/>
                </a:lnTo>
                <a:lnTo>
                  <a:pt x="4258856" y="394233"/>
                </a:lnTo>
                <a:close/>
              </a:path>
              <a:path w="9144000" h="398779">
                <a:moveTo>
                  <a:pt x="4259859" y="45135"/>
                </a:moveTo>
                <a:lnTo>
                  <a:pt x="4257853" y="44018"/>
                </a:lnTo>
                <a:lnTo>
                  <a:pt x="4257129" y="44577"/>
                </a:lnTo>
                <a:lnTo>
                  <a:pt x="4255122" y="43446"/>
                </a:lnTo>
                <a:lnTo>
                  <a:pt x="4253027" y="44018"/>
                </a:lnTo>
                <a:lnTo>
                  <a:pt x="4253027" y="44577"/>
                </a:lnTo>
                <a:lnTo>
                  <a:pt x="4253027" y="45135"/>
                </a:lnTo>
                <a:lnTo>
                  <a:pt x="4257129" y="46812"/>
                </a:lnTo>
                <a:lnTo>
                  <a:pt x="4257853" y="45694"/>
                </a:lnTo>
                <a:lnTo>
                  <a:pt x="4259211" y="46812"/>
                </a:lnTo>
                <a:lnTo>
                  <a:pt x="4259859" y="45694"/>
                </a:lnTo>
                <a:lnTo>
                  <a:pt x="4259211" y="45694"/>
                </a:lnTo>
                <a:lnTo>
                  <a:pt x="4259211" y="45135"/>
                </a:lnTo>
                <a:lnTo>
                  <a:pt x="4259859" y="45135"/>
                </a:lnTo>
                <a:close/>
              </a:path>
              <a:path w="9144000" h="398779">
                <a:moveTo>
                  <a:pt x="4263314" y="50736"/>
                </a:moveTo>
                <a:lnTo>
                  <a:pt x="4262590" y="50177"/>
                </a:lnTo>
                <a:lnTo>
                  <a:pt x="4261447" y="49720"/>
                </a:lnTo>
                <a:lnTo>
                  <a:pt x="4260748" y="48183"/>
                </a:lnTo>
                <a:lnTo>
                  <a:pt x="4259211" y="49618"/>
                </a:lnTo>
                <a:lnTo>
                  <a:pt x="4258488" y="50177"/>
                </a:lnTo>
                <a:lnTo>
                  <a:pt x="4257256" y="51447"/>
                </a:lnTo>
                <a:lnTo>
                  <a:pt x="4257256" y="60833"/>
                </a:lnTo>
                <a:lnTo>
                  <a:pt x="4256735" y="60833"/>
                </a:lnTo>
                <a:lnTo>
                  <a:pt x="4256875" y="60629"/>
                </a:lnTo>
                <a:lnTo>
                  <a:pt x="4257256" y="60833"/>
                </a:lnTo>
                <a:lnTo>
                  <a:pt x="4257256" y="51447"/>
                </a:lnTo>
                <a:lnTo>
                  <a:pt x="4255579" y="53009"/>
                </a:lnTo>
                <a:lnTo>
                  <a:pt x="4251109" y="59867"/>
                </a:lnTo>
                <a:lnTo>
                  <a:pt x="4254982" y="62661"/>
                </a:lnTo>
                <a:lnTo>
                  <a:pt x="4254297" y="64058"/>
                </a:lnTo>
                <a:lnTo>
                  <a:pt x="4253687" y="64058"/>
                </a:lnTo>
                <a:lnTo>
                  <a:pt x="4253001" y="64693"/>
                </a:lnTo>
                <a:lnTo>
                  <a:pt x="4254297" y="66090"/>
                </a:lnTo>
                <a:lnTo>
                  <a:pt x="4254982" y="66090"/>
                </a:lnTo>
                <a:lnTo>
                  <a:pt x="4256875" y="65455"/>
                </a:lnTo>
                <a:lnTo>
                  <a:pt x="4258170" y="64058"/>
                </a:lnTo>
                <a:lnTo>
                  <a:pt x="4255579" y="62661"/>
                </a:lnTo>
                <a:lnTo>
                  <a:pt x="4256456" y="61290"/>
                </a:lnTo>
                <a:lnTo>
                  <a:pt x="4261942" y="64770"/>
                </a:lnTo>
                <a:lnTo>
                  <a:pt x="4263314" y="63080"/>
                </a:lnTo>
                <a:lnTo>
                  <a:pt x="4262590" y="62522"/>
                </a:lnTo>
                <a:lnTo>
                  <a:pt x="4261942" y="61404"/>
                </a:lnTo>
                <a:lnTo>
                  <a:pt x="4261104" y="61188"/>
                </a:lnTo>
                <a:lnTo>
                  <a:pt x="4261243" y="60629"/>
                </a:lnTo>
                <a:lnTo>
                  <a:pt x="4261434" y="59867"/>
                </a:lnTo>
                <a:lnTo>
                  <a:pt x="4258335" y="57962"/>
                </a:lnTo>
                <a:lnTo>
                  <a:pt x="4259897" y="54533"/>
                </a:lnTo>
                <a:lnTo>
                  <a:pt x="4261777" y="51422"/>
                </a:lnTo>
                <a:lnTo>
                  <a:pt x="4262590" y="51866"/>
                </a:lnTo>
                <a:lnTo>
                  <a:pt x="4263314" y="50736"/>
                </a:lnTo>
                <a:close/>
              </a:path>
              <a:path w="9144000" h="398779">
                <a:moveTo>
                  <a:pt x="4263326" y="73710"/>
                </a:moveTo>
                <a:lnTo>
                  <a:pt x="4262031" y="72948"/>
                </a:lnTo>
                <a:lnTo>
                  <a:pt x="4260139" y="72313"/>
                </a:lnTo>
                <a:lnTo>
                  <a:pt x="4258856" y="72948"/>
                </a:lnTo>
                <a:lnTo>
                  <a:pt x="4256875" y="72948"/>
                </a:lnTo>
                <a:lnTo>
                  <a:pt x="4256278" y="73710"/>
                </a:lnTo>
                <a:lnTo>
                  <a:pt x="4256278" y="75742"/>
                </a:lnTo>
                <a:lnTo>
                  <a:pt x="4260748" y="75742"/>
                </a:lnTo>
                <a:lnTo>
                  <a:pt x="4261434" y="76377"/>
                </a:lnTo>
                <a:lnTo>
                  <a:pt x="4262717" y="75742"/>
                </a:lnTo>
                <a:lnTo>
                  <a:pt x="4263326" y="73710"/>
                </a:lnTo>
                <a:close/>
              </a:path>
              <a:path w="9144000" h="398779">
                <a:moveTo>
                  <a:pt x="4264609" y="396976"/>
                </a:moveTo>
                <a:lnTo>
                  <a:pt x="4262031" y="395605"/>
                </a:lnTo>
                <a:lnTo>
                  <a:pt x="4261434" y="396976"/>
                </a:lnTo>
                <a:lnTo>
                  <a:pt x="4259453" y="395605"/>
                </a:lnTo>
                <a:lnTo>
                  <a:pt x="4258170" y="397662"/>
                </a:lnTo>
                <a:lnTo>
                  <a:pt x="4258640" y="398614"/>
                </a:lnTo>
                <a:lnTo>
                  <a:pt x="4262818" y="398614"/>
                </a:lnTo>
                <a:lnTo>
                  <a:pt x="4264012" y="397662"/>
                </a:lnTo>
                <a:lnTo>
                  <a:pt x="4262717" y="397662"/>
                </a:lnTo>
                <a:lnTo>
                  <a:pt x="4264609" y="396976"/>
                </a:lnTo>
                <a:close/>
              </a:path>
              <a:path w="9144000" h="398779">
                <a:moveTo>
                  <a:pt x="4268482" y="35102"/>
                </a:moveTo>
                <a:lnTo>
                  <a:pt x="4264609" y="34467"/>
                </a:lnTo>
                <a:lnTo>
                  <a:pt x="4264012" y="36499"/>
                </a:lnTo>
                <a:lnTo>
                  <a:pt x="4257560" y="39928"/>
                </a:lnTo>
                <a:lnTo>
                  <a:pt x="4262717" y="39928"/>
                </a:lnTo>
                <a:lnTo>
                  <a:pt x="4263326" y="39928"/>
                </a:lnTo>
                <a:lnTo>
                  <a:pt x="4264609" y="37896"/>
                </a:lnTo>
                <a:lnTo>
                  <a:pt x="4268482" y="35102"/>
                </a:lnTo>
                <a:close/>
              </a:path>
              <a:path w="9144000" h="398779">
                <a:moveTo>
                  <a:pt x="4271746" y="48945"/>
                </a:moveTo>
                <a:lnTo>
                  <a:pt x="4270464" y="48945"/>
                </a:lnTo>
                <a:lnTo>
                  <a:pt x="4271061" y="47548"/>
                </a:lnTo>
                <a:lnTo>
                  <a:pt x="4268482" y="47548"/>
                </a:lnTo>
                <a:lnTo>
                  <a:pt x="4266590" y="48945"/>
                </a:lnTo>
                <a:lnTo>
                  <a:pt x="4265307" y="51612"/>
                </a:lnTo>
                <a:lnTo>
                  <a:pt x="4269778" y="51612"/>
                </a:lnTo>
                <a:lnTo>
                  <a:pt x="4270464" y="50977"/>
                </a:lnTo>
                <a:lnTo>
                  <a:pt x="4271746" y="50342"/>
                </a:lnTo>
                <a:lnTo>
                  <a:pt x="4271746" y="48945"/>
                </a:lnTo>
                <a:close/>
              </a:path>
              <a:path w="9144000" h="398779">
                <a:moveTo>
                  <a:pt x="4282071" y="19989"/>
                </a:moveTo>
                <a:lnTo>
                  <a:pt x="4281386" y="19354"/>
                </a:lnTo>
                <a:lnTo>
                  <a:pt x="4280776" y="17957"/>
                </a:lnTo>
                <a:lnTo>
                  <a:pt x="4279493" y="17957"/>
                </a:lnTo>
                <a:lnTo>
                  <a:pt x="4276915" y="19354"/>
                </a:lnTo>
                <a:lnTo>
                  <a:pt x="4276915" y="21386"/>
                </a:lnTo>
                <a:lnTo>
                  <a:pt x="4281386" y="21386"/>
                </a:lnTo>
                <a:lnTo>
                  <a:pt x="4282071" y="19989"/>
                </a:lnTo>
                <a:close/>
              </a:path>
              <a:path w="9144000" h="398779">
                <a:moveTo>
                  <a:pt x="4282668" y="372910"/>
                </a:moveTo>
                <a:lnTo>
                  <a:pt x="4281767" y="372745"/>
                </a:lnTo>
                <a:lnTo>
                  <a:pt x="4280776" y="372211"/>
                </a:lnTo>
                <a:lnTo>
                  <a:pt x="4278808" y="372211"/>
                </a:lnTo>
                <a:lnTo>
                  <a:pt x="4278198" y="372211"/>
                </a:lnTo>
                <a:lnTo>
                  <a:pt x="4277855" y="373253"/>
                </a:lnTo>
                <a:lnTo>
                  <a:pt x="4277512" y="373595"/>
                </a:lnTo>
                <a:lnTo>
                  <a:pt x="4277258" y="374167"/>
                </a:lnTo>
                <a:lnTo>
                  <a:pt x="4277550" y="374167"/>
                </a:lnTo>
                <a:lnTo>
                  <a:pt x="4281716" y="374167"/>
                </a:lnTo>
                <a:lnTo>
                  <a:pt x="4277512" y="374281"/>
                </a:lnTo>
                <a:lnTo>
                  <a:pt x="4277207" y="374281"/>
                </a:lnTo>
                <a:lnTo>
                  <a:pt x="4274337" y="372910"/>
                </a:lnTo>
                <a:lnTo>
                  <a:pt x="4273093" y="374878"/>
                </a:lnTo>
                <a:lnTo>
                  <a:pt x="4272356" y="373595"/>
                </a:lnTo>
                <a:lnTo>
                  <a:pt x="4271061" y="373329"/>
                </a:lnTo>
                <a:lnTo>
                  <a:pt x="4271061" y="374967"/>
                </a:lnTo>
                <a:lnTo>
                  <a:pt x="4266590" y="376339"/>
                </a:lnTo>
                <a:lnTo>
                  <a:pt x="4267441" y="377621"/>
                </a:lnTo>
                <a:lnTo>
                  <a:pt x="4265307" y="375653"/>
                </a:lnTo>
                <a:lnTo>
                  <a:pt x="4265701" y="373926"/>
                </a:lnTo>
                <a:lnTo>
                  <a:pt x="4271061" y="374967"/>
                </a:lnTo>
                <a:lnTo>
                  <a:pt x="4271061" y="373329"/>
                </a:lnTo>
                <a:lnTo>
                  <a:pt x="4269168" y="372910"/>
                </a:lnTo>
                <a:lnTo>
                  <a:pt x="4265841" y="373341"/>
                </a:lnTo>
                <a:lnTo>
                  <a:pt x="4265942" y="372910"/>
                </a:lnTo>
                <a:lnTo>
                  <a:pt x="4266590" y="370141"/>
                </a:lnTo>
                <a:lnTo>
                  <a:pt x="4265409" y="369836"/>
                </a:lnTo>
                <a:lnTo>
                  <a:pt x="4265307" y="369455"/>
                </a:lnTo>
                <a:lnTo>
                  <a:pt x="4262717" y="368084"/>
                </a:lnTo>
                <a:lnTo>
                  <a:pt x="4262717" y="366712"/>
                </a:lnTo>
                <a:lnTo>
                  <a:pt x="4260139" y="366026"/>
                </a:lnTo>
                <a:lnTo>
                  <a:pt x="4258170" y="367398"/>
                </a:lnTo>
                <a:lnTo>
                  <a:pt x="4258856" y="367398"/>
                </a:lnTo>
                <a:lnTo>
                  <a:pt x="4259453" y="368084"/>
                </a:lnTo>
                <a:lnTo>
                  <a:pt x="4259300" y="368211"/>
                </a:lnTo>
                <a:lnTo>
                  <a:pt x="4256278" y="367398"/>
                </a:lnTo>
                <a:lnTo>
                  <a:pt x="4253687" y="370141"/>
                </a:lnTo>
                <a:lnTo>
                  <a:pt x="4250423" y="370141"/>
                </a:lnTo>
                <a:lnTo>
                  <a:pt x="4247845" y="370827"/>
                </a:lnTo>
                <a:lnTo>
                  <a:pt x="4247248" y="370141"/>
                </a:lnTo>
                <a:lnTo>
                  <a:pt x="4246550" y="369455"/>
                </a:lnTo>
                <a:lnTo>
                  <a:pt x="4245267" y="369455"/>
                </a:lnTo>
                <a:lnTo>
                  <a:pt x="4243375" y="370827"/>
                </a:lnTo>
                <a:lnTo>
                  <a:pt x="4241876" y="371360"/>
                </a:lnTo>
                <a:lnTo>
                  <a:pt x="4241393" y="369455"/>
                </a:lnTo>
                <a:lnTo>
                  <a:pt x="4238815" y="368769"/>
                </a:lnTo>
                <a:lnTo>
                  <a:pt x="4235628" y="370141"/>
                </a:lnTo>
                <a:lnTo>
                  <a:pt x="4237520" y="370827"/>
                </a:lnTo>
                <a:lnTo>
                  <a:pt x="4238815" y="372910"/>
                </a:lnTo>
                <a:lnTo>
                  <a:pt x="4242041" y="372211"/>
                </a:lnTo>
                <a:lnTo>
                  <a:pt x="4243971" y="374281"/>
                </a:lnTo>
                <a:lnTo>
                  <a:pt x="4244657" y="374281"/>
                </a:lnTo>
                <a:lnTo>
                  <a:pt x="4245521" y="379958"/>
                </a:lnTo>
                <a:lnTo>
                  <a:pt x="4251515" y="384683"/>
                </a:lnTo>
                <a:lnTo>
                  <a:pt x="4259072" y="388493"/>
                </a:lnTo>
                <a:lnTo>
                  <a:pt x="4264609" y="391477"/>
                </a:lnTo>
                <a:lnTo>
                  <a:pt x="4267517" y="389407"/>
                </a:lnTo>
                <a:lnTo>
                  <a:pt x="4268482" y="388734"/>
                </a:lnTo>
                <a:lnTo>
                  <a:pt x="4262031" y="389407"/>
                </a:lnTo>
                <a:lnTo>
                  <a:pt x="4263326" y="387350"/>
                </a:lnTo>
                <a:lnTo>
                  <a:pt x="4264609" y="387350"/>
                </a:lnTo>
                <a:lnTo>
                  <a:pt x="4265904" y="388035"/>
                </a:lnTo>
                <a:lnTo>
                  <a:pt x="4267200" y="388035"/>
                </a:lnTo>
                <a:lnTo>
                  <a:pt x="4266552" y="387350"/>
                </a:lnTo>
                <a:lnTo>
                  <a:pt x="4264609" y="385279"/>
                </a:lnTo>
                <a:lnTo>
                  <a:pt x="4265904" y="384594"/>
                </a:lnTo>
                <a:lnTo>
                  <a:pt x="4269270" y="380403"/>
                </a:lnTo>
                <a:lnTo>
                  <a:pt x="4269778" y="381165"/>
                </a:lnTo>
                <a:lnTo>
                  <a:pt x="4276229" y="381165"/>
                </a:lnTo>
                <a:lnTo>
                  <a:pt x="4269168" y="377024"/>
                </a:lnTo>
                <a:lnTo>
                  <a:pt x="4274337" y="377024"/>
                </a:lnTo>
                <a:lnTo>
                  <a:pt x="4273143" y="374980"/>
                </a:lnTo>
                <a:lnTo>
                  <a:pt x="4279608" y="376135"/>
                </a:lnTo>
                <a:lnTo>
                  <a:pt x="4280090" y="376339"/>
                </a:lnTo>
                <a:lnTo>
                  <a:pt x="4280776" y="376339"/>
                </a:lnTo>
                <a:lnTo>
                  <a:pt x="4282668" y="374281"/>
                </a:lnTo>
                <a:lnTo>
                  <a:pt x="4282287" y="373405"/>
                </a:lnTo>
                <a:lnTo>
                  <a:pt x="4282668" y="372910"/>
                </a:lnTo>
                <a:close/>
              </a:path>
              <a:path w="9144000" h="398779">
                <a:moveTo>
                  <a:pt x="4282668" y="70916"/>
                </a:moveTo>
                <a:lnTo>
                  <a:pt x="4282071" y="70281"/>
                </a:lnTo>
                <a:lnTo>
                  <a:pt x="4280090" y="70281"/>
                </a:lnTo>
                <a:lnTo>
                  <a:pt x="4280776" y="71678"/>
                </a:lnTo>
                <a:lnTo>
                  <a:pt x="4281386" y="72313"/>
                </a:lnTo>
                <a:lnTo>
                  <a:pt x="4282668" y="72313"/>
                </a:lnTo>
                <a:lnTo>
                  <a:pt x="4282668" y="70916"/>
                </a:lnTo>
                <a:close/>
              </a:path>
              <a:path w="9144000" h="398779">
                <a:moveTo>
                  <a:pt x="4289209" y="64693"/>
                </a:moveTo>
                <a:lnTo>
                  <a:pt x="4288523" y="64058"/>
                </a:lnTo>
                <a:lnTo>
                  <a:pt x="4287228" y="64058"/>
                </a:lnTo>
                <a:lnTo>
                  <a:pt x="4285259" y="63423"/>
                </a:lnTo>
                <a:lnTo>
                  <a:pt x="4285259" y="64058"/>
                </a:lnTo>
                <a:lnTo>
                  <a:pt x="4284650" y="64693"/>
                </a:lnTo>
                <a:lnTo>
                  <a:pt x="4284650" y="65455"/>
                </a:lnTo>
                <a:lnTo>
                  <a:pt x="4285259" y="65455"/>
                </a:lnTo>
                <a:lnTo>
                  <a:pt x="4286542" y="66090"/>
                </a:lnTo>
                <a:lnTo>
                  <a:pt x="4288523" y="66090"/>
                </a:lnTo>
                <a:lnTo>
                  <a:pt x="4288523" y="65455"/>
                </a:lnTo>
                <a:lnTo>
                  <a:pt x="4289209" y="64693"/>
                </a:lnTo>
                <a:close/>
              </a:path>
              <a:path w="9144000" h="398779">
                <a:moveTo>
                  <a:pt x="4290619" y="27190"/>
                </a:moveTo>
                <a:lnTo>
                  <a:pt x="4287888" y="25501"/>
                </a:lnTo>
                <a:lnTo>
                  <a:pt x="4285158" y="26060"/>
                </a:lnTo>
                <a:lnTo>
                  <a:pt x="4285793" y="27190"/>
                </a:lnTo>
                <a:lnTo>
                  <a:pt x="4289260" y="29425"/>
                </a:lnTo>
                <a:lnTo>
                  <a:pt x="4289895" y="28308"/>
                </a:lnTo>
                <a:lnTo>
                  <a:pt x="4290619" y="27190"/>
                </a:lnTo>
                <a:close/>
              </a:path>
              <a:path w="9144000" h="398779">
                <a:moveTo>
                  <a:pt x="4291990" y="385051"/>
                </a:moveTo>
                <a:lnTo>
                  <a:pt x="4289260" y="381127"/>
                </a:lnTo>
                <a:lnTo>
                  <a:pt x="4285158" y="381127"/>
                </a:lnTo>
                <a:lnTo>
                  <a:pt x="4280332" y="383921"/>
                </a:lnTo>
                <a:lnTo>
                  <a:pt x="4278338" y="381127"/>
                </a:lnTo>
                <a:lnTo>
                  <a:pt x="4277233" y="382485"/>
                </a:lnTo>
                <a:lnTo>
                  <a:pt x="4274337" y="381850"/>
                </a:lnTo>
                <a:lnTo>
                  <a:pt x="4273042" y="383222"/>
                </a:lnTo>
                <a:lnTo>
                  <a:pt x="4272585" y="383679"/>
                </a:lnTo>
                <a:lnTo>
                  <a:pt x="4272356" y="383222"/>
                </a:lnTo>
                <a:lnTo>
                  <a:pt x="4269168" y="384594"/>
                </a:lnTo>
                <a:lnTo>
                  <a:pt x="4271899" y="384962"/>
                </a:lnTo>
                <a:lnTo>
                  <a:pt x="4271835" y="385318"/>
                </a:lnTo>
                <a:lnTo>
                  <a:pt x="4274337" y="386194"/>
                </a:lnTo>
                <a:lnTo>
                  <a:pt x="4274337" y="387350"/>
                </a:lnTo>
                <a:lnTo>
                  <a:pt x="4274769" y="386359"/>
                </a:lnTo>
                <a:lnTo>
                  <a:pt x="4275620" y="386651"/>
                </a:lnTo>
                <a:lnTo>
                  <a:pt x="4276090" y="385648"/>
                </a:lnTo>
                <a:lnTo>
                  <a:pt x="4276433" y="385711"/>
                </a:lnTo>
                <a:lnTo>
                  <a:pt x="4276915" y="386651"/>
                </a:lnTo>
                <a:lnTo>
                  <a:pt x="4277728" y="385953"/>
                </a:lnTo>
                <a:lnTo>
                  <a:pt x="4278973" y="386168"/>
                </a:lnTo>
                <a:lnTo>
                  <a:pt x="4291990" y="385051"/>
                </a:lnTo>
                <a:close/>
              </a:path>
              <a:path w="9144000" h="398779">
                <a:moveTo>
                  <a:pt x="4293349" y="40081"/>
                </a:moveTo>
                <a:lnTo>
                  <a:pt x="4291990" y="39522"/>
                </a:lnTo>
                <a:lnTo>
                  <a:pt x="4291254" y="38963"/>
                </a:lnTo>
                <a:lnTo>
                  <a:pt x="4290619" y="38963"/>
                </a:lnTo>
                <a:lnTo>
                  <a:pt x="4289260" y="39522"/>
                </a:lnTo>
                <a:lnTo>
                  <a:pt x="4289895" y="40081"/>
                </a:lnTo>
                <a:lnTo>
                  <a:pt x="4291990" y="41211"/>
                </a:lnTo>
                <a:lnTo>
                  <a:pt x="4293349" y="40652"/>
                </a:lnTo>
                <a:lnTo>
                  <a:pt x="4293349" y="40081"/>
                </a:lnTo>
                <a:close/>
              </a:path>
              <a:path w="9144000" h="398779">
                <a:moveTo>
                  <a:pt x="4293679" y="370827"/>
                </a:moveTo>
                <a:lnTo>
                  <a:pt x="4292397" y="370141"/>
                </a:lnTo>
                <a:lnTo>
                  <a:pt x="4291101" y="370141"/>
                </a:lnTo>
                <a:lnTo>
                  <a:pt x="4289806" y="369455"/>
                </a:lnTo>
                <a:lnTo>
                  <a:pt x="4287837" y="372211"/>
                </a:lnTo>
                <a:lnTo>
                  <a:pt x="4285259" y="373595"/>
                </a:lnTo>
                <a:lnTo>
                  <a:pt x="4283367" y="375653"/>
                </a:lnTo>
                <a:lnTo>
                  <a:pt x="4286542" y="377024"/>
                </a:lnTo>
                <a:lnTo>
                  <a:pt x="4288523" y="376339"/>
                </a:lnTo>
                <a:lnTo>
                  <a:pt x="4291101" y="376339"/>
                </a:lnTo>
                <a:lnTo>
                  <a:pt x="4293679" y="374281"/>
                </a:lnTo>
                <a:lnTo>
                  <a:pt x="4291787" y="372910"/>
                </a:lnTo>
                <a:lnTo>
                  <a:pt x="4293679" y="370827"/>
                </a:lnTo>
                <a:close/>
              </a:path>
              <a:path w="9144000" h="398779">
                <a:moveTo>
                  <a:pt x="4297553" y="42087"/>
                </a:moveTo>
                <a:lnTo>
                  <a:pt x="4297337" y="41325"/>
                </a:lnTo>
                <a:lnTo>
                  <a:pt x="4296943" y="39928"/>
                </a:lnTo>
                <a:lnTo>
                  <a:pt x="4293679" y="39928"/>
                </a:lnTo>
                <a:lnTo>
                  <a:pt x="4293679" y="40690"/>
                </a:lnTo>
                <a:lnTo>
                  <a:pt x="4294365" y="41325"/>
                </a:lnTo>
                <a:lnTo>
                  <a:pt x="4294975" y="42087"/>
                </a:lnTo>
                <a:lnTo>
                  <a:pt x="4295660" y="41325"/>
                </a:lnTo>
                <a:lnTo>
                  <a:pt x="4297553" y="42087"/>
                </a:lnTo>
                <a:close/>
              </a:path>
              <a:path w="9144000" h="398779">
                <a:moveTo>
                  <a:pt x="4298835" y="394233"/>
                </a:moveTo>
                <a:lnTo>
                  <a:pt x="4289806" y="397662"/>
                </a:lnTo>
                <a:lnTo>
                  <a:pt x="4288968" y="395605"/>
                </a:lnTo>
                <a:lnTo>
                  <a:pt x="4288675" y="394919"/>
                </a:lnTo>
                <a:lnTo>
                  <a:pt x="4287837" y="392849"/>
                </a:lnTo>
                <a:lnTo>
                  <a:pt x="4285945" y="394233"/>
                </a:lnTo>
                <a:lnTo>
                  <a:pt x="4283367" y="394919"/>
                </a:lnTo>
                <a:lnTo>
                  <a:pt x="4280776" y="394233"/>
                </a:lnTo>
                <a:lnTo>
                  <a:pt x="4280090" y="393534"/>
                </a:lnTo>
                <a:lnTo>
                  <a:pt x="4278808" y="392849"/>
                </a:lnTo>
                <a:lnTo>
                  <a:pt x="4276915" y="392163"/>
                </a:lnTo>
                <a:lnTo>
                  <a:pt x="4276229" y="392163"/>
                </a:lnTo>
                <a:lnTo>
                  <a:pt x="4276229" y="392849"/>
                </a:lnTo>
                <a:lnTo>
                  <a:pt x="4275620" y="392849"/>
                </a:lnTo>
                <a:lnTo>
                  <a:pt x="4274337" y="392163"/>
                </a:lnTo>
                <a:lnTo>
                  <a:pt x="4273639" y="390791"/>
                </a:lnTo>
                <a:lnTo>
                  <a:pt x="4272305" y="390563"/>
                </a:lnTo>
                <a:lnTo>
                  <a:pt x="4272877" y="390093"/>
                </a:lnTo>
                <a:lnTo>
                  <a:pt x="4277601" y="388975"/>
                </a:lnTo>
                <a:lnTo>
                  <a:pt x="4274337" y="387350"/>
                </a:lnTo>
                <a:lnTo>
                  <a:pt x="4272140" y="387858"/>
                </a:lnTo>
                <a:lnTo>
                  <a:pt x="4268051" y="390093"/>
                </a:lnTo>
                <a:lnTo>
                  <a:pt x="4271505" y="391210"/>
                </a:lnTo>
                <a:lnTo>
                  <a:pt x="4276915" y="394233"/>
                </a:lnTo>
                <a:lnTo>
                  <a:pt x="4277512" y="395605"/>
                </a:lnTo>
                <a:lnTo>
                  <a:pt x="4278808" y="397662"/>
                </a:lnTo>
                <a:lnTo>
                  <a:pt x="4274375" y="398614"/>
                </a:lnTo>
                <a:lnTo>
                  <a:pt x="4297743" y="398614"/>
                </a:lnTo>
                <a:lnTo>
                  <a:pt x="4297985" y="397662"/>
                </a:lnTo>
                <a:lnTo>
                  <a:pt x="4298835" y="394233"/>
                </a:lnTo>
                <a:close/>
              </a:path>
              <a:path w="9144000" h="398779">
                <a:moveTo>
                  <a:pt x="4298835" y="357771"/>
                </a:moveTo>
                <a:lnTo>
                  <a:pt x="4297553" y="357085"/>
                </a:lnTo>
                <a:lnTo>
                  <a:pt x="4296257" y="356387"/>
                </a:lnTo>
                <a:lnTo>
                  <a:pt x="4294365" y="357085"/>
                </a:lnTo>
                <a:lnTo>
                  <a:pt x="4292397" y="356387"/>
                </a:lnTo>
                <a:lnTo>
                  <a:pt x="4289806" y="358457"/>
                </a:lnTo>
                <a:lnTo>
                  <a:pt x="4292397" y="359829"/>
                </a:lnTo>
                <a:lnTo>
                  <a:pt x="4289806" y="361886"/>
                </a:lnTo>
                <a:lnTo>
                  <a:pt x="4293082" y="361886"/>
                </a:lnTo>
                <a:lnTo>
                  <a:pt x="4295660" y="361200"/>
                </a:lnTo>
                <a:lnTo>
                  <a:pt x="4298239" y="359829"/>
                </a:lnTo>
                <a:lnTo>
                  <a:pt x="4298835" y="359143"/>
                </a:lnTo>
                <a:lnTo>
                  <a:pt x="4297553" y="358457"/>
                </a:lnTo>
                <a:lnTo>
                  <a:pt x="4298835" y="357771"/>
                </a:lnTo>
                <a:close/>
              </a:path>
              <a:path w="9144000" h="398779">
                <a:moveTo>
                  <a:pt x="4300182" y="68694"/>
                </a:moveTo>
                <a:lnTo>
                  <a:pt x="4298810" y="67564"/>
                </a:lnTo>
                <a:lnTo>
                  <a:pt x="4299458" y="67005"/>
                </a:lnTo>
                <a:lnTo>
                  <a:pt x="4296727" y="65887"/>
                </a:lnTo>
                <a:lnTo>
                  <a:pt x="4294721" y="65887"/>
                </a:lnTo>
                <a:lnTo>
                  <a:pt x="4292625" y="67005"/>
                </a:lnTo>
                <a:lnTo>
                  <a:pt x="4293349" y="67564"/>
                </a:lnTo>
                <a:lnTo>
                  <a:pt x="4294263" y="68135"/>
                </a:lnTo>
                <a:lnTo>
                  <a:pt x="4296080" y="69253"/>
                </a:lnTo>
                <a:lnTo>
                  <a:pt x="4297451" y="68135"/>
                </a:lnTo>
                <a:lnTo>
                  <a:pt x="4300182" y="68694"/>
                </a:lnTo>
                <a:close/>
              </a:path>
              <a:path w="9144000" h="398779">
                <a:moveTo>
                  <a:pt x="4302709" y="52374"/>
                </a:moveTo>
                <a:lnTo>
                  <a:pt x="4301680" y="51612"/>
                </a:lnTo>
                <a:lnTo>
                  <a:pt x="4300817" y="50977"/>
                </a:lnTo>
                <a:lnTo>
                  <a:pt x="4300817" y="49580"/>
                </a:lnTo>
                <a:lnTo>
                  <a:pt x="4298835" y="48183"/>
                </a:lnTo>
                <a:lnTo>
                  <a:pt x="4295368" y="50355"/>
                </a:lnTo>
                <a:lnTo>
                  <a:pt x="4294721" y="49491"/>
                </a:lnTo>
                <a:lnTo>
                  <a:pt x="4294721" y="50761"/>
                </a:lnTo>
                <a:lnTo>
                  <a:pt x="4294365" y="50977"/>
                </a:lnTo>
                <a:lnTo>
                  <a:pt x="4294429" y="50634"/>
                </a:lnTo>
                <a:lnTo>
                  <a:pt x="4294721" y="50761"/>
                </a:lnTo>
                <a:lnTo>
                  <a:pt x="4294721" y="49491"/>
                </a:lnTo>
                <a:lnTo>
                  <a:pt x="4294975" y="48183"/>
                </a:lnTo>
                <a:lnTo>
                  <a:pt x="4295660" y="46913"/>
                </a:lnTo>
                <a:lnTo>
                  <a:pt x="4297553" y="47548"/>
                </a:lnTo>
                <a:lnTo>
                  <a:pt x="4297858" y="46913"/>
                </a:lnTo>
                <a:lnTo>
                  <a:pt x="4298239" y="46151"/>
                </a:lnTo>
                <a:lnTo>
                  <a:pt x="4293781" y="45758"/>
                </a:lnTo>
                <a:lnTo>
                  <a:pt x="4292625" y="45135"/>
                </a:lnTo>
                <a:lnTo>
                  <a:pt x="4291584" y="45567"/>
                </a:lnTo>
                <a:lnTo>
                  <a:pt x="4291101" y="45516"/>
                </a:lnTo>
                <a:lnTo>
                  <a:pt x="4291800" y="44754"/>
                </a:lnTo>
                <a:lnTo>
                  <a:pt x="4293679" y="42722"/>
                </a:lnTo>
                <a:lnTo>
                  <a:pt x="4289806" y="41325"/>
                </a:lnTo>
                <a:lnTo>
                  <a:pt x="4288523" y="41325"/>
                </a:lnTo>
                <a:lnTo>
                  <a:pt x="4285945" y="42138"/>
                </a:lnTo>
                <a:lnTo>
                  <a:pt x="4285945" y="51612"/>
                </a:lnTo>
                <a:lnTo>
                  <a:pt x="4283862" y="51269"/>
                </a:lnTo>
                <a:lnTo>
                  <a:pt x="4285259" y="50342"/>
                </a:lnTo>
                <a:lnTo>
                  <a:pt x="4285259" y="50977"/>
                </a:lnTo>
                <a:lnTo>
                  <a:pt x="4285945" y="51612"/>
                </a:lnTo>
                <a:lnTo>
                  <a:pt x="4285945" y="42138"/>
                </a:lnTo>
                <a:lnTo>
                  <a:pt x="4283367" y="42951"/>
                </a:lnTo>
                <a:lnTo>
                  <a:pt x="4283367" y="54406"/>
                </a:lnTo>
                <a:lnTo>
                  <a:pt x="4281602" y="53771"/>
                </a:lnTo>
                <a:lnTo>
                  <a:pt x="4280319" y="53301"/>
                </a:lnTo>
                <a:lnTo>
                  <a:pt x="4282491" y="52095"/>
                </a:lnTo>
                <a:lnTo>
                  <a:pt x="4282630" y="52019"/>
                </a:lnTo>
                <a:lnTo>
                  <a:pt x="4282592" y="52374"/>
                </a:lnTo>
                <a:lnTo>
                  <a:pt x="4283367" y="54406"/>
                </a:lnTo>
                <a:lnTo>
                  <a:pt x="4283367" y="42951"/>
                </a:lnTo>
                <a:lnTo>
                  <a:pt x="4282071" y="43357"/>
                </a:lnTo>
                <a:lnTo>
                  <a:pt x="4282452" y="42087"/>
                </a:lnTo>
                <a:lnTo>
                  <a:pt x="4282668" y="41325"/>
                </a:lnTo>
                <a:lnTo>
                  <a:pt x="4288523" y="38658"/>
                </a:lnTo>
                <a:lnTo>
                  <a:pt x="4285259" y="34467"/>
                </a:lnTo>
                <a:lnTo>
                  <a:pt x="4288587" y="31038"/>
                </a:lnTo>
                <a:lnTo>
                  <a:pt x="4289209" y="30403"/>
                </a:lnTo>
                <a:lnTo>
                  <a:pt x="4283964" y="27609"/>
                </a:lnTo>
                <a:lnTo>
                  <a:pt x="4280217" y="30111"/>
                </a:lnTo>
                <a:lnTo>
                  <a:pt x="4278541" y="28956"/>
                </a:lnTo>
                <a:lnTo>
                  <a:pt x="4278198" y="26212"/>
                </a:lnTo>
                <a:lnTo>
                  <a:pt x="4277004" y="27978"/>
                </a:lnTo>
                <a:lnTo>
                  <a:pt x="4275607" y="27190"/>
                </a:lnTo>
                <a:lnTo>
                  <a:pt x="4272140" y="26619"/>
                </a:lnTo>
                <a:lnTo>
                  <a:pt x="4270781" y="27749"/>
                </a:lnTo>
                <a:lnTo>
                  <a:pt x="4268051" y="28308"/>
                </a:lnTo>
                <a:lnTo>
                  <a:pt x="4268775" y="29425"/>
                </a:lnTo>
                <a:lnTo>
                  <a:pt x="4269664" y="29984"/>
                </a:lnTo>
                <a:lnTo>
                  <a:pt x="4269168" y="34467"/>
                </a:lnTo>
                <a:lnTo>
                  <a:pt x="4269778" y="35864"/>
                </a:lnTo>
                <a:lnTo>
                  <a:pt x="4274934" y="35864"/>
                </a:lnTo>
                <a:lnTo>
                  <a:pt x="4274337" y="37261"/>
                </a:lnTo>
                <a:lnTo>
                  <a:pt x="4272356" y="42087"/>
                </a:lnTo>
                <a:lnTo>
                  <a:pt x="4262717" y="39928"/>
                </a:lnTo>
                <a:lnTo>
                  <a:pt x="4262031" y="43357"/>
                </a:lnTo>
                <a:lnTo>
                  <a:pt x="4261434" y="43357"/>
                </a:lnTo>
                <a:lnTo>
                  <a:pt x="4260748" y="44119"/>
                </a:lnTo>
                <a:lnTo>
                  <a:pt x="4261434" y="44754"/>
                </a:lnTo>
                <a:lnTo>
                  <a:pt x="4262717" y="46151"/>
                </a:lnTo>
                <a:lnTo>
                  <a:pt x="4264609" y="45516"/>
                </a:lnTo>
                <a:lnTo>
                  <a:pt x="4265307" y="44754"/>
                </a:lnTo>
                <a:lnTo>
                  <a:pt x="4269778" y="44754"/>
                </a:lnTo>
                <a:lnTo>
                  <a:pt x="4270464" y="46151"/>
                </a:lnTo>
                <a:lnTo>
                  <a:pt x="4272356" y="48183"/>
                </a:lnTo>
                <a:lnTo>
                  <a:pt x="4273042" y="51612"/>
                </a:lnTo>
                <a:lnTo>
                  <a:pt x="4274934" y="50342"/>
                </a:lnTo>
                <a:lnTo>
                  <a:pt x="4274934" y="48183"/>
                </a:lnTo>
                <a:lnTo>
                  <a:pt x="4274337" y="46913"/>
                </a:lnTo>
                <a:lnTo>
                  <a:pt x="4276229" y="48183"/>
                </a:lnTo>
                <a:lnTo>
                  <a:pt x="4278808" y="48183"/>
                </a:lnTo>
                <a:lnTo>
                  <a:pt x="4280776" y="48945"/>
                </a:lnTo>
                <a:lnTo>
                  <a:pt x="4280776" y="52374"/>
                </a:lnTo>
                <a:lnTo>
                  <a:pt x="4280014" y="53200"/>
                </a:lnTo>
                <a:lnTo>
                  <a:pt x="4279493" y="53009"/>
                </a:lnTo>
                <a:lnTo>
                  <a:pt x="4278808" y="55803"/>
                </a:lnTo>
                <a:lnTo>
                  <a:pt x="4275620" y="55803"/>
                </a:lnTo>
                <a:lnTo>
                  <a:pt x="4277512" y="53009"/>
                </a:lnTo>
                <a:lnTo>
                  <a:pt x="4280662" y="52019"/>
                </a:lnTo>
                <a:lnTo>
                  <a:pt x="4280776" y="52374"/>
                </a:lnTo>
                <a:lnTo>
                  <a:pt x="4280776" y="48945"/>
                </a:lnTo>
                <a:lnTo>
                  <a:pt x="4280344" y="49834"/>
                </a:lnTo>
                <a:lnTo>
                  <a:pt x="4277512" y="48945"/>
                </a:lnTo>
                <a:lnTo>
                  <a:pt x="4274934" y="53009"/>
                </a:lnTo>
                <a:lnTo>
                  <a:pt x="4271403" y="56311"/>
                </a:lnTo>
                <a:lnTo>
                  <a:pt x="4270146" y="55791"/>
                </a:lnTo>
                <a:lnTo>
                  <a:pt x="4268775" y="55791"/>
                </a:lnTo>
                <a:lnTo>
                  <a:pt x="4267403" y="55232"/>
                </a:lnTo>
                <a:lnTo>
                  <a:pt x="4266044" y="55791"/>
                </a:lnTo>
                <a:lnTo>
                  <a:pt x="4266044" y="56349"/>
                </a:lnTo>
                <a:lnTo>
                  <a:pt x="4268775" y="57480"/>
                </a:lnTo>
                <a:lnTo>
                  <a:pt x="4269829" y="57785"/>
                </a:lnTo>
                <a:lnTo>
                  <a:pt x="4270692" y="58026"/>
                </a:lnTo>
                <a:lnTo>
                  <a:pt x="4276915" y="59232"/>
                </a:lnTo>
                <a:lnTo>
                  <a:pt x="4280776" y="57835"/>
                </a:lnTo>
                <a:lnTo>
                  <a:pt x="4276915" y="56438"/>
                </a:lnTo>
                <a:lnTo>
                  <a:pt x="4280776" y="55803"/>
                </a:lnTo>
                <a:lnTo>
                  <a:pt x="4281386" y="57835"/>
                </a:lnTo>
                <a:lnTo>
                  <a:pt x="4280776" y="59867"/>
                </a:lnTo>
                <a:lnTo>
                  <a:pt x="4278808" y="62026"/>
                </a:lnTo>
                <a:lnTo>
                  <a:pt x="4278198" y="62026"/>
                </a:lnTo>
                <a:lnTo>
                  <a:pt x="4277512" y="62661"/>
                </a:lnTo>
                <a:lnTo>
                  <a:pt x="4276915" y="63423"/>
                </a:lnTo>
                <a:lnTo>
                  <a:pt x="4276915" y="64058"/>
                </a:lnTo>
                <a:lnTo>
                  <a:pt x="4276229" y="64058"/>
                </a:lnTo>
                <a:lnTo>
                  <a:pt x="4275620" y="64693"/>
                </a:lnTo>
                <a:lnTo>
                  <a:pt x="4274337" y="65455"/>
                </a:lnTo>
                <a:lnTo>
                  <a:pt x="4280776" y="65455"/>
                </a:lnTo>
                <a:lnTo>
                  <a:pt x="4281386" y="66852"/>
                </a:lnTo>
                <a:lnTo>
                  <a:pt x="4284650" y="62026"/>
                </a:lnTo>
                <a:lnTo>
                  <a:pt x="4289806" y="59232"/>
                </a:lnTo>
                <a:lnTo>
                  <a:pt x="4291101" y="55168"/>
                </a:lnTo>
                <a:lnTo>
                  <a:pt x="4291787" y="54406"/>
                </a:lnTo>
                <a:lnTo>
                  <a:pt x="4292397" y="54406"/>
                </a:lnTo>
                <a:lnTo>
                  <a:pt x="4293082" y="53771"/>
                </a:lnTo>
                <a:lnTo>
                  <a:pt x="4298835" y="55168"/>
                </a:lnTo>
                <a:lnTo>
                  <a:pt x="4300817" y="54406"/>
                </a:lnTo>
                <a:lnTo>
                  <a:pt x="4301414" y="53771"/>
                </a:lnTo>
                <a:lnTo>
                  <a:pt x="4302709" y="52374"/>
                </a:lnTo>
                <a:close/>
              </a:path>
              <a:path w="9144000" h="398779">
                <a:moveTo>
                  <a:pt x="4308373" y="392341"/>
                </a:moveTo>
                <a:lnTo>
                  <a:pt x="4304271" y="391210"/>
                </a:lnTo>
                <a:lnTo>
                  <a:pt x="4301541" y="391782"/>
                </a:lnTo>
                <a:lnTo>
                  <a:pt x="4299458" y="393458"/>
                </a:lnTo>
                <a:lnTo>
                  <a:pt x="4303547" y="394589"/>
                </a:lnTo>
                <a:lnTo>
                  <a:pt x="4305643" y="392899"/>
                </a:lnTo>
                <a:lnTo>
                  <a:pt x="4308373" y="392341"/>
                </a:lnTo>
                <a:close/>
              </a:path>
              <a:path w="9144000" h="398779">
                <a:moveTo>
                  <a:pt x="4310608" y="366661"/>
                </a:moveTo>
                <a:lnTo>
                  <a:pt x="4306951" y="365455"/>
                </a:lnTo>
                <a:lnTo>
                  <a:pt x="4307268" y="365340"/>
                </a:lnTo>
                <a:lnTo>
                  <a:pt x="4309161" y="363956"/>
                </a:lnTo>
                <a:lnTo>
                  <a:pt x="4307865" y="361200"/>
                </a:lnTo>
                <a:lnTo>
                  <a:pt x="4300131" y="362572"/>
                </a:lnTo>
                <a:lnTo>
                  <a:pt x="4302112" y="365340"/>
                </a:lnTo>
                <a:lnTo>
                  <a:pt x="4303966" y="365747"/>
                </a:lnTo>
                <a:lnTo>
                  <a:pt x="4302404" y="366039"/>
                </a:lnTo>
                <a:lnTo>
                  <a:pt x="4302112" y="365340"/>
                </a:lnTo>
                <a:lnTo>
                  <a:pt x="4301604" y="365518"/>
                </a:lnTo>
                <a:lnTo>
                  <a:pt x="4301426" y="365340"/>
                </a:lnTo>
                <a:lnTo>
                  <a:pt x="4299534" y="364642"/>
                </a:lnTo>
                <a:lnTo>
                  <a:pt x="4296943" y="363956"/>
                </a:lnTo>
                <a:lnTo>
                  <a:pt x="4296257" y="366712"/>
                </a:lnTo>
                <a:lnTo>
                  <a:pt x="4291787" y="365340"/>
                </a:lnTo>
                <a:lnTo>
                  <a:pt x="4293082" y="367398"/>
                </a:lnTo>
                <a:lnTo>
                  <a:pt x="4295660" y="368084"/>
                </a:lnTo>
                <a:lnTo>
                  <a:pt x="4297553" y="368769"/>
                </a:lnTo>
                <a:lnTo>
                  <a:pt x="4300131" y="369455"/>
                </a:lnTo>
                <a:lnTo>
                  <a:pt x="4300740" y="368249"/>
                </a:lnTo>
                <a:lnTo>
                  <a:pt x="4301020" y="368427"/>
                </a:lnTo>
                <a:lnTo>
                  <a:pt x="4300817" y="369341"/>
                </a:lnTo>
                <a:lnTo>
                  <a:pt x="4302544" y="369900"/>
                </a:lnTo>
                <a:lnTo>
                  <a:pt x="4303763" y="370306"/>
                </a:lnTo>
                <a:lnTo>
                  <a:pt x="4305287" y="371525"/>
                </a:lnTo>
                <a:lnTo>
                  <a:pt x="4307865" y="370827"/>
                </a:lnTo>
                <a:lnTo>
                  <a:pt x="4307433" y="370154"/>
                </a:lnTo>
                <a:lnTo>
                  <a:pt x="4309008" y="370471"/>
                </a:lnTo>
                <a:lnTo>
                  <a:pt x="4309656" y="368935"/>
                </a:lnTo>
                <a:lnTo>
                  <a:pt x="4310443" y="368084"/>
                </a:lnTo>
                <a:lnTo>
                  <a:pt x="4309999" y="368084"/>
                </a:lnTo>
                <a:lnTo>
                  <a:pt x="4310608" y="366661"/>
                </a:lnTo>
                <a:close/>
              </a:path>
              <a:path w="9144000" h="398779">
                <a:moveTo>
                  <a:pt x="4311142" y="71551"/>
                </a:moveTo>
                <a:lnTo>
                  <a:pt x="4309846" y="71551"/>
                </a:lnTo>
                <a:lnTo>
                  <a:pt x="4309161" y="70866"/>
                </a:lnTo>
                <a:lnTo>
                  <a:pt x="4309161" y="70180"/>
                </a:lnTo>
                <a:lnTo>
                  <a:pt x="4308564" y="70180"/>
                </a:lnTo>
                <a:lnTo>
                  <a:pt x="4308564" y="70866"/>
                </a:lnTo>
                <a:lnTo>
                  <a:pt x="4306582" y="70866"/>
                </a:lnTo>
                <a:lnTo>
                  <a:pt x="4306582" y="71551"/>
                </a:lnTo>
                <a:lnTo>
                  <a:pt x="4310443" y="72237"/>
                </a:lnTo>
                <a:lnTo>
                  <a:pt x="4311142" y="71551"/>
                </a:lnTo>
                <a:close/>
              </a:path>
              <a:path w="9144000" h="398779">
                <a:moveTo>
                  <a:pt x="4311142" y="66052"/>
                </a:moveTo>
                <a:lnTo>
                  <a:pt x="4307268" y="65366"/>
                </a:lnTo>
                <a:lnTo>
                  <a:pt x="4306582" y="68122"/>
                </a:lnTo>
                <a:lnTo>
                  <a:pt x="4307268" y="69494"/>
                </a:lnTo>
                <a:lnTo>
                  <a:pt x="4309846" y="69494"/>
                </a:lnTo>
                <a:lnTo>
                  <a:pt x="4310443" y="68808"/>
                </a:lnTo>
                <a:lnTo>
                  <a:pt x="4310443" y="67424"/>
                </a:lnTo>
                <a:lnTo>
                  <a:pt x="4311142" y="66052"/>
                </a:lnTo>
                <a:close/>
              </a:path>
              <a:path w="9144000" h="398779">
                <a:moveTo>
                  <a:pt x="4311739" y="81597"/>
                </a:moveTo>
                <a:lnTo>
                  <a:pt x="4310380" y="78790"/>
                </a:lnTo>
                <a:lnTo>
                  <a:pt x="4307014" y="78232"/>
                </a:lnTo>
                <a:lnTo>
                  <a:pt x="4306278" y="78232"/>
                </a:lnTo>
                <a:lnTo>
                  <a:pt x="4305643" y="78790"/>
                </a:lnTo>
                <a:lnTo>
                  <a:pt x="4304919" y="78790"/>
                </a:lnTo>
                <a:lnTo>
                  <a:pt x="4306278" y="79349"/>
                </a:lnTo>
                <a:lnTo>
                  <a:pt x="4307014" y="79908"/>
                </a:lnTo>
                <a:lnTo>
                  <a:pt x="4308373" y="80467"/>
                </a:lnTo>
                <a:lnTo>
                  <a:pt x="4311739" y="81597"/>
                </a:lnTo>
                <a:close/>
              </a:path>
              <a:path w="9144000" h="398779">
                <a:moveTo>
                  <a:pt x="4311739" y="65366"/>
                </a:moveTo>
                <a:lnTo>
                  <a:pt x="4310443" y="64668"/>
                </a:lnTo>
                <a:lnTo>
                  <a:pt x="4310443" y="65366"/>
                </a:lnTo>
                <a:lnTo>
                  <a:pt x="4311739" y="65366"/>
                </a:lnTo>
                <a:close/>
              </a:path>
              <a:path w="9144000" h="398779">
                <a:moveTo>
                  <a:pt x="4311739" y="48501"/>
                </a:moveTo>
                <a:lnTo>
                  <a:pt x="4307014" y="46812"/>
                </a:lnTo>
                <a:lnTo>
                  <a:pt x="4304271" y="46253"/>
                </a:lnTo>
                <a:lnTo>
                  <a:pt x="4300817" y="45694"/>
                </a:lnTo>
                <a:lnTo>
                  <a:pt x="4300817" y="46812"/>
                </a:lnTo>
                <a:lnTo>
                  <a:pt x="4302912" y="47383"/>
                </a:lnTo>
                <a:lnTo>
                  <a:pt x="4303547" y="48501"/>
                </a:lnTo>
                <a:lnTo>
                  <a:pt x="4307014" y="49060"/>
                </a:lnTo>
                <a:lnTo>
                  <a:pt x="4309745" y="49618"/>
                </a:lnTo>
                <a:lnTo>
                  <a:pt x="4311739" y="48501"/>
                </a:lnTo>
                <a:close/>
              </a:path>
              <a:path w="9144000" h="398779">
                <a:moveTo>
                  <a:pt x="4312424" y="65366"/>
                </a:moveTo>
                <a:lnTo>
                  <a:pt x="4312259" y="65176"/>
                </a:lnTo>
                <a:lnTo>
                  <a:pt x="4311739" y="65366"/>
                </a:lnTo>
                <a:lnTo>
                  <a:pt x="4312424" y="65366"/>
                </a:lnTo>
                <a:close/>
              </a:path>
              <a:path w="9144000" h="398779">
                <a:moveTo>
                  <a:pt x="4313034" y="43345"/>
                </a:moveTo>
                <a:lnTo>
                  <a:pt x="4312424" y="41973"/>
                </a:lnTo>
                <a:lnTo>
                  <a:pt x="4307268" y="41973"/>
                </a:lnTo>
                <a:lnTo>
                  <a:pt x="4305973" y="42659"/>
                </a:lnTo>
                <a:lnTo>
                  <a:pt x="4306582" y="43345"/>
                </a:lnTo>
                <a:lnTo>
                  <a:pt x="4307268" y="44043"/>
                </a:lnTo>
                <a:lnTo>
                  <a:pt x="4307865" y="44729"/>
                </a:lnTo>
                <a:lnTo>
                  <a:pt x="4309161" y="44729"/>
                </a:lnTo>
                <a:lnTo>
                  <a:pt x="4309161" y="45415"/>
                </a:lnTo>
                <a:lnTo>
                  <a:pt x="4309846" y="45415"/>
                </a:lnTo>
                <a:lnTo>
                  <a:pt x="4310443" y="44729"/>
                </a:lnTo>
                <a:lnTo>
                  <a:pt x="4311142" y="44729"/>
                </a:lnTo>
                <a:lnTo>
                  <a:pt x="4311739" y="44043"/>
                </a:lnTo>
                <a:lnTo>
                  <a:pt x="4313034" y="44043"/>
                </a:lnTo>
                <a:lnTo>
                  <a:pt x="4313034" y="43345"/>
                </a:lnTo>
                <a:close/>
              </a:path>
              <a:path w="9144000" h="398779">
                <a:moveTo>
                  <a:pt x="4314317" y="367398"/>
                </a:moveTo>
                <a:lnTo>
                  <a:pt x="4313034" y="367398"/>
                </a:lnTo>
                <a:lnTo>
                  <a:pt x="4312424" y="366712"/>
                </a:lnTo>
                <a:lnTo>
                  <a:pt x="4311142" y="366712"/>
                </a:lnTo>
                <a:lnTo>
                  <a:pt x="4311142" y="368084"/>
                </a:lnTo>
                <a:lnTo>
                  <a:pt x="4310443" y="368084"/>
                </a:lnTo>
                <a:lnTo>
                  <a:pt x="4313720" y="370141"/>
                </a:lnTo>
                <a:lnTo>
                  <a:pt x="4314317" y="367398"/>
                </a:lnTo>
                <a:close/>
              </a:path>
              <a:path w="9144000" h="398779">
                <a:moveTo>
                  <a:pt x="4314469" y="395147"/>
                </a:moveTo>
                <a:lnTo>
                  <a:pt x="4313110" y="394589"/>
                </a:lnTo>
                <a:lnTo>
                  <a:pt x="4312475" y="394589"/>
                </a:lnTo>
                <a:lnTo>
                  <a:pt x="4311104" y="394030"/>
                </a:lnTo>
                <a:lnTo>
                  <a:pt x="4309745" y="396824"/>
                </a:lnTo>
                <a:lnTo>
                  <a:pt x="4306278" y="397383"/>
                </a:lnTo>
                <a:lnTo>
                  <a:pt x="4305401" y="398614"/>
                </a:lnTo>
                <a:lnTo>
                  <a:pt x="4313809" y="398614"/>
                </a:lnTo>
                <a:lnTo>
                  <a:pt x="4314469" y="397383"/>
                </a:lnTo>
                <a:lnTo>
                  <a:pt x="4314469" y="395147"/>
                </a:lnTo>
                <a:close/>
              </a:path>
              <a:path w="9144000" h="398779">
                <a:moveTo>
                  <a:pt x="4314469" y="26619"/>
                </a:moveTo>
                <a:lnTo>
                  <a:pt x="4310380" y="24942"/>
                </a:lnTo>
                <a:lnTo>
                  <a:pt x="4307014" y="24942"/>
                </a:lnTo>
                <a:lnTo>
                  <a:pt x="4306278" y="25501"/>
                </a:lnTo>
                <a:lnTo>
                  <a:pt x="4307649" y="26619"/>
                </a:lnTo>
                <a:lnTo>
                  <a:pt x="4312475" y="27749"/>
                </a:lnTo>
                <a:lnTo>
                  <a:pt x="4314469" y="26619"/>
                </a:lnTo>
                <a:close/>
              </a:path>
              <a:path w="9144000" h="398779">
                <a:moveTo>
                  <a:pt x="4315612" y="66052"/>
                </a:moveTo>
                <a:lnTo>
                  <a:pt x="4312424" y="66738"/>
                </a:lnTo>
                <a:lnTo>
                  <a:pt x="4313034" y="67424"/>
                </a:lnTo>
                <a:lnTo>
                  <a:pt x="4313034" y="68808"/>
                </a:lnTo>
                <a:lnTo>
                  <a:pt x="4315612" y="67424"/>
                </a:lnTo>
                <a:lnTo>
                  <a:pt x="4315612" y="66052"/>
                </a:lnTo>
                <a:close/>
              </a:path>
              <a:path w="9144000" h="398779">
                <a:moveTo>
                  <a:pt x="4317200" y="36715"/>
                </a:moveTo>
                <a:lnTo>
                  <a:pt x="4308373" y="32232"/>
                </a:lnTo>
                <a:lnTo>
                  <a:pt x="4298810" y="31673"/>
                </a:lnTo>
                <a:lnTo>
                  <a:pt x="4295356" y="32791"/>
                </a:lnTo>
                <a:lnTo>
                  <a:pt x="4299458" y="35598"/>
                </a:lnTo>
                <a:lnTo>
                  <a:pt x="4300817" y="32791"/>
                </a:lnTo>
                <a:lnTo>
                  <a:pt x="4304271" y="35039"/>
                </a:lnTo>
                <a:lnTo>
                  <a:pt x="4302912" y="36156"/>
                </a:lnTo>
                <a:lnTo>
                  <a:pt x="4300182" y="35039"/>
                </a:lnTo>
                <a:lnTo>
                  <a:pt x="4301515" y="36156"/>
                </a:lnTo>
                <a:lnTo>
                  <a:pt x="4302188" y="36715"/>
                </a:lnTo>
                <a:lnTo>
                  <a:pt x="4307649" y="37846"/>
                </a:lnTo>
                <a:lnTo>
                  <a:pt x="4313834" y="40081"/>
                </a:lnTo>
                <a:lnTo>
                  <a:pt x="4317200" y="36715"/>
                </a:lnTo>
                <a:close/>
              </a:path>
              <a:path w="9144000" h="398779">
                <a:moveTo>
                  <a:pt x="4317936" y="31673"/>
                </a:moveTo>
                <a:lnTo>
                  <a:pt x="4317200" y="30556"/>
                </a:lnTo>
                <a:lnTo>
                  <a:pt x="4313834" y="28867"/>
                </a:lnTo>
                <a:lnTo>
                  <a:pt x="4311104" y="28867"/>
                </a:lnTo>
                <a:lnTo>
                  <a:pt x="4309008" y="29425"/>
                </a:lnTo>
                <a:lnTo>
                  <a:pt x="4309745" y="29984"/>
                </a:lnTo>
                <a:lnTo>
                  <a:pt x="4311739" y="31115"/>
                </a:lnTo>
                <a:lnTo>
                  <a:pt x="4312475" y="32232"/>
                </a:lnTo>
                <a:lnTo>
                  <a:pt x="4314469" y="32232"/>
                </a:lnTo>
                <a:lnTo>
                  <a:pt x="4317936" y="31673"/>
                </a:lnTo>
                <a:close/>
              </a:path>
              <a:path w="9144000" h="398779">
                <a:moveTo>
                  <a:pt x="4318876" y="28219"/>
                </a:moveTo>
                <a:lnTo>
                  <a:pt x="4317593" y="27533"/>
                </a:lnTo>
                <a:lnTo>
                  <a:pt x="4316298" y="27533"/>
                </a:lnTo>
                <a:lnTo>
                  <a:pt x="4315612" y="28219"/>
                </a:lnTo>
                <a:lnTo>
                  <a:pt x="4315612" y="29591"/>
                </a:lnTo>
                <a:lnTo>
                  <a:pt x="4316895" y="29591"/>
                </a:lnTo>
                <a:lnTo>
                  <a:pt x="4316895" y="28905"/>
                </a:lnTo>
                <a:lnTo>
                  <a:pt x="4318190" y="29591"/>
                </a:lnTo>
                <a:lnTo>
                  <a:pt x="4318533" y="28905"/>
                </a:lnTo>
                <a:lnTo>
                  <a:pt x="4318876" y="28219"/>
                </a:lnTo>
                <a:close/>
              </a:path>
              <a:path w="9144000" h="398779">
                <a:moveTo>
                  <a:pt x="4320768" y="61239"/>
                </a:moveTo>
                <a:lnTo>
                  <a:pt x="4313720" y="57797"/>
                </a:lnTo>
                <a:lnTo>
                  <a:pt x="4311739" y="52984"/>
                </a:lnTo>
                <a:lnTo>
                  <a:pt x="4310037" y="54800"/>
                </a:lnTo>
                <a:lnTo>
                  <a:pt x="4308373" y="54114"/>
                </a:lnTo>
                <a:lnTo>
                  <a:pt x="4309745" y="54114"/>
                </a:lnTo>
                <a:lnTo>
                  <a:pt x="4307649" y="52984"/>
                </a:lnTo>
                <a:lnTo>
                  <a:pt x="4307649" y="54114"/>
                </a:lnTo>
                <a:lnTo>
                  <a:pt x="4307014" y="54673"/>
                </a:lnTo>
                <a:lnTo>
                  <a:pt x="4308995" y="55905"/>
                </a:lnTo>
                <a:lnTo>
                  <a:pt x="4307865" y="57111"/>
                </a:lnTo>
                <a:lnTo>
                  <a:pt x="4313720" y="59867"/>
                </a:lnTo>
                <a:lnTo>
                  <a:pt x="4314050" y="62611"/>
                </a:lnTo>
                <a:lnTo>
                  <a:pt x="4311142" y="62611"/>
                </a:lnTo>
                <a:lnTo>
                  <a:pt x="4311739" y="63982"/>
                </a:lnTo>
                <a:lnTo>
                  <a:pt x="4311142" y="63982"/>
                </a:lnTo>
                <a:lnTo>
                  <a:pt x="4312259" y="65176"/>
                </a:lnTo>
                <a:lnTo>
                  <a:pt x="4313720" y="64668"/>
                </a:lnTo>
                <a:lnTo>
                  <a:pt x="4313034" y="63982"/>
                </a:lnTo>
                <a:lnTo>
                  <a:pt x="4314088" y="62852"/>
                </a:lnTo>
                <a:lnTo>
                  <a:pt x="4314317" y="64668"/>
                </a:lnTo>
                <a:lnTo>
                  <a:pt x="4318190" y="62611"/>
                </a:lnTo>
                <a:lnTo>
                  <a:pt x="4319473" y="61925"/>
                </a:lnTo>
                <a:lnTo>
                  <a:pt x="4320171" y="61925"/>
                </a:lnTo>
                <a:lnTo>
                  <a:pt x="4319930" y="61683"/>
                </a:lnTo>
                <a:lnTo>
                  <a:pt x="4320768" y="61239"/>
                </a:lnTo>
                <a:close/>
              </a:path>
              <a:path w="9144000" h="398779">
                <a:moveTo>
                  <a:pt x="4320768" y="36474"/>
                </a:moveTo>
                <a:lnTo>
                  <a:pt x="4318876" y="36474"/>
                </a:lnTo>
                <a:lnTo>
                  <a:pt x="4318190" y="37160"/>
                </a:lnTo>
                <a:lnTo>
                  <a:pt x="4316298" y="37846"/>
                </a:lnTo>
                <a:lnTo>
                  <a:pt x="4318190" y="38531"/>
                </a:lnTo>
                <a:lnTo>
                  <a:pt x="4318876" y="38531"/>
                </a:lnTo>
                <a:lnTo>
                  <a:pt x="4320768" y="36474"/>
                </a:lnTo>
                <a:close/>
              </a:path>
              <a:path w="9144000" h="398779">
                <a:moveTo>
                  <a:pt x="4324032" y="63982"/>
                </a:moveTo>
                <a:lnTo>
                  <a:pt x="4322064" y="63982"/>
                </a:lnTo>
                <a:lnTo>
                  <a:pt x="4321454" y="62611"/>
                </a:lnTo>
                <a:lnTo>
                  <a:pt x="4320171" y="61925"/>
                </a:lnTo>
                <a:lnTo>
                  <a:pt x="4320171" y="62611"/>
                </a:lnTo>
                <a:lnTo>
                  <a:pt x="4319473" y="62611"/>
                </a:lnTo>
                <a:lnTo>
                  <a:pt x="4318876" y="63296"/>
                </a:lnTo>
                <a:lnTo>
                  <a:pt x="4319473" y="63982"/>
                </a:lnTo>
                <a:lnTo>
                  <a:pt x="4319473" y="65366"/>
                </a:lnTo>
                <a:lnTo>
                  <a:pt x="4320171" y="66052"/>
                </a:lnTo>
                <a:lnTo>
                  <a:pt x="4322064" y="66052"/>
                </a:lnTo>
                <a:lnTo>
                  <a:pt x="4322750" y="65366"/>
                </a:lnTo>
                <a:lnTo>
                  <a:pt x="4323346" y="64668"/>
                </a:lnTo>
                <a:lnTo>
                  <a:pt x="4324032" y="63982"/>
                </a:lnTo>
                <a:close/>
              </a:path>
              <a:path w="9144000" h="398779">
                <a:moveTo>
                  <a:pt x="4324642" y="377710"/>
                </a:moveTo>
                <a:lnTo>
                  <a:pt x="4324032" y="376339"/>
                </a:lnTo>
                <a:lnTo>
                  <a:pt x="4321454" y="374967"/>
                </a:lnTo>
                <a:lnTo>
                  <a:pt x="4320768" y="375653"/>
                </a:lnTo>
                <a:lnTo>
                  <a:pt x="4320768" y="377024"/>
                </a:lnTo>
                <a:lnTo>
                  <a:pt x="4320171" y="377024"/>
                </a:lnTo>
                <a:lnTo>
                  <a:pt x="4320171" y="378396"/>
                </a:lnTo>
                <a:lnTo>
                  <a:pt x="4319473" y="379095"/>
                </a:lnTo>
                <a:lnTo>
                  <a:pt x="4320768" y="378396"/>
                </a:lnTo>
                <a:lnTo>
                  <a:pt x="4323346" y="379095"/>
                </a:lnTo>
                <a:lnTo>
                  <a:pt x="4323346" y="378396"/>
                </a:lnTo>
                <a:lnTo>
                  <a:pt x="4323346" y="377710"/>
                </a:lnTo>
                <a:lnTo>
                  <a:pt x="4324642" y="377710"/>
                </a:lnTo>
                <a:close/>
              </a:path>
              <a:path w="9144000" h="398779">
                <a:moveTo>
                  <a:pt x="4324642" y="8940"/>
                </a:moveTo>
                <a:lnTo>
                  <a:pt x="4324032" y="8255"/>
                </a:lnTo>
                <a:lnTo>
                  <a:pt x="4323346" y="8255"/>
                </a:lnTo>
                <a:lnTo>
                  <a:pt x="4323346" y="8940"/>
                </a:lnTo>
                <a:lnTo>
                  <a:pt x="4324032" y="9639"/>
                </a:lnTo>
                <a:lnTo>
                  <a:pt x="4324032" y="10325"/>
                </a:lnTo>
                <a:lnTo>
                  <a:pt x="4324642" y="9639"/>
                </a:lnTo>
                <a:lnTo>
                  <a:pt x="4324642" y="8940"/>
                </a:lnTo>
                <a:close/>
              </a:path>
              <a:path w="9144000" h="398779">
                <a:moveTo>
                  <a:pt x="4325391" y="42887"/>
                </a:moveTo>
                <a:lnTo>
                  <a:pt x="4317200" y="39522"/>
                </a:lnTo>
                <a:lnTo>
                  <a:pt x="4315841" y="40081"/>
                </a:lnTo>
                <a:lnTo>
                  <a:pt x="4318571" y="42329"/>
                </a:lnTo>
                <a:lnTo>
                  <a:pt x="4322026" y="43446"/>
                </a:lnTo>
                <a:lnTo>
                  <a:pt x="4325391" y="42887"/>
                </a:lnTo>
                <a:close/>
              </a:path>
              <a:path w="9144000" h="398779">
                <a:moveTo>
                  <a:pt x="4326826" y="398614"/>
                </a:moveTo>
                <a:lnTo>
                  <a:pt x="4325925" y="397662"/>
                </a:lnTo>
                <a:lnTo>
                  <a:pt x="4324642" y="396290"/>
                </a:lnTo>
                <a:lnTo>
                  <a:pt x="4322699" y="395605"/>
                </a:lnTo>
                <a:lnTo>
                  <a:pt x="4320768" y="394919"/>
                </a:lnTo>
                <a:lnTo>
                  <a:pt x="4317593" y="392163"/>
                </a:lnTo>
                <a:lnTo>
                  <a:pt x="4316298" y="395605"/>
                </a:lnTo>
                <a:lnTo>
                  <a:pt x="4318876" y="397840"/>
                </a:lnTo>
                <a:lnTo>
                  <a:pt x="4318876" y="398614"/>
                </a:lnTo>
                <a:lnTo>
                  <a:pt x="4319638" y="398614"/>
                </a:lnTo>
                <a:lnTo>
                  <a:pt x="4321873" y="398614"/>
                </a:lnTo>
                <a:lnTo>
                  <a:pt x="4322483" y="398614"/>
                </a:lnTo>
                <a:lnTo>
                  <a:pt x="4325328" y="398614"/>
                </a:lnTo>
                <a:lnTo>
                  <a:pt x="4326826" y="398614"/>
                </a:lnTo>
                <a:close/>
              </a:path>
              <a:path w="9144000" h="398779">
                <a:moveTo>
                  <a:pt x="4327220" y="57797"/>
                </a:moveTo>
                <a:lnTo>
                  <a:pt x="4325925" y="57111"/>
                </a:lnTo>
                <a:lnTo>
                  <a:pt x="4325328" y="57111"/>
                </a:lnTo>
                <a:lnTo>
                  <a:pt x="4324642" y="55727"/>
                </a:lnTo>
                <a:lnTo>
                  <a:pt x="4318876" y="57111"/>
                </a:lnTo>
                <a:lnTo>
                  <a:pt x="4322750" y="59169"/>
                </a:lnTo>
                <a:lnTo>
                  <a:pt x="4325328" y="59867"/>
                </a:lnTo>
                <a:lnTo>
                  <a:pt x="4326623" y="59867"/>
                </a:lnTo>
                <a:lnTo>
                  <a:pt x="4325925" y="59169"/>
                </a:lnTo>
                <a:lnTo>
                  <a:pt x="4325328" y="59169"/>
                </a:lnTo>
                <a:lnTo>
                  <a:pt x="4324642" y="58483"/>
                </a:lnTo>
                <a:lnTo>
                  <a:pt x="4325925" y="58483"/>
                </a:lnTo>
                <a:lnTo>
                  <a:pt x="4327220" y="57797"/>
                </a:lnTo>
                <a:close/>
              </a:path>
              <a:path w="9144000" h="398779">
                <a:moveTo>
                  <a:pt x="4327487" y="29984"/>
                </a:moveTo>
                <a:lnTo>
                  <a:pt x="4326763" y="29425"/>
                </a:lnTo>
                <a:lnTo>
                  <a:pt x="4326128" y="28867"/>
                </a:lnTo>
                <a:lnTo>
                  <a:pt x="4325391" y="29425"/>
                </a:lnTo>
                <a:lnTo>
                  <a:pt x="4324756" y="28867"/>
                </a:lnTo>
                <a:lnTo>
                  <a:pt x="4324032" y="29425"/>
                </a:lnTo>
                <a:lnTo>
                  <a:pt x="4324756" y="29984"/>
                </a:lnTo>
                <a:lnTo>
                  <a:pt x="4324032" y="29984"/>
                </a:lnTo>
                <a:lnTo>
                  <a:pt x="4324756" y="30556"/>
                </a:lnTo>
                <a:lnTo>
                  <a:pt x="4325391" y="30556"/>
                </a:lnTo>
                <a:lnTo>
                  <a:pt x="4326128" y="31115"/>
                </a:lnTo>
                <a:lnTo>
                  <a:pt x="4326128" y="30556"/>
                </a:lnTo>
                <a:lnTo>
                  <a:pt x="4326763" y="30556"/>
                </a:lnTo>
                <a:lnTo>
                  <a:pt x="4327487" y="31115"/>
                </a:lnTo>
                <a:lnTo>
                  <a:pt x="4327487" y="30556"/>
                </a:lnTo>
                <a:lnTo>
                  <a:pt x="4326763" y="29984"/>
                </a:lnTo>
                <a:lnTo>
                  <a:pt x="4327487" y="29984"/>
                </a:lnTo>
                <a:close/>
              </a:path>
              <a:path w="9144000" h="398779">
                <a:moveTo>
                  <a:pt x="4328503" y="385965"/>
                </a:moveTo>
                <a:lnTo>
                  <a:pt x="4325925" y="385279"/>
                </a:lnTo>
                <a:lnTo>
                  <a:pt x="4325328" y="385965"/>
                </a:lnTo>
                <a:lnTo>
                  <a:pt x="4324032" y="385279"/>
                </a:lnTo>
                <a:lnTo>
                  <a:pt x="4322750" y="385965"/>
                </a:lnTo>
                <a:lnTo>
                  <a:pt x="4324032" y="386651"/>
                </a:lnTo>
                <a:lnTo>
                  <a:pt x="4323346" y="388035"/>
                </a:lnTo>
                <a:lnTo>
                  <a:pt x="4326623" y="388035"/>
                </a:lnTo>
                <a:lnTo>
                  <a:pt x="4328503" y="385965"/>
                </a:lnTo>
                <a:close/>
              </a:path>
              <a:path w="9144000" h="398779">
                <a:moveTo>
                  <a:pt x="4329201" y="22021"/>
                </a:moveTo>
                <a:lnTo>
                  <a:pt x="4327906" y="21336"/>
                </a:lnTo>
                <a:lnTo>
                  <a:pt x="4327220" y="22021"/>
                </a:lnTo>
                <a:lnTo>
                  <a:pt x="4325925" y="22021"/>
                </a:lnTo>
                <a:lnTo>
                  <a:pt x="4326623" y="22707"/>
                </a:lnTo>
                <a:lnTo>
                  <a:pt x="4327906" y="22707"/>
                </a:lnTo>
                <a:lnTo>
                  <a:pt x="4328503" y="23393"/>
                </a:lnTo>
                <a:lnTo>
                  <a:pt x="4328503" y="22707"/>
                </a:lnTo>
                <a:lnTo>
                  <a:pt x="4329201" y="22021"/>
                </a:lnTo>
                <a:close/>
              </a:path>
              <a:path w="9144000" h="398779">
                <a:moveTo>
                  <a:pt x="4329811" y="394652"/>
                </a:moveTo>
                <a:lnTo>
                  <a:pt x="4327220" y="396290"/>
                </a:lnTo>
                <a:lnTo>
                  <a:pt x="4329201" y="396290"/>
                </a:lnTo>
                <a:lnTo>
                  <a:pt x="4329811" y="394652"/>
                </a:lnTo>
                <a:close/>
              </a:path>
              <a:path w="9144000" h="398779">
                <a:moveTo>
                  <a:pt x="4331093" y="16510"/>
                </a:moveTo>
                <a:lnTo>
                  <a:pt x="4329201" y="15824"/>
                </a:lnTo>
                <a:lnTo>
                  <a:pt x="4328503" y="16510"/>
                </a:lnTo>
                <a:lnTo>
                  <a:pt x="4326623" y="16510"/>
                </a:lnTo>
                <a:lnTo>
                  <a:pt x="4326623" y="17195"/>
                </a:lnTo>
                <a:lnTo>
                  <a:pt x="4327906" y="17894"/>
                </a:lnTo>
                <a:lnTo>
                  <a:pt x="4326623" y="19265"/>
                </a:lnTo>
                <a:lnTo>
                  <a:pt x="4329201" y="19964"/>
                </a:lnTo>
                <a:lnTo>
                  <a:pt x="4330484" y="18580"/>
                </a:lnTo>
                <a:lnTo>
                  <a:pt x="4331093" y="16510"/>
                </a:lnTo>
                <a:close/>
              </a:path>
              <a:path w="9144000" h="398779">
                <a:moveTo>
                  <a:pt x="4331500" y="393700"/>
                </a:moveTo>
                <a:lnTo>
                  <a:pt x="4331309" y="393534"/>
                </a:lnTo>
                <a:lnTo>
                  <a:pt x="4330484" y="392849"/>
                </a:lnTo>
                <a:lnTo>
                  <a:pt x="4329811" y="394652"/>
                </a:lnTo>
                <a:lnTo>
                  <a:pt x="4330484" y="394233"/>
                </a:lnTo>
                <a:lnTo>
                  <a:pt x="4330484" y="393534"/>
                </a:lnTo>
                <a:lnTo>
                  <a:pt x="4331500" y="393700"/>
                </a:lnTo>
                <a:close/>
              </a:path>
              <a:path w="9144000" h="398779">
                <a:moveTo>
                  <a:pt x="4332376" y="397662"/>
                </a:moveTo>
                <a:lnTo>
                  <a:pt x="4331093" y="396976"/>
                </a:lnTo>
                <a:lnTo>
                  <a:pt x="4329798" y="398360"/>
                </a:lnTo>
                <a:lnTo>
                  <a:pt x="4327906" y="397662"/>
                </a:lnTo>
                <a:lnTo>
                  <a:pt x="4327588" y="398614"/>
                </a:lnTo>
                <a:lnTo>
                  <a:pt x="4331513" y="398614"/>
                </a:lnTo>
                <a:lnTo>
                  <a:pt x="4331754" y="398360"/>
                </a:lnTo>
                <a:lnTo>
                  <a:pt x="4332376" y="397662"/>
                </a:lnTo>
                <a:close/>
              </a:path>
              <a:path w="9144000" h="398779">
                <a:moveTo>
                  <a:pt x="4334319" y="83832"/>
                </a:moveTo>
                <a:lnTo>
                  <a:pt x="4332224" y="82715"/>
                </a:lnTo>
                <a:lnTo>
                  <a:pt x="4328858" y="83273"/>
                </a:lnTo>
                <a:lnTo>
                  <a:pt x="4329544" y="83832"/>
                </a:lnTo>
                <a:lnTo>
                  <a:pt x="4330217" y="84391"/>
                </a:lnTo>
                <a:lnTo>
                  <a:pt x="4331589" y="83832"/>
                </a:lnTo>
                <a:lnTo>
                  <a:pt x="4333595" y="84963"/>
                </a:lnTo>
                <a:lnTo>
                  <a:pt x="4334319" y="83832"/>
                </a:lnTo>
                <a:close/>
              </a:path>
              <a:path w="9144000" h="398779">
                <a:moveTo>
                  <a:pt x="4335678" y="60274"/>
                </a:moveTo>
                <a:lnTo>
                  <a:pt x="4333595" y="59156"/>
                </a:lnTo>
                <a:lnTo>
                  <a:pt x="4332948" y="59715"/>
                </a:lnTo>
                <a:lnTo>
                  <a:pt x="4330217" y="57480"/>
                </a:lnTo>
                <a:lnTo>
                  <a:pt x="4328858" y="56908"/>
                </a:lnTo>
                <a:lnTo>
                  <a:pt x="4327487" y="58039"/>
                </a:lnTo>
                <a:lnTo>
                  <a:pt x="4329493" y="59156"/>
                </a:lnTo>
                <a:lnTo>
                  <a:pt x="4330535" y="59715"/>
                </a:lnTo>
                <a:lnTo>
                  <a:pt x="4331589" y="60274"/>
                </a:lnTo>
                <a:lnTo>
                  <a:pt x="4335678" y="60274"/>
                </a:lnTo>
                <a:close/>
              </a:path>
              <a:path w="9144000" h="398779">
                <a:moveTo>
                  <a:pt x="4336935" y="62611"/>
                </a:moveTo>
                <a:lnTo>
                  <a:pt x="4334357" y="61239"/>
                </a:lnTo>
                <a:lnTo>
                  <a:pt x="4329798" y="59867"/>
                </a:lnTo>
                <a:lnTo>
                  <a:pt x="4327906" y="61925"/>
                </a:lnTo>
                <a:lnTo>
                  <a:pt x="4329798" y="63982"/>
                </a:lnTo>
                <a:lnTo>
                  <a:pt x="4332376" y="63982"/>
                </a:lnTo>
                <a:lnTo>
                  <a:pt x="4333672" y="66738"/>
                </a:lnTo>
                <a:lnTo>
                  <a:pt x="4334357" y="66052"/>
                </a:lnTo>
                <a:lnTo>
                  <a:pt x="4333672" y="65366"/>
                </a:lnTo>
                <a:lnTo>
                  <a:pt x="4333672" y="64668"/>
                </a:lnTo>
                <a:lnTo>
                  <a:pt x="4333062" y="63296"/>
                </a:lnTo>
                <a:lnTo>
                  <a:pt x="4335640" y="63296"/>
                </a:lnTo>
                <a:lnTo>
                  <a:pt x="4336935" y="62611"/>
                </a:lnTo>
                <a:close/>
              </a:path>
              <a:path w="9144000" h="398779">
                <a:moveTo>
                  <a:pt x="4337050" y="355320"/>
                </a:moveTo>
                <a:lnTo>
                  <a:pt x="4336326" y="354761"/>
                </a:lnTo>
                <a:lnTo>
                  <a:pt x="4335678" y="354761"/>
                </a:lnTo>
                <a:lnTo>
                  <a:pt x="4336326" y="354203"/>
                </a:lnTo>
                <a:lnTo>
                  <a:pt x="4334954" y="354203"/>
                </a:lnTo>
                <a:lnTo>
                  <a:pt x="4334319" y="353644"/>
                </a:lnTo>
                <a:lnTo>
                  <a:pt x="4333595" y="354203"/>
                </a:lnTo>
                <a:lnTo>
                  <a:pt x="4332224" y="354203"/>
                </a:lnTo>
                <a:lnTo>
                  <a:pt x="4332224" y="354761"/>
                </a:lnTo>
                <a:lnTo>
                  <a:pt x="4331589" y="355320"/>
                </a:lnTo>
                <a:lnTo>
                  <a:pt x="4332948" y="355320"/>
                </a:lnTo>
                <a:lnTo>
                  <a:pt x="4332224" y="355879"/>
                </a:lnTo>
                <a:lnTo>
                  <a:pt x="4332948" y="355879"/>
                </a:lnTo>
                <a:lnTo>
                  <a:pt x="4333595" y="356438"/>
                </a:lnTo>
                <a:lnTo>
                  <a:pt x="4334319" y="356438"/>
                </a:lnTo>
                <a:lnTo>
                  <a:pt x="4334954" y="355879"/>
                </a:lnTo>
                <a:lnTo>
                  <a:pt x="4336326" y="355879"/>
                </a:lnTo>
                <a:lnTo>
                  <a:pt x="4336326" y="355320"/>
                </a:lnTo>
                <a:lnTo>
                  <a:pt x="4337050" y="355320"/>
                </a:lnTo>
                <a:close/>
              </a:path>
              <a:path w="9144000" h="398779">
                <a:moveTo>
                  <a:pt x="4338231" y="379095"/>
                </a:moveTo>
                <a:lnTo>
                  <a:pt x="4335640" y="377710"/>
                </a:lnTo>
                <a:lnTo>
                  <a:pt x="4334954" y="378396"/>
                </a:lnTo>
                <a:lnTo>
                  <a:pt x="4334357" y="379095"/>
                </a:lnTo>
                <a:lnTo>
                  <a:pt x="4334954" y="379095"/>
                </a:lnTo>
                <a:lnTo>
                  <a:pt x="4334954" y="379780"/>
                </a:lnTo>
                <a:lnTo>
                  <a:pt x="4335640" y="380466"/>
                </a:lnTo>
                <a:lnTo>
                  <a:pt x="4338231" y="379095"/>
                </a:lnTo>
                <a:close/>
              </a:path>
              <a:path w="9144000" h="398779">
                <a:moveTo>
                  <a:pt x="4343146" y="53555"/>
                </a:moveTo>
                <a:lnTo>
                  <a:pt x="4338409" y="50736"/>
                </a:lnTo>
                <a:lnTo>
                  <a:pt x="4335678" y="52425"/>
                </a:lnTo>
                <a:lnTo>
                  <a:pt x="4330865" y="49060"/>
                </a:lnTo>
                <a:lnTo>
                  <a:pt x="4328858" y="49060"/>
                </a:lnTo>
                <a:lnTo>
                  <a:pt x="4326128" y="49618"/>
                </a:lnTo>
                <a:lnTo>
                  <a:pt x="4326763" y="50736"/>
                </a:lnTo>
                <a:lnTo>
                  <a:pt x="4329150" y="51917"/>
                </a:lnTo>
                <a:lnTo>
                  <a:pt x="4327906" y="52298"/>
                </a:lnTo>
                <a:lnTo>
                  <a:pt x="4329201" y="55041"/>
                </a:lnTo>
                <a:lnTo>
                  <a:pt x="4331779" y="54356"/>
                </a:lnTo>
                <a:lnTo>
                  <a:pt x="4332376" y="57797"/>
                </a:lnTo>
                <a:lnTo>
                  <a:pt x="4333062" y="57111"/>
                </a:lnTo>
                <a:lnTo>
                  <a:pt x="4333672" y="56413"/>
                </a:lnTo>
                <a:lnTo>
                  <a:pt x="4334180" y="56248"/>
                </a:lnTo>
                <a:lnTo>
                  <a:pt x="4334319" y="56349"/>
                </a:lnTo>
                <a:lnTo>
                  <a:pt x="4337685" y="58597"/>
                </a:lnTo>
                <a:lnTo>
                  <a:pt x="4339780" y="59156"/>
                </a:lnTo>
                <a:lnTo>
                  <a:pt x="4340415" y="58597"/>
                </a:lnTo>
                <a:lnTo>
                  <a:pt x="4341139" y="58597"/>
                </a:lnTo>
                <a:lnTo>
                  <a:pt x="4340415" y="57480"/>
                </a:lnTo>
                <a:lnTo>
                  <a:pt x="4334954" y="54673"/>
                </a:lnTo>
                <a:lnTo>
                  <a:pt x="4334357" y="54838"/>
                </a:lnTo>
                <a:lnTo>
                  <a:pt x="4333672" y="54356"/>
                </a:lnTo>
                <a:lnTo>
                  <a:pt x="4333570" y="54102"/>
                </a:lnTo>
                <a:lnTo>
                  <a:pt x="4336326" y="54114"/>
                </a:lnTo>
                <a:lnTo>
                  <a:pt x="4343146" y="55791"/>
                </a:lnTo>
                <a:lnTo>
                  <a:pt x="4343146" y="53555"/>
                </a:lnTo>
                <a:close/>
              </a:path>
              <a:path w="9144000" h="398779">
                <a:moveTo>
                  <a:pt x="4343146" y="45135"/>
                </a:moveTo>
                <a:lnTo>
                  <a:pt x="4342511" y="44018"/>
                </a:lnTo>
                <a:lnTo>
                  <a:pt x="4339056" y="42887"/>
                </a:lnTo>
                <a:lnTo>
                  <a:pt x="4337050" y="42887"/>
                </a:lnTo>
                <a:lnTo>
                  <a:pt x="4335678" y="44018"/>
                </a:lnTo>
                <a:lnTo>
                  <a:pt x="4332948" y="42887"/>
                </a:lnTo>
                <a:lnTo>
                  <a:pt x="4330865" y="42887"/>
                </a:lnTo>
                <a:lnTo>
                  <a:pt x="4334078" y="44018"/>
                </a:lnTo>
                <a:lnTo>
                  <a:pt x="4335678" y="44577"/>
                </a:lnTo>
                <a:lnTo>
                  <a:pt x="4339780" y="45135"/>
                </a:lnTo>
                <a:lnTo>
                  <a:pt x="4343146" y="45135"/>
                </a:lnTo>
                <a:close/>
              </a:path>
              <a:path w="9144000" h="398779">
                <a:moveTo>
                  <a:pt x="4344606" y="72986"/>
                </a:moveTo>
                <a:lnTo>
                  <a:pt x="4341139" y="70383"/>
                </a:lnTo>
                <a:lnTo>
                  <a:pt x="4337050" y="70383"/>
                </a:lnTo>
                <a:lnTo>
                  <a:pt x="4335678" y="70942"/>
                </a:lnTo>
                <a:lnTo>
                  <a:pt x="4338726" y="73367"/>
                </a:lnTo>
                <a:lnTo>
                  <a:pt x="4342752" y="74015"/>
                </a:lnTo>
                <a:lnTo>
                  <a:pt x="4344606" y="72986"/>
                </a:lnTo>
                <a:close/>
              </a:path>
              <a:path w="9144000" h="398779">
                <a:moveTo>
                  <a:pt x="4346524" y="41656"/>
                </a:moveTo>
                <a:lnTo>
                  <a:pt x="4343146" y="40081"/>
                </a:lnTo>
                <a:lnTo>
                  <a:pt x="4340415" y="38963"/>
                </a:lnTo>
                <a:lnTo>
                  <a:pt x="4338409" y="40081"/>
                </a:lnTo>
                <a:lnTo>
                  <a:pt x="4340415" y="41211"/>
                </a:lnTo>
                <a:lnTo>
                  <a:pt x="4344517" y="42887"/>
                </a:lnTo>
                <a:lnTo>
                  <a:pt x="4346524" y="41656"/>
                </a:lnTo>
                <a:close/>
              </a:path>
              <a:path w="9144000" h="398779">
                <a:moveTo>
                  <a:pt x="4347832" y="398614"/>
                </a:moveTo>
                <a:lnTo>
                  <a:pt x="4347807" y="397662"/>
                </a:lnTo>
                <a:lnTo>
                  <a:pt x="4347781" y="396290"/>
                </a:lnTo>
                <a:lnTo>
                  <a:pt x="4347769" y="395668"/>
                </a:lnTo>
                <a:lnTo>
                  <a:pt x="4343273" y="394576"/>
                </a:lnTo>
                <a:lnTo>
                  <a:pt x="4337532" y="394512"/>
                </a:lnTo>
                <a:lnTo>
                  <a:pt x="4337532" y="394233"/>
                </a:lnTo>
                <a:lnTo>
                  <a:pt x="4335640" y="394233"/>
                </a:lnTo>
                <a:lnTo>
                  <a:pt x="4331500" y="393700"/>
                </a:lnTo>
                <a:lnTo>
                  <a:pt x="4336250" y="397662"/>
                </a:lnTo>
                <a:lnTo>
                  <a:pt x="4335373" y="398614"/>
                </a:lnTo>
                <a:lnTo>
                  <a:pt x="4336847" y="398614"/>
                </a:lnTo>
                <a:lnTo>
                  <a:pt x="4336935" y="398360"/>
                </a:lnTo>
                <a:lnTo>
                  <a:pt x="4337926" y="398614"/>
                </a:lnTo>
                <a:lnTo>
                  <a:pt x="4342104" y="398614"/>
                </a:lnTo>
                <a:lnTo>
                  <a:pt x="4342269" y="398360"/>
                </a:lnTo>
                <a:lnTo>
                  <a:pt x="4342701" y="397662"/>
                </a:lnTo>
                <a:lnTo>
                  <a:pt x="4345965" y="398360"/>
                </a:lnTo>
                <a:lnTo>
                  <a:pt x="4345698" y="398614"/>
                </a:lnTo>
                <a:lnTo>
                  <a:pt x="4347832" y="398614"/>
                </a:lnTo>
                <a:close/>
              </a:path>
              <a:path w="9144000" h="398779">
                <a:moveTo>
                  <a:pt x="4349762" y="42329"/>
                </a:moveTo>
                <a:lnTo>
                  <a:pt x="4347248" y="41211"/>
                </a:lnTo>
                <a:lnTo>
                  <a:pt x="4346524" y="41656"/>
                </a:lnTo>
                <a:lnTo>
                  <a:pt x="4347972" y="42329"/>
                </a:lnTo>
                <a:lnTo>
                  <a:pt x="4349762" y="42329"/>
                </a:lnTo>
                <a:close/>
              </a:path>
              <a:path w="9144000" h="398779">
                <a:moveTo>
                  <a:pt x="4352417" y="394233"/>
                </a:moveTo>
                <a:lnTo>
                  <a:pt x="4349839" y="394233"/>
                </a:lnTo>
                <a:lnTo>
                  <a:pt x="4349153" y="395605"/>
                </a:lnTo>
                <a:lnTo>
                  <a:pt x="4351121" y="396290"/>
                </a:lnTo>
                <a:lnTo>
                  <a:pt x="4349839" y="394919"/>
                </a:lnTo>
                <a:lnTo>
                  <a:pt x="4352417" y="394233"/>
                </a:lnTo>
                <a:close/>
              </a:path>
              <a:path w="9144000" h="398779">
                <a:moveTo>
                  <a:pt x="4352417" y="70180"/>
                </a:moveTo>
                <a:lnTo>
                  <a:pt x="4351731" y="70180"/>
                </a:lnTo>
                <a:lnTo>
                  <a:pt x="4351121" y="69494"/>
                </a:lnTo>
                <a:lnTo>
                  <a:pt x="4351121" y="70866"/>
                </a:lnTo>
                <a:lnTo>
                  <a:pt x="4352417" y="70180"/>
                </a:lnTo>
                <a:close/>
              </a:path>
              <a:path w="9144000" h="398779">
                <a:moveTo>
                  <a:pt x="4352709" y="82156"/>
                </a:moveTo>
                <a:lnTo>
                  <a:pt x="4350702" y="80467"/>
                </a:lnTo>
                <a:lnTo>
                  <a:pt x="4345241" y="76542"/>
                </a:lnTo>
                <a:lnTo>
                  <a:pt x="4340415" y="75984"/>
                </a:lnTo>
                <a:lnTo>
                  <a:pt x="4343146" y="77673"/>
                </a:lnTo>
                <a:lnTo>
                  <a:pt x="4348607" y="82156"/>
                </a:lnTo>
                <a:lnTo>
                  <a:pt x="4352709" y="82156"/>
                </a:lnTo>
                <a:close/>
              </a:path>
              <a:path w="9144000" h="398779">
                <a:moveTo>
                  <a:pt x="4353014" y="392849"/>
                </a:moveTo>
                <a:lnTo>
                  <a:pt x="4351731" y="392849"/>
                </a:lnTo>
                <a:lnTo>
                  <a:pt x="4352417" y="394233"/>
                </a:lnTo>
                <a:lnTo>
                  <a:pt x="4353014" y="392849"/>
                </a:lnTo>
                <a:close/>
              </a:path>
              <a:path w="9144000" h="398779">
                <a:moveTo>
                  <a:pt x="4354804" y="44577"/>
                </a:moveTo>
                <a:lnTo>
                  <a:pt x="4352074" y="40652"/>
                </a:lnTo>
                <a:lnTo>
                  <a:pt x="4348607" y="40081"/>
                </a:lnTo>
                <a:lnTo>
                  <a:pt x="4351337" y="41770"/>
                </a:lnTo>
                <a:lnTo>
                  <a:pt x="4349978" y="42329"/>
                </a:lnTo>
                <a:lnTo>
                  <a:pt x="4349762" y="42329"/>
                </a:lnTo>
                <a:lnTo>
                  <a:pt x="4354804" y="44577"/>
                </a:lnTo>
                <a:close/>
              </a:path>
              <a:path w="9144000" h="398779">
                <a:moveTo>
                  <a:pt x="4355592" y="17894"/>
                </a:moveTo>
                <a:lnTo>
                  <a:pt x="4354995" y="16510"/>
                </a:lnTo>
                <a:lnTo>
                  <a:pt x="4353699" y="15824"/>
                </a:lnTo>
                <a:lnTo>
                  <a:pt x="4353014" y="14452"/>
                </a:lnTo>
                <a:lnTo>
                  <a:pt x="4353014" y="15138"/>
                </a:lnTo>
                <a:lnTo>
                  <a:pt x="4351731" y="15824"/>
                </a:lnTo>
                <a:lnTo>
                  <a:pt x="4349839" y="16510"/>
                </a:lnTo>
                <a:lnTo>
                  <a:pt x="4353699" y="16510"/>
                </a:lnTo>
                <a:lnTo>
                  <a:pt x="4352417" y="17195"/>
                </a:lnTo>
                <a:lnTo>
                  <a:pt x="4355592" y="17894"/>
                </a:lnTo>
                <a:close/>
              </a:path>
              <a:path w="9144000" h="398779">
                <a:moveTo>
                  <a:pt x="4356290" y="52984"/>
                </a:moveTo>
                <a:lnTo>
                  <a:pt x="4353433" y="52984"/>
                </a:lnTo>
                <a:lnTo>
                  <a:pt x="4348607" y="50736"/>
                </a:lnTo>
                <a:lnTo>
                  <a:pt x="4343882" y="51308"/>
                </a:lnTo>
                <a:lnTo>
                  <a:pt x="4343146" y="52984"/>
                </a:lnTo>
                <a:lnTo>
                  <a:pt x="4348607" y="56349"/>
                </a:lnTo>
                <a:lnTo>
                  <a:pt x="4349534" y="56273"/>
                </a:lnTo>
                <a:lnTo>
                  <a:pt x="4351121" y="57111"/>
                </a:lnTo>
                <a:lnTo>
                  <a:pt x="4354309" y="57111"/>
                </a:lnTo>
                <a:lnTo>
                  <a:pt x="4354741" y="55803"/>
                </a:lnTo>
                <a:lnTo>
                  <a:pt x="4354995" y="55041"/>
                </a:lnTo>
                <a:lnTo>
                  <a:pt x="4356290" y="52984"/>
                </a:lnTo>
                <a:close/>
              </a:path>
              <a:path w="9144000" h="398779">
                <a:moveTo>
                  <a:pt x="4361624" y="388416"/>
                </a:moveTo>
                <a:lnTo>
                  <a:pt x="4357776" y="385648"/>
                </a:lnTo>
                <a:lnTo>
                  <a:pt x="4359465" y="385279"/>
                </a:lnTo>
                <a:lnTo>
                  <a:pt x="4359465" y="383908"/>
                </a:lnTo>
                <a:lnTo>
                  <a:pt x="4357573" y="384594"/>
                </a:lnTo>
                <a:lnTo>
                  <a:pt x="4356697" y="384873"/>
                </a:lnTo>
                <a:lnTo>
                  <a:pt x="4356163" y="384479"/>
                </a:lnTo>
                <a:lnTo>
                  <a:pt x="4352785" y="386130"/>
                </a:lnTo>
                <a:lnTo>
                  <a:pt x="4352417" y="384594"/>
                </a:lnTo>
                <a:lnTo>
                  <a:pt x="4351121" y="386651"/>
                </a:lnTo>
                <a:lnTo>
                  <a:pt x="4349153" y="384594"/>
                </a:lnTo>
                <a:lnTo>
                  <a:pt x="4345838" y="385775"/>
                </a:lnTo>
                <a:lnTo>
                  <a:pt x="4345965" y="385279"/>
                </a:lnTo>
                <a:lnTo>
                  <a:pt x="4343984" y="385279"/>
                </a:lnTo>
                <a:lnTo>
                  <a:pt x="4342701" y="384594"/>
                </a:lnTo>
                <a:lnTo>
                  <a:pt x="4340809" y="385279"/>
                </a:lnTo>
                <a:lnTo>
                  <a:pt x="4340123" y="385965"/>
                </a:lnTo>
                <a:lnTo>
                  <a:pt x="4342701" y="385965"/>
                </a:lnTo>
                <a:lnTo>
                  <a:pt x="4341406" y="386651"/>
                </a:lnTo>
                <a:lnTo>
                  <a:pt x="4339514" y="385965"/>
                </a:lnTo>
                <a:lnTo>
                  <a:pt x="4334954" y="386651"/>
                </a:lnTo>
                <a:lnTo>
                  <a:pt x="4333672" y="384594"/>
                </a:lnTo>
                <a:lnTo>
                  <a:pt x="4333062" y="385279"/>
                </a:lnTo>
                <a:lnTo>
                  <a:pt x="4330484" y="385279"/>
                </a:lnTo>
                <a:lnTo>
                  <a:pt x="4331779" y="387350"/>
                </a:lnTo>
                <a:lnTo>
                  <a:pt x="4333672" y="389407"/>
                </a:lnTo>
                <a:lnTo>
                  <a:pt x="4335640" y="391477"/>
                </a:lnTo>
                <a:lnTo>
                  <a:pt x="4338231" y="391477"/>
                </a:lnTo>
                <a:lnTo>
                  <a:pt x="4337532" y="390791"/>
                </a:lnTo>
                <a:lnTo>
                  <a:pt x="4338231" y="390105"/>
                </a:lnTo>
                <a:lnTo>
                  <a:pt x="4338828" y="391477"/>
                </a:lnTo>
                <a:lnTo>
                  <a:pt x="4340123" y="390791"/>
                </a:lnTo>
                <a:lnTo>
                  <a:pt x="4341406" y="392849"/>
                </a:lnTo>
                <a:lnTo>
                  <a:pt x="4341863" y="391477"/>
                </a:lnTo>
                <a:lnTo>
                  <a:pt x="4342015" y="391045"/>
                </a:lnTo>
                <a:lnTo>
                  <a:pt x="4342358" y="390931"/>
                </a:lnTo>
                <a:lnTo>
                  <a:pt x="4342092" y="390791"/>
                </a:lnTo>
                <a:lnTo>
                  <a:pt x="4342358" y="390918"/>
                </a:lnTo>
                <a:lnTo>
                  <a:pt x="4342739" y="390791"/>
                </a:lnTo>
                <a:lnTo>
                  <a:pt x="4342358" y="390931"/>
                </a:lnTo>
                <a:lnTo>
                  <a:pt x="4344670" y="392163"/>
                </a:lnTo>
                <a:lnTo>
                  <a:pt x="4345317" y="391477"/>
                </a:lnTo>
                <a:lnTo>
                  <a:pt x="4346537" y="391312"/>
                </a:lnTo>
                <a:lnTo>
                  <a:pt x="4347261" y="392849"/>
                </a:lnTo>
                <a:lnTo>
                  <a:pt x="4349420" y="390918"/>
                </a:lnTo>
                <a:lnTo>
                  <a:pt x="4350436" y="390791"/>
                </a:lnTo>
                <a:lnTo>
                  <a:pt x="4355985" y="388416"/>
                </a:lnTo>
                <a:lnTo>
                  <a:pt x="4361624" y="388416"/>
                </a:lnTo>
                <a:close/>
              </a:path>
              <a:path w="9144000" h="398779">
                <a:moveTo>
                  <a:pt x="4362043" y="357771"/>
                </a:moveTo>
                <a:lnTo>
                  <a:pt x="4360761" y="357085"/>
                </a:lnTo>
                <a:lnTo>
                  <a:pt x="4361446" y="356387"/>
                </a:lnTo>
                <a:lnTo>
                  <a:pt x="4360761" y="355701"/>
                </a:lnTo>
                <a:lnTo>
                  <a:pt x="4358183" y="355701"/>
                </a:lnTo>
                <a:lnTo>
                  <a:pt x="4356290" y="356387"/>
                </a:lnTo>
                <a:lnTo>
                  <a:pt x="4354309" y="356387"/>
                </a:lnTo>
                <a:lnTo>
                  <a:pt x="4356887" y="357771"/>
                </a:lnTo>
                <a:lnTo>
                  <a:pt x="4360761" y="359143"/>
                </a:lnTo>
                <a:lnTo>
                  <a:pt x="4362043" y="357771"/>
                </a:lnTo>
                <a:close/>
              </a:path>
              <a:path w="9144000" h="398779">
                <a:moveTo>
                  <a:pt x="4364621" y="363956"/>
                </a:moveTo>
                <a:lnTo>
                  <a:pt x="4364025" y="363956"/>
                </a:lnTo>
                <a:lnTo>
                  <a:pt x="4364025" y="363270"/>
                </a:lnTo>
                <a:lnTo>
                  <a:pt x="4362043" y="363270"/>
                </a:lnTo>
                <a:lnTo>
                  <a:pt x="4362729" y="361200"/>
                </a:lnTo>
                <a:lnTo>
                  <a:pt x="4360011" y="362458"/>
                </a:lnTo>
                <a:lnTo>
                  <a:pt x="4359465" y="361886"/>
                </a:lnTo>
                <a:lnTo>
                  <a:pt x="4355592" y="363270"/>
                </a:lnTo>
                <a:lnTo>
                  <a:pt x="4359465" y="367398"/>
                </a:lnTo>
                <a:lnTo>
                  <a:pt x="4361370" y="366725"/>
                </a:lnTo>
                <a:lnTo>
                  <a:pt x="4361497" y="366674"/>
                </a:lnTo>
                <a:lnTo>
                  <a:pt x="4363339" y="366026"/>
                </a:lnTo>
                <a:lnTo>
                  <a:pt x="4364621" y="363956"/>
                </a:lnTo>
                <a:close/>
              </a:path>
              <a:path w="9144000" h="398779">
                <a:moveTo>
                  <a:pt x="4365917" y="369455"/>
                </a:moveTo>
                <a:lnTo>
                  <a:pt x="4365320" y="370141"/>
                </a:lnTo>
                <a:lnTo>
                  <a:pt x="4365917" y="370141"/>
                </a:lnTo>
                <a:lnTo>
                  <a:pt x="4365917" y="369455"/>
                </a:lnTo>
                <a:close/>
              </a:path>
              <a:path w="9144000" h="398779">
                <a:moveTo>
                  <a:pt x="4367085" y="58039"/>
                </a:moveTo>
                <a:lnTo>
                  <a:pt x="4365726" y="57480"/>
                </a:lnTo>
                <a:lnTo>
                  <a:pt x="4365726" y="56908"/>
                </a:lnTo>
                <a:lnTo>
                  <a:pt x="4363631" y="55791"/>
                </a:lnTo>
                <a:lnTo>
                  <a:pt x="4363390" y="55892"/>
                </a:lnTo>
                <a:lnTo>
                  <a:pt x="4361446" y="55041"/>
                </a:lnTo>
                <a:lnTo>
                  <a:pt x="4359465" y="56413"/>
                </a:lnTo>
                <a:lnTo>
                  <a:pt x="4356887" y="55727"/>
                </a:lnTo>
                <a:lnTo>
                  <a:pt x="4355592" y="57797"/>
                </a:lnTo>
                <a:lnTo>
                  <a:pt x="4353014" y="59867"/>
                </a:lnTo>
                <a:lnTo>
                  <a:pt x="4356290" y="60553"/>
                </a:lnTo>
                <a:lnTo>
                  <a:pt x="4358183" y="59867"/>
                </a:lnTo>
                <a:lnTo>
                  <a:pt x="4361446" y="60553"/>
                </a:lnTo>
                <a:lnTo>
                  <a:pt x="4363339" y="59867"/>
                </a:lnTo>
                <a:lnTo>
                  <a:pt x="4360761" y="59169"/>
                </a:lnTo>
                <a:lnTo>
                  <a:pt x="4363948" y="57835"/>
                </a:lnTo>
                <a:lnTo>
                  <a:pt x="4364355" y="58039"/>
                </a:lnTo>
                <a:lnTo>
                  <a:pt x="4364990" y="58039"/>
                </a:lnTo>
                <a:lnTo>
                  <a:pt x="4366361" y="58597"/>
                </a:lnTo>
                <a:lnTo>
                  <a:pt x="4367085" y="58039"/>
                </a:lnTo>
                <a:close/>
              </a:path>
              <a:path w="9144000" h="398779">
                <a:moveTo>
                  <a:pt x="4367212" y="392163"/>
                </a:moveTo>
                <a:lnTo>
                  <a:pt x="4365320" y="392163"/>
                </a:lnTo>
                <a:lnTo>
                  <a:pt x="4365320" y="390105"/>
                </a:lnTo>
                <a:lnTo>
                  <a:pt x="4363339" y="389407"/>
                </a:lnTo>
                <a:lnTo>
                  <a:pt x="4362386" y="391477"/>
                </a:lnTo>
                <a:lnTo>
                  <a:pt x="4362043" y="392163"/>
                </a:lnTo>
                <a:lnTo>
                  <a:pt x="4358183" y="391477"/>
                </a:lnTo>
                <a:lnTo>
                  <a:pt x="4358868" y="394233"/>
                </a:lnTo>
                <a:lnTo>
                  <a:pt x="4360151" y="394233"/>
                </a:lnTo>
                <a:lnTo>
                  <a:pt x="4362729" y="395605"/>
                </a:lnTo>
                <a:lnTo>
                  <a:pt x="4363339" y="395605"/>
                </a:lnTo>
                <a:lnTo>
                  <a:pt x="4365917" y="396290"/>
                </a:lnTo>
                <a:lnTo>
                  <a:pt x="4367085" y="395668"/>
                </a:lnTo>
                <a:lnTo>
                  <a:pt x="4367212" y="393534"/>
                </a:lnTo>
                <a:lnTo>
                  <a:pt x="4366603" y="392849"/>
                </a:lnTo>
                <a:lnTo>
                  <a:pt x="4367212" y="392849"/>
                </a:lnTo>
                <a:lnTo>
                  <a:pt x="4367212" y="392163"/>
                </a:lnTo>
                <a:close/>
              </a:path>
              <a:path w="9144000" h="398779">
                <a:moveTo>
                  <a:pt x="4367898" y="379095"/>
                </a:moveTo>
                <a:lnTo>
                  <a:pt x="4367212" y="379095"/>
                </a:lnTo>
                <a:lnTo>
                  <a:pt x="4366603" y="379780"/>
                </a:lnTo>
                <a:lnTo>
                  <a:pt x="4367898" y="379780"/>
                </a:lnTo>
                <a:lnTo>
                  <a:pt x="4367898" y="379095"/>
                </a:lnTo>
                <a:close/>
              </a:path>
              <a:path w="9144000" h="398779">
                <a:moveTo>
                  <a:pt x="4367898" y="26149"/>
                </a:moveTo>
                <a:lnTo>
                  <a:pt x="4364025" y="22707"/>
                </a:lnTo>
                <a:lnTo>
                  <a:pt x="4360761" y="25463"/>
                </a:lnTo>
                <a:lnTo>
                  <a:pt x="4359567" y="26416"/>
                </a:lnTo>
                <a:lnTo>
                  <a:pt x="4358170" y="25501"/>
                </a:lnTo>
                <a:lnTo>
                  <a:pt x="4356163" y="26060"/>
                </a:lnTo>
                <a:lnTo>
                  <a:pt x="4355300" y="26784"/>
                </a:lnTo>
                <a:lnTo>
                  <a:pt x="4354309" y="26149"/>
                </a:lnTo>
                <a:lnTo>
                  <a:pt x="4354309" y="24765"/>
                </a:lnTo>
                <a:lnTo>
                  <a:pt x="4349839" y="25463"/>
                </a:lnTo>
                <a:lnTo>
                  <a:pt x="4348518" y="26390"/>
                </a:lnTo>
                <a:lnTo>
                  <a:pt x="4347972" y="26060"/>
                </a:lnTo>
                <a:lnTo>
                  <a:pt x="4344517" y="26619"/>
                </a:lnTo>
                <a:lnTo>
                  <a:pt x="4339780" y="24384"/>
                </a:lnTo>
                <a:lnTo>
                  <a:pt x="4337685" y="26060"/>
                </a:lnTo>
                <a:lnTo>
                  <a:pt x="4339463" y="26619"/>
                </a:lnTo>
                <a:lnTo>
                  <a:pt x="4345495" y="28524"/>
                </a:lnTo>
                <a:lnTo>
                  <a:pt x="4343984" y="29591"/>
                </a:lnTo>
                <a:lnTo>
                  <a:pt x="4346613" y="30530"/>
                </a:lnTo>
                <a:lnTo>
                  <a:pt x="4353293" y="32905"/>
                </a:lnTo>
                <a:lnTo>
                  <a:pt x="4352074" y="33921"/>
                </a:lnTo>
                <a:lnTo>
                  <a:pt x="4352709" y="35039"/>
                </a:lnTo>
                <a:lnTo>
                  <a:pt x="4356163" y="36715"/>
                </a:lnTo>
                <a:lnTo>
                  <a:pt x="4357535" y="35598"/>
                </a:lnTo>
                <a:lnTo>
                  <a:pt x="4356798" y="34480"/>
                </a:lnTo>
                <a:lnTo>
                  <a:pt x="4354512" y="33350"/>
                </a:lnTo>
                <a:lnTo>
                  <a:pt x="4355592" y="33718"/>
                </a:lnTo>
                <a:lnTo>
                  <a:pt x="4356049" y="32448"/>
                </a:lnTo>
                <a:lnTo>
                  <a:pt x="4356798" y="32791"/>
                </a:lnTo>
                <a:lnTo>
                  <a:pt x="4356252" y="31851"/>
                </a:lnTo>
                <a:lnTo>
                  <a:pt x="4360265" y="34480"/>
                </a:lnTo>
                <a:lnTo>
                  <a:pt x="4360265" y="33921"/>
                </a:lnTo>
                <a:lnTo>
                  <a:pt x="4360900" y="33350"/>
                </a:lnTo>
                <a:lnTo>
                  <a:pt x="4361624" y="33350"/>
                </a:lnTo>
                <a:lnTo>
                  <a:pt x="4358170" y="32232"/>
                </a:lnTo>
                <a:lnTo>
                  <a:pt x="4356519" y="31140"/>
                </a:lnTo>
                <a:lnTo>
                  <a:pt x="4356836" y="30251"/>
                </a:lnTo>
                <a:lnTo>
                  <a:pt x="4360761" y="32334"/>
                </a:lnTo>
                <a:lnTo>
                  <a:pt x="4362043" y="27533"/>
                </a:lnTo>
                <a:lnTo>
                  <a:pt x="4365510" y="26720"/>
                </a:lnTo>
                <a:lnTo>
                  <a:pt x="4366361" y="27190"/>
                </a:lnTo>
                <a:lnTo>
                  <a:pt x="4367720" y="26619"/>
                </a:lnTo>
                <a:lnTo>
                  <a:pt x="4367504" y="26250"/>
                </a:lnTo>
                <a:lnTo>
                  <a:pt x="4367898" y="26149"/>
                </a:lnTo>
                <a:close/>
              </a:path>
              <a:path w="9144000" h="398779">
                <a:moveTo>
                  <a:pt x="4367898" y="10325"/>
                </a:moveTo>
                <a:lnTo>
                  <a:pt x="4365955" y="8255"/>
                </a:lnTo>
                <a:lnTo>
                  <a:pt x="4365320" y="7569"/>
                </a:lnTo>
                <a:lnTo>
                  <a:pt x="4362729" y="6883"/>
                </a:lnTo>
                <a:lnTo>
                  <a:pt x="4360761" y="6883"/>
                </a:lnTo>
                <a:lnTo>
                  <a:pt x="4358868" y="6197"/>
                </a:lnTo>
                <a:lnTo>
                  <a:pt x="4358183" y="7569"/>
                </a:lnTo>
                <a:lnTo>
                  <a:pt x="4357573" y="8255"/>
                </a:lnTo>
                <a:lnTo>
                  <a:pt x="4356887" y="9639"/>
                </a:lnTo>
                <a:lnTo>
                  <a:pt x="4359465" y="12395"/>
                </a:lnTo>
                <a:lnTo>
                  <a:pt x="4362374" y="11671"/>
                </a:lnTo>
                <a:lnTo>
                  <a:pt x="4362729" y="12395"/>
                </a:lnTo>
                <a:lnTo>
                  <a:pt x="4364025" y="12395"/>
                </a:lnTo>
                <a:lnTo>
                  <a:pt x="4363529" y="11391"/>
                </a:lnTo>
                <a:lnTo>
                  <a:pt x="4367898" y="10325"/>
                </a:lnTo>
                <a:close/>
              </a:path>
              <a:path w="9144000" h="398779">
                <a:moveTo>
                  <a:pt x="4368457" y="92252"/>
                </a:moveTo>
                <a:lnTo>
                  <a:pt x="4367085" y="91122"/>
                </a:lnTo>
                <a:lnTo>
                  <a:pt x="4367085" y="90563"/>
                </a:lnTo>
                <a:lnTo>
                  <a:pt x="4364990" y="90004"/>
                </a:lnTo>
                <a:lnTo>
                  <a:pt x="4364355" y="90563"/>
                </a:lnTo>
                <a:lnTo>
                  <a:pt x="4363631" y="90563"/>
                </a:lnTo>
                <a:lnTo>
                  <a:pt x="4364990" y="91694"/>
                </a:lnTo>
                <a:lnTo>
                  <a:pt x="4367085" y="92811"/>
                </a:lnTo>
                <a:lnTo>
                  <a:pt x="4368457" y="92252"/>
                </a:lnTo>
                <a:close/>
              </a:path>
              <a:path w="9144000" h="398779">
                <a:moveTo>
                  <a:pt x="4369092" y="63652"/>
                </a:moveTo>
                <a:lnTo>
                  <a:pt x="4366361" y="61963"/>
                </a:lnTo>
                <a:lnTo>
                  <a:pt x="4362996" y="61404"/>
                </a:lnTo>
                <a:lnTo>
                  <a:pt x="4359529" y="61404"/>
                </a:lnTo>
                <a:lnTo>
                  <a:pt x="4357624" y="62191"/>
                </a:lnTo>
                <a:lnTo>
                  <a:pt x="4356887" y="61925"/>
                </a:lnTo>
                <a:lnTo>
                  <a:pt x="4352417" y="63296"/>
                </a:lnTo>
                <a:lnTo>
                  <a:pt x="4353699" y="66052"/>
                </a:lnTo>
                <a:lnTo>
                  <a:pt x="4349153" y="69494"/>
                </a:lnTo>
                <a:lnTo>
                  <a:pt x="4351121" y="69494"/>
                </a:lnTo>
                <a:lnTo>
                  <a:pt x="4353014" y="69494"/>
                </a:lnTo>
                <a:lnTo>
                  <a:pt x="4353014" y="70180"/>
                </a:lnTo>
                <a:lnTo>
                  <a:pt x="4354995" y="69494"/>
                </a:lnTo>
                <a:lnTo>
                  <a:pt x="4355592" y="69494"/>
                </a:lnTo>
                <a:lnTo>
                  <a:pt x="4356290" y="70180"/>
                </a:lnTo>
                <a:lnTo>
                  <a:pt x="4357573" y="68808"/>
                </a:lnTo>
                <a:lnTo>
                  <a:pt x="4357573" y="68122"/>
                </a:lnTo>
                <a:lnTo>
                  <a:pt x="4356887" y="66738"/>
                </a:lnTo>
                <a:lnTo>
                  <a:pt x="4357573" y="66052"/>
                </a:lnTo>
                <a:lnTo>
                  <a:pt x="4358183" y="65366"/>
                </a:lnTo>
                <a:lnTo>
                  <a:pt x="4359465" y="64668"/>
                </a:lnTo>
                <a:lnTo>
                  <a:pt x="4356290" y="64668"/>
                </a:lnTo>
                <a:lnTo>
                  <a:pt x="4358868" y="62611"/>
                </a:lnTo>
                <a:lnTo>
                  <a:pt x="4358602" y="62522"/>
                </a:lnTo>
                <a:lnTo>
                  <a:pt x="4360900" y="62522"/>
                </a:lnTo>
                <a:lnTo>
                  <a:pt x="4364990" y="65328"/>
                </a:lnTo>
                <a:lnTo>
                  <a:pt x="4367720" y="65328"/>
                </a:lnTo>
                <a:lnTo>
                  <a:pt x="4364355" y="64211"/>
                </a:lnTo>
                <a:lnTo>
                  <a:pt x="4369092" y="63652"/>
                </a:lnTo>
                <a:close/>
              </a:path>
              <a:path w="9144000" h="398779">
                <a:moveTo>
                  <a:pt x="4370463" y="355320"/>
                </a:moveTo>
                <a:lnTo>
                  <a:pt x="4368457" y="353644"/>
                </a:lnTo>
                <a:lnTo>
                  <a:pt x="4367085" y="355879"/>
                </a:lnTo>
                <a:lnTo>
                  <a:pt x="4363631" y="354761"/>
                </a:lnTo>
                <a:lnTo>
                  <a:pt x="4362945" y="355879"/>
                </a:lnTo>
                <a:lnTo>
                  <a:pt x="4362259" y="356997"/>
                </a:lnTo>
                <a:lnTo>
                  <a:pt x="4364990" y="356997"/>
                </a:lnTo>
                <a:lnTo>
                  <a:pt x="4367085" y="357568"/>
                </a:lnTo>
                <a:lnTo>
                  <a:pt x="4367720" y="358686"/>
                </a:lnTo>
                <a:lnTo>
                  <a:pt x="4370463" y="357568"/>
                </a:lnTo>
                <a:lnTo>
                  <a:pt x="4370463" y="355320"/>
                </a:lnTo>
                <a:close/>
              </a:path>
              <a:path w="9144000" h="398779">
                <a:moveTo>
                  <a:pt x="4371073" y="379095"/>
                </a:moveTo>
                <a:lnTo>
                  <a:pt x="4368495" y="379095"/>
                </a:lnTo>
                <a:lnTo>
                  <a:pt x="4367898" y="379780"/>
                </a:lnTo>
                <a:lnTo>
                  <a:pt x="4368495" y="379780"/>
                </a:lnTo>
                <a:lnTo>
                  <a:pt x="4368495" y="380466"/>
                </a:lnTo>
                <a:lnTo>
                  <a:pt x="4369181" y="380466"/>
                </a:lnTo>
                <a:lnTo>
                  <a:pt x="4371073" y="379780"/>
                </a:lnTo>
                <a:lnTo>
                  <a:pt x="4371073" y="379095"/>
                </a:lnTo>
                <a:close/>
              </a:path>
              <a:path w="9144000" h="398779">
                <a:moveTo>
                  <a:pt x="4371073" y="67792"/>
                </a:moveTo>
                <a:lnTo>
                  <a:pt x="4370578" y="68059"/>
                </a:lnTo>
                <a:lnTo>
                  <a:pt x="4371073" y="68122"/>
                </a:lnTo>
                <a:lnTo>
                  <a:pt x="4371073" y="67792"/>
                </a:lnTo>
                <a:close/>
              </a:path>
              <a:path w="9144000" h="398779">
                <a:moveTo>
                  <a:pt x="4371187" y="29425"/>
                </a:moveTo>
                <a:lnTo>
                  <a:pt x="4367085" y="27749"/>
                </a:lnTo>
                <a:lnTo>
                  <a:pt x="4365726" y="28867"/>
                </a:lnTo>
                <a:lnTo>
                  <a:pt x="4368457" y="29984"/>
                </a:lnTo>
                <a:lnTo>
                  <a:pt x="4369816" y="29984"/>
                </a:lnTo>
                <a:lnTo>
                  <a:pt x="4371187" y="29425"/>
                </a:lnTo>
                <a:close/>
              </a:path>
              <a:path w="9144000" h="398779">
                <a:moveTo>
                  <a:pt x="4373054" y="372211"/>
                </a:moveTo>
                <a:lnTo>
                  <a:pt x="4371759" y="372211"/>
                </a:lnTo>
                <a:lnTo>
                  <a:pt x="4371073" y="371525"/>
                </a:lnTo>
                <a:lnTo>
                  <a:pt x="4370476" y="370827"/>
                </a:lnTo>
                <a:lnTo>
                  <a:pt x="4367898" y="371525"/>
                </a:lnTo>
                <a:lnTo>
                  <a:pt x="4365917" y="371525"/>
                </a:lnTo>
                <a:lnTo>
                  <a:pt x="4365917" y="370827"/>
                </a:lnTo>
                <a:lnTo>
                  <a:pt x="4364621" y="370827"/>
                </a:lnTo>
                <a:lnTo>
                  <a:pt x="4361446" y="370827"/>
                </a:lnTo>
                <a:lnTo>
                  <a:pt x="4360761" y="370827"/>
                </a:lnTo>
                <a:lnTo>
                  <a:pt x="4360761" y="371525"/>
                </a:lnTo>
                <a:lnTo>
                  <a:pt x="4358868" y="371525"/>
                </a:lnTo>
                <a:lnTo>
                  <a:pt x="4355960" y="373976"/>
                </a:lnTo>
                <a:lnTo>
                  <a:pt x="4354804" y="371589"/>
                </a:lnTo>
                <a:lnTo>
                  <a:pt x="4350537" y="370649"/>
                </a:lnTo>
                <a:lnTo>
                  <a:pt x="4352417" y="370141"/>
                </a:lnTo>
                <a:lnTo>
                  <a:pt x="4353014" y="370141"/>
                </a:lnTo>
                <a:lnTo>
                  <a:pt x="4354309" y="369455"/>
                </a:lnTo>
                <a:lnTo>
                  <a:pt x="4353699" y="368769"/>
                </a:lnTo>
                <a:lnTo>
                  <a:pt x="4353699" y="368084"/>
                </a:lnTo>
                <a:lnTo>
                  <a:pt x="4350436" y="368084"/>
                </a:lnTo>
                <a:lnTo>
                  <a:pt x="4349839" y="368769"/>
                </a:lnTo>
                <a:lnTo>
                  <a:pt x="4349153" y="369455"/>
                </a:lnTo>
                <a:lnTo>
                  <a:pt x="4349635" y="370446"/>
                </a:lnTo>
                <a:lnTo>
                  <a:pt x="4347248" y="369900"/>
                </a:lnTo>
                <a:lnTo>
                  <a:pt x="4345216" y="370408"/>
                </a:lnTo>
                <a:lnTo>
                  <a:pt x="4345965" y="369455"/>
                </a:lnTo>
                <a:lnTo>
                  <a:pt x="4344949" y="368769"/>
                </a:lnTo>
                <a:lnTo>
                  <a:pt x="4343920" y="368084"/>
                </a:lnTo>
                <a:lnTo>
                  <a:pt x="4342092" y="366852"/>
                </a:lnTo>
                <a:lnTo>
                  <a:pt x="4342092" y="368084"/>
                </a:lnTo>
                <a:lnTo>
                  <a:pt x="4342015" y="366788"/>
                </a:lnTo>
                <a:lnTo>
                  <a:pt x="4341888" y="366712"/>
                </a:lnTo>
                <a:lnTo>
                  <a:pt x="4338828" y="364642"/>
                </a:lnTo>
                <a:lnTo>
                  <a:pt x="4333672" y="363956"/>
                </a:lnTo>
                <a:lnTo>
                  <a:pt x="4332465" y="359143"/>
                </a:lnTo>
                <a:lnTo>
                  <a:pt x="4331779" y="356387"/>
                </a:lnTo>
                <a:lnTo>
                  <a:pt x="4321454" y="355003"/>
                </a:lnTo>
                <a:lnTo>
                  <a:pt x="4317657" y="358559"/>
                </a:lnTo>
                <a:lnTo>
                  <a:pt x="4314317" y="357771"/>
                </a:lnTo>
                <a:lnTo>
                  <a:pt x="4311739" y="355701"/>
                </a:lnTo>
                <a:lnTo>
                  <a:pt x="4309161" y="358457"/>
                </a:lnTo>
                <a:lnTo>
                  <a:pt x="4315612" y="359829"/>
                </a:lnTo>
                <a:lnTo>
                  <a:pt x="4316184" y="360743"/>
                </a:lnTo>
                <a:lnTo>
                  <a:pt x="4315904" y="362966"/>
                </a:lnTo>
                <a:lnTo>
                  <a:pt x="4315612" y="363270"/>
                </a:lnTo>
                <a:lnTo>
                  <a:pt x="4315866" y="363270"/>
                </a:lnTo>
                <a:lnTo>
                  <a:pt x="4315612" y="365340"/>
                </a:lnTo>
                <a:lnTo>
                  <a:pt x="4322064" y="370141"/>
                </a:lnTo>
                <a:lnTo>
                  <a:pt x="4329798" y="368769"/>
                </a:lnTo>
                <a:lnTo>
                  <a:pt x="4329303" y="370357"/>
                </a:lnTo>
                <a:lnTo>
                  <a:pt x="4328503" y="370141"/>
                </a:lnTo>
                <a:lnTo>
                  <a:pt x="4327906" y="370141"/>
                </a:lnTo>
                <a:lnTo>
                  <a:pt x="4327309" y="371348"/>
                </a:lnTo>
                <a:lnTo>
                  <a:pt x="4325391" y="371030"/>
                </a:lnTo>
                <a:lnTo>
                  <a:pt x="4324756" y="372148"/>
                </a:lnTo>
                <a:lnTo>
                  <a:pt x="4324032" y="372706"/>
                </a:lnTo>
                <a:lnTo>
                  <a:pt x="4323397" y="373824"/>
                </a:lnTo>
                <a:lnTo>
                  <a:pt x="4327487" y="374954"/>
                </a:lnTo>
                <a:lnTo>
                  <a:pt x="4328223" y="373151"/>
                </a:lnTo>
                <a:lnTo>
                  <a:pt x="4328503" y="373595"/>
                </a:lnTo>
                <a:lnTo>
                  <a:pt x="4330484" y="373595"/>
                </a:lnTo>
                <a:lnTo>
                  <a:pt x="4330484" y="373202"/>
                </a:lnTo>
                <a:lnTo>
                  <a:pt x="4333062" y="373595"/>
                </a:lnTo>
                <a:lnTo>
                  <a:pt x="4336250" y="375653"/>
                </a:lnTo>
                <a:lnTo>
                  <a:pt x="4338358" y="374916"/>
                </a:lnTo>
                <a:lnTo>
                  <a:pt x="4340123" y="374281"/>
                </a:lnTo>
                <a:lnTo>
                  <a:pt x="4342282" y="373710"/>
                </a:lnTo>
                <a:lnTo>
                  <a:pt x="4342790" y="374281"/>
                </a:lnTo>
                <a:lnTo>
                  <a:pt x="4342701" y="374688"/>
                </a:lnTo>
                <a:lnTo>
                  <a:pt x="4342092" y="375653"/>
                </a:lnTo>
                <a:lnTo>
                  <a:pt x="4341609" y="377101"/>
                </a:lnTo>
                <a:lnTo>
                  <a:pt x="4339056" y="378879"/>
                </a:lnTo>
                <a:lnTo>
                  <a:pt x="4336326" y="380555"/>
                </a:lnTo>
                <a:lnTo>
                  <a:pt x="4328858" y="380555"/>
                </a:lnTo>
                <a:lnTo>
                  <a:pt x="4330217" y="383362"/>
                </a:lnTo>
                <a:lnTo>
                  <a:pt x="4336681" y="382955"/>
                </a:lnTo>
                <a:lnTo>
                  <a:pt x="4344200" y="381749"/>
                </a:lnTo>
                <a:lnTo>
                  <a:pt x="4351706" y="379818"/>
                </a:lnTo>
                <a:lnTo>
                  <a:pt x="4358170" y="377202"/>
                </a:lnTo>
                <a:lnTo>
                  <a:pt x="4356252" y="374523"/>
                </a:lnTo>
                <a:lnTo>
                  <a:pt x="4361446" y="376339"/>
                </a:lnTo>
                <a:lnTo>
                  <a:pt x="4358183" y="378396"/>
                </a:lnTo>
                <a:lnTo>
                  <a:pt x="4360761" y="379095"/>
                </a:lnTo>
                <a:lnTo>
                  <a:pt x="4360761" y="377024"/>
                </a:lnTo>
                <a:lnTo>
                  <a:pt x="4362043" y="376339"/>
                </a:lnTo>
                <a:lnTo>
                  <a:pt x="4365320" y="377710"/>
                </a:lnTo>
                <a:lnTo>
                  <a:pt x="4368495" y="377024"/>
                </a:lnTo>
                <a:lnTo>
                  <a:pt x="4370019" y="376339"/>
                </a:lnTo>
                <a:lnTo>
                  <a:pt x="4373054" y="374967"/>
                </a:lnTo>
                <a:lnTo>
                  <a:pt x="4373054" y="374281"/>
                </a:lnTo>
                <a:lnTo>
                  <a:pt x="4372368" y="373595"/>
                </a:lnTo>
                <a:lnTo>
                  <a:pt x="4372368" y="372910"/>
                </a:lnTo>
                <a:lnTo>
                  <a:pt x="4373054" y="372910"/>
                </a:lnTo>
                <a:lnTo>
                  <a:pt x="4373054" y="372211"/>
                </a:lnTo>
                <a:close/>
              </a:path>
              <a:path w="9144000" h="398779">
                <a:moveTo>
                  <a:pt x="4373054" y="66738"/>
                </a:moveTo>
                <a:lnTo>
                  <a:pt x="4370476" y="65366"/>
                </a:lnTo>
                <a:lnTo>
                  <a:pt x="4371073" y="67424"/>
                </a:lnTo>
                <a:lnTo>
                  <a:pt x="4371073" y="67792"/>
                </a:lnTo>
                <a:lnTo>
                  <a:pt x="4373054" y="66738"/>
                </a:lnTo>
                <a:close/>
              </a:path>
              <a:path w="9144000" h="398779">
                <a:moveTo>
                  <a:pt x="4374350" y="365340"/>
                </a:moveTo>
                <a:lnTo>
                  <a:pt x="4372368" y="365340"/>
                </a:lnTo>
                <a:lnTo>
                  <a:pt x="4373054" y="366026"/>
                </a:lnTo>
                <a:lnTo>
                  <a:pt x="4370476" y="363956"/>
                </a:lnTo>
                <a:lnTo>
                  <a:pt x="4365917" y="364642"/>
                </a:lnTo>
                <a:lnTo>
                  <a:pt x="4367898" y="368084"/>
                </a:lnTo>
                <a:lnTo>
                  <a:pt x="4370476" y="368769"/>
                </a:lnTo>
                <a:lnTo>
                  <a:pt x="4371340" y="368084"/>
                </a:lnTo>
                <a:lnTo>
                  <a:pt x="4371657" y="367830"/>
                </a:lnTo>
                <a:lnTo>
                  <a:pt x="4373651" y="367398"/>
                </a:lnTo>
                <a:lnTo>
                  <a:pt x="4373651" y="366712"/>
                </a:lnTo>
                <a:lnTo>
                  <a:pt x="4374350" y="365340"/>
                </a:lnTo>
                <a:close/>
              </a:path>
              <a:path w="9144000" h="398779">
                <a:moveTo>
                  <a:pt x="4375632" y="384594"/>
                </a:moveTo>
                <a:lnTo>
                  <a:pt x="4374947" y="384594"/>
                </a:lnTo>
                <a:lnTo>
                  <a:pt x="4374350" y="383222"/>
                </a:lnTo>
                <a:lnTo>
                  <a:pt x="4370400" y="384149"/>
                </a:lnTo>
                <a:lnTo>
                  <a:pt x="4367085" y="383362"/>
                </a:lnTo>
                <a:lnTo>
                  <a:pt x="4365726" y="384479"/>
                </a:lnTo>
                <a:lnTo>
                  <a:pt x="4362259" y="385610"/>
                </a:lnTo>
                <a:lnTo>
                  <a:pt x="4364990" y="386727"/>
                </a:lnTo>
                <a:lnTo>
                  <a:pt x="4365726" y="385051"/>
                </a:lnTo>
                <a:lnTo>
                  <a:pt x="4368495" y="384797"/>
                </a:lnTo>
                <a:lnTo>
                  <a:pt x="4368495" y="385279"/>
                </a:lnTo>
                <a:lnTo>
                  <a:pt x="4371073" y="385279"/>
                </a:lnTo>
                <a:lnTo>
                  <a:pt x="4371073" y="386651"/>
                </a:lnTo>
                <a:lnTo>
                  <a:pt x="4374947" y="385965"/>
                </a:lnTo>
                <a:lnTo>
                  <a:pt x="4375632" y="384594"/>
                </a:lnTo>
                <a:close/>
              </a:path>
              <a:path w="9144000" h="398779">
                <a:moveTo>
                  <a:pt x="4376013" y="64770"/>
                </a:moveTo>
                <a:lnTo>
                  <a:pt x="4375277" y="63652"/>
                </a:lnTo>
                <a:lnTo>
                  <a:pt x="4373918" y="62522"/>
                </a:lnTo>
                <a:lnTo>
                  <a:pt x="4373283" y="63080"/>
                </a:lnTo>
                <a:lnTo>
                  <a:pt x="4371187" y="61963"/>
                </a:lnTo>
                <a:lnTo>
                  <a:pt x="4370463" y="62522"/>
                </a:lnTo>
                <a:lnTo>
                  <a:pt x="4369816" y="63080"/>
                </a:lnTo>
                <a:lnTo>
                  <a:pt x="4369092" y="63080"/>
                </a:lnTo>
                <a:lnTo>
                  <a:pt x="4371822" y="64770"/>
                </a:lnTo>
                <a:lnTo>
                  <a:pt x="4376013" y="64770"/>
                </a:lnTo>
                <a:close/>
              </a:path>
              <a:path w="9144000" h="398779">
                <a:moveTo>
                  <a:pt x="4378744" y="45694"/>
                </a:moveTo>
                <a:lnTo>
                  <a:pt x="4373918" y="42329"/>
                </a:lnTo>
                <a:lnTo>
                  <a:pt x="4370463" y="42887"/>
                </a:lnTo>
                <a:lnTo>
                  <a:pt x="4367085" y="42329"/>
                </a:lnTo>
                <a:lnTo>
                  <a:pt x="4371187" y="42329"/>
                </a:lnTo>
                <a:lnTo>
                  <a:pt x="4365726" y="40081"/>
                </a:lnTo>
                <a:lnTo>
                  <a:pt x="4363199" y="38531"/>
                </a:lnTo>
                <a:lnTo>
                  <a:pt x="4363339" y="38531"/>
                </a:lnTo>
                <a:lnTo>
                  <a:pt x="4363339" y="37846"/>
                </a:lnTo>
                <a:lnTo>
                  <a:pt x="4362996" y="37465"/>
                </a:lnTo>
                <a:lnTo>
                  <a:pt x="4362996" y="41211"/>
                </a:lnTo>
                <a:lnTo>
                  <a:pt x="4362996" y="41770"/>
                </a:lnTo>
                <a:lnTo>
                  <a:pt x="4360900" y="41770"/>
                </a:lnTo>
                <a:lnTo>
                  <a:pt x="4360265" y="41211"/>
                </a:lnTo>
                <a:lnTo>
                  <a:pt x="4359529" y="40652"/>
                </a:lnTo>
                <a:lnTo>
                  <a:pt x="4358195" y="39903"/>
                </a:lnTo>
                <a:lnTo>
                  <a:pt x="4360151" y="39903"/>
                </a:lnTo>
                <a:lnTo>
                  <a:pt x="4360151" y="40589"/>
                </a:lnTo>
                <a:lnTo>
                  <a:pt x="4360761" y="39903"/>
                </a:lnTo>
                <a:lnTo>
                  <a:pt x="4361180" y="39903"/>
                </a:lnTo>
                <a:lnTo>
                  <a:pt x="4361624" y="40081"/>
                </a:lnTo>
                <a:lnTo>
                  <a:pt x="4362996" y="41211"/>
                </a:lnTo>
                <a:lnTo>
                  <a:pt x="4362996" y="37465"/>
                </a:lnTo>
                <a:lnTo>
                  <a:pt x="4362729" y="37160"/>
                </a:lnTo>
                <a:lnTo>
                  <a:pt x="4362043" y="37160"/>
                </a:lnTo>
                <a:lnTo>
                  <a:pt x="4362043" y="35090"/>
                </a:lnTo>
                <a:lnTo>
                  <a:pt x="4361446" y="34404"/>
                </a:lnTo>
                <a:lnTo>
                  <a:pt x="4358183" y="35788"/>
                </a:lnTo>
                <a:lnTo>
                  <a:pt x="4354995" y="38531"/>
                </a:lnTo>
                <a:lnTo>
                  <a:pt x="4356278" y="39941"/>
                </a:lnTo>
                <a:lnTo>
                  <a:pt x="4354804" y="39522"/>
                </a:lnTo>
                <a:lnTo>
                  <a:pt x="4354068" y="40081"/>
                </a:lnTo>
                <a:lnTo>
                  <a:pt x="4356163" y="41770"/>
                </a:lnTo>
                <a:lnTo>
                  <a:pt x="4357535" y="42329"/>
                </a:lnTo>
                <a:lnTo>
                  <a:pt x="4357852" y="42887"/>
                </a:lnTo>
                <a:lnTo>
                  <a:pt x="4358170" y="43446"/>
                </a:lnTo>
                <a:lnTo>
                  <a:pt x="4365726" y="46812"/>
                </a:lnTo>
                <a:lnTo>
                  <a:pt x="4368216" y="46964"/>
                </a:lnTo>
                <a:lnTo>
                  <a:pt x="4369181" y="47472"/>
                </a:lnTo>
                <a:lnTo>
                  <a:pt x="4368495" y="48158"/>
                </a:lnTo>
                <a:lnTo>
                  <a:pt x="4370476" y="48158"/>
                </a:lnTo>
                <a:lnTo>
                  <a:pt x="4371073" y="47472"/>
                </a:lnTo>
                <a:lnTo>
                  <a:pt x="4371238" y="47142"/>
                </a:lnTo>
                <a:lnTo>
                  <a:pt x="4375277" y="47383"/>
                </a:lnTo>
                <a:lnTo>
                  <a:pt x="4378744" y="45694"/>
                </a:lnTo>
                <a:close/>
              </a:path>
              <a:path w="9144000" h="398779">
                <a:moveTo>
                  <a:pt x="4378820" y="363270"/>
                </a:moveTo>
                <a:lnTo>
                  <a:pt x="4378363" y="361696"/>
                </a:lnTo>
                <a:lnTo>
                  <a:pt x="4373054" y="363956"/>
                </a:lnTo>
                <a:lnTo>
                  <a:pt x="4378210" y="364642"/>
                </a:lnTo>
                <a:lnTo>
                  <a:pt x="4378820" y="363270"/>
                </a:lnTo>
                <a:close/>
              </a:path>
              <a:path w="9144000" h="398779">
                <a:moveTo>
                  <a:pt x="4379506" y="361200"/>
                </a:moveTo>
                <a:lnTo>
                  <a:pt x="4378210" y="361200"/>
                </a:lnTo>
                <a:lnTo>
                  <a:pt x="4378363" y="361696"/>
                </a:lnTo>
                <a:lnTo>
                  <a:pt x="4379506" y="361200"/>
                </a:lnTo>
                <a:close/>
              </a:path>
              <a:path w="9144000" h="398779">
                <a:moveTo>
                  <a:pt x="4380789" y="356387"/>
                </a:moveTo>
                <a:lnTo>
                  <a:pt x="4379506" y="355701"/>
                </a:lnTo>
                <a:lnTo>
                  <a:pt x="4377525" y="355701"/>
                </a:lnTo>
                <a:lnTo>
                  <a:pt x="4375632" y="355003"/>
                </a:lnTo>
                <a:lnTo>
                  <a:pt x="4375632" y="357085"/>
                </a:lnTo>
                <a:lnTo>
                  <a:pt x="4376242" y="358457"/>
                </a:lnTo>
                <a:lnTo>
                  <a:pt x="4380103" y="358457"/>
                </a:lnTo>
                <a:lnTo>
                  <a:pt x="4380103" y="357085"/>
                </a:lnTo>
                <a:lnTo>
                  <a:pt x="4380789" y="356387"/>
                </a:lnTo>
                <a:close/>
              </a:path>
              <a:path w="9144000" h="398779">
                <a:moveTo>
                  <a:pt x="4382084" y="360514"/>
                </a:moveTo>
                <a:lnTo>
                  <a:pt x="4381398" y="359143"/>
                </a:lnTo>
                <a:lnTo>
                  <a:pt x="4379506" y="359829"/>
                </a:lnTo>
                <a:lnTo>
                  <a:pt x="4379506" y="361200"/>
                </a:lnTo>
                <a:lnTo>
                  <a:pt x="4382084" y="361200"/>
                </a:lnTo>
                <a:lnTo>
                  <a:pt x="4382084" y="360514"/>
                </a:lnTo>
                <a:close/>
              </a:path>
              <a:path w="9144000" h="398779">
                <a:moveTo>
                  <a:pt x="4382084" y="9639"/>
                </a:moveTo>
                <a:lnTo>
                  <a:pt x="4381398" y="8255"/>
                </a:lnTo>
                <a:lnTo>
                  <a:pt x="4380103" y="8255"/>
                </a:lnTo>
                <a:lnTo>
                  <a:pt x="4380789" y="9639"/>
                </a:lnTo>
                <a:lnTo>
                  <a:pt x="4380789" y="10325"/>
                </a:lnTo>
                <a:lnTo>
                  <a:pt x="4381398" y="11709"/>
                </a:lnTo>
                <a:lnTo>
                  <a:pt x="4382084" y="10325"/>
                </a:lnTo>
                <a:lnTo>
                  <a:pt x="4382084" y="9639"/>
                </a:lnTo>
                <a:close/>
              </a:path>
              <a:path w="9144000" h="398779">
                <a:moveTo>
                  <a:pt x="4383976" y="34404"/>
                </a:moveTo>
                <a:lnTo>
                  <a:pt x="4382744" y="34404"/>
                </a:lnTo>
                <a:lnTo>
                  <a:pt x="4382109" y="33350"/>
                </a:lnTo>
                <a:lnTo>
                  <a:pt x="4380738" y="33070"/>
                </a:lnTo>
                <a:lnTo>
                  <a:pt x="4382084" y="30276"/>
                </a:lnTo>
                <a:lnTo>
                  <a:pt x="4378820" y="31648"/>
                </a:lnTo>
                <a:lnTo>
                  <a:pt x="4378820" y="32334"/>
                </a:lnTo>
                <a:lnTo>
                  <a:pt x="4379201" y="32727"/>
                </a:lnTo>
                <a:lnTo>
                  <a:pt x="4378210" y="32321"/>
                </a:lnTo>
                <a:lnTo>
                  <a:pt x="4378210" y="31648"/>
                </a:lnTo>
                <a:lnTo>
                  <a:pt x="4377525" y="31648"/>
                </a:lnTo>
                <a:lnTo>
                  <a:pt x="4376928" y="30962"/>
                </a:lnTo>
                <a:lnTo>
                  <a:pt x="4376356" y="31559"/>
                </a:lnTo>
                <a:lnTo>
                  <a:pt x="4375277" y="31115"/>
                </a:lnTo>
                <a:lnTo>
                  <a:pt x="4373283" y="32232"/>
                </a:lnTo>
                <a:lnTo>
                  <a:pt x="4373283" y="33350"/>
                </a:lnTo>
                <a:lnTo>
                  <a:pt x="4374350" y="34683"/>
                </a:lnTo>
                <a:lnTo>
                  <a:pt x="4374350" y="35090"/>
                </a:lnTo>
                <a:lnTo>
                  <a:pt x="4373054" y="35090"/>
                </a:lnTo>
                <a:lnTo>
                  <a:pt x="4373054" y="37160"/>
                </a:lnTo>
                <a:lnTo>
                  <a:pt x="4371759" y="35788"/>
                </a:lnTo>
                <a:lnTo>
                  <a:pt x="4368495" y="36474"/>
                </a:lnTo>
                <a:lnTo>
                  <a:pt x="4370476" y="39217"/>
                </a:lnTo>
                <a:lnTo>
                  <a:pt x="4373054" y="39903"/>
                </a:lnTo>
                <a:lnTo>
                  <a:pt x="4376242" y="39903"/>
                </a:lnTo>
                <a:lnTo>
                  <a:pt x="4376928" y="37846"/>
                </a:lnTo>
                <a:lnTo>
                  <a:pt x="4376585" y="37160"/>
                </a:lnTo>
                <a:lnTo>
                  <a:pt x="4376242" y="36474"/>
                </a:lnTo>
                <a:lnTo>
                  <a:pt x="4378210" y="37160"/>
                </a:lnTo>
                <a:lnTo>
                  <a:pt x="4381398" y="37160"/>
                </a:lnTo>
                <a:lnTo>
                  <a:pt x="4382084" y="36474"/>
                </a:lnTo>
                <a:lnTo>
                  <a:pt x="4382757" y="35750"/>
                </a:lnTo>
                <a:lnTo>
                  <a:pt x="4383481" y="35598"/>
                </a:lnTo>
                <a:lnTo>
                  <a:pt x="4383252" y="35229"/>
                </a:lnTo>
                <a:lnTo>
                  <a:pt x="4383379" y="35090"/>
                </a:lnTo>
                <a:lnTo>
                  <a:pt x="4383976" y="34404"/>
                </a:lnTo>
                <a:close/>
              </a:path>
              <a:path w="9144000" h="398779">
                <a:moveTo>
                  <a:pt x="4386935" y="76542"/>
                </a:moveTo>
                <a:lnTo>
                  <a:pt x="4377372" y="72059"/>
                </a:lnTo>
                <a:lnTo>
                  <a:pt x="4368457" y="70713"/>
                </a:lnTo>
                <a:lnTo>
                  <a:pt x="4367898" y="69494"/>
                </a:lnTo>
                <a:lnTo>
                  <a:pt x="4370578" y="68059"/>
                </a:lnTo>
                <a:lnTo>
                  <a:pt x="4365320" y="67424"/>
                </a:lnTo>
                <a:lnTo>
                  <a:pt x="4367898" y="70180"/>
                </a:lnTo>
                <a:lnTo>
                  <a:pt x="4367250" y="70523"/>
                </a:lnTo>
                <a:lnTo>
                  <a:pt x="4366361" y="70383"/>
                </a:lnTo>
                <a:lnTo>
                  <a:pt x="4366857" y="70739"/>
                </a:lnTo>
                <a:lnTo>
                  <a:pt x="4364025" y="72237"/>
                </a:lnTo>
                <a:lnTo>
                  <a:pt x="4365917" y="74993"/>
                </a:lnTo>
                <a:lnTo>
                  <a:pt x="4369117" y="72288"/>
                </a:lnTo>
                <a:lnTo>
                  <a:pt x="4374477" y="75984"/>
                </a:lnTo>
                <a:lnTo>
                  <a:pt x="4375277" y="76542"/>
                </a:lnTo>
                <a:lnTo>
                  <a:pt x="4376648" y="79349"/>
                </a:lnTo>
                <a:lnTo>
                  <a:pt x="4378007" y="79349"/>
                </a:lnTo>
                <a:lnTo>
                  <a:pt x="4380103" y="79908"/>
                </a:lnTo>
                <a:lnTo>
                  <a:pt x="4380738" y="78790"/>
                </a:lnTo>
                <a:lnTo>
                  <a:pt x="4376648" y="75984"/>
                </a:lnTo>
                <a:lnTo>
                  <a:pt x="4386935" y="76542"/>
                </a:lnTo>
                <a:close/>
              </a:path>
              <a:path w="9144000" h="398779">
                <a:moveTo>
                  <a:pt x="4386935" y="74295"/>
                </a:moveTo>
                <a:lnTo>
                  <a:pt x="4386211" y="72618"/>
                </a:lnTo>
                <a:lnTo>
                  <a:pt x="4383481" y="70942"/>
                </a:lnTo>
                <a:lnTo>
                  <a:pt x="4381474" y="72059"/>
                </a:lnTo>
                <a:lnTo>
                  <a:pt x="4379379" y="72059"/>
                </a:lnTo>
                <a:lnTo>
                  <a:pt x="4382109" y="73177"/>
                </a:lnTo>
                <a:lnTo>
                  <a:pt x="4386935" y="74295"/>
                </a:lnTo>
                <a:close/>
              </a:path>
              <a:path w="9144000" h="398779">
                <a:moveTo>
                  <a:pt x="4388536" y="395605"/>
                </a:moveTo>
                <a:lnTo>
                  <a:pt x="4387989" y="396036"/>
                </a:lnTo>
                <a:lnTo>
                  <a:pt x="4388256" y="396494"/>
                </a:lnTo>
                <a:lnTo>
                  <a:pt x="4388536" y="395605"/>
                </a:lnTo>
                <a:close/>
              </a:path>
              <a:path w="9144000" h="398779">
                <a:moveTo>
                  <a:pt x="4391114" y="52298"/>
                </a:moveTo>
                <a:lnTo>
                  <a:pt x="4390428" y="51612"/>
                </a:lnTo>
                <a:lnTo>
                  <a:pt x="4388536" y="51612"/>
                </a:lnTo>
                <a:lnTo>
                  <a:pt x="4387240" y="48844"/>
                </a:lnTo>
                <a:lnTo>
                  <a:pt x="4386554" y="48844"/>
                </a:lnTo>
                <a:lnTo>
                  <a:pt x="4380789" y="48158"/>
                </a:lnTo>
                <a:lnTo>
                  <a:pt x="4380103" y="49542"/>
                </a:lnTo>
                <a:lnTo>
                  <a:pt x="4380103" y="50914"/>
                </a:lnTo>
                <a:lnTo>
                  <a:pt x="4380789" y="52298"/>
                </a:lnTo>
                <a:lnTo>
                  <a:pt x="4391114" y="52298"/>
                </a:lnTo>
                <a:close/>
              </a:path>
              <a:path w="9144000" h="398779">
                <a:moveTo>
                  <a:pt x="4393692" y="55041"/>
                </a:moveTo>
                <a:lnTo>
                  <a:pt x="4389132" y="53670"/>
                </a:lnTo>
                <a:lnTo>
                  <a:pt x="4390123" y="52984"/>
                </a:lnTo>
                <a:lnTo>
                  <a:pt x="4378820" y="52984"/>
                </a:lnTo>
                <a:lnTo>
                  <a:pt x="4373054" y="52984"/>
                </a:lnTo>
                <a:lnTo>
                  <a:pt x="4372788" y="54292"/>
                </a:lnTo>
                <a:lnTo>
                  <a:pt x="4371187" y="52984"/>
                </a:lnTo>
                <a:lnTo>
                  <a:pt x="4368457" y="51866"/>
                </a:lnTo>
                <a:lnTo>
                  <a:pt x="4365726" y="52984"/>
                </a:lnTo>
                <a:lnTo>
                  <a:pt x="4366361" y="54114"/>
                </a:lnTo>
                <a:lnTo>
                  <a:pt x="4369816" y="55232"/>
                </a:lnTo>
                <a:lnTo>
                  <a:pt x="4371187" y="55232"/>
                </a:lnTo>
                <a:lnTo>
                  <a:pt x="4372673" y="54838"/>
                </a:lnTo>
                <a:lnTo>
                  <a:pt x="4372368" y="56413"/>
                </a:lnTo>
                <a:lnTo>
                  <a:pt x="4378210" y="56413"/>
                </a:lnTo>
                <a:lnTo>
                  <a:pt x="4377525" y="57797"/>
                </a:lnTo>
                <a:lnTo>
                  <a:pt x="4378210" y="58483"/>
                </a:lnTo>
                <a:lnTo>
                  <a:pt x="4380103" y="59169"/>
                </a:lnTo>
                <a:lnTo>
                  <a:pt x="4381398" y="58483"/>
                </a:lnTo>
                <a:lnTo>
                  <a:pt x="4382084" y="57797"/>
                </a:lnTo>
                <a:lnTo>
                  <a:pt x="4383379" y="57111"/>
                </a:lnTo>
                <a:lnTo>
                  <a:pt x="4383976" y="57797"/>
                </a:lnTo>
                <a:lnTo>
                  <a:pt x="4384662" y="58483"/>
                </a:lnTo>
                <a:lnTo>
                  <a:pt x="4385272" y="59169"/>
                </a:lnTo>
                <a:lnTo>
                  <a:pt x="4387240" y="58483"/>
                </a:lnTo>
                <a:lnTo>
                  <a:pt x="4392409" y="57111"/>
                </a:lnTo>
                <a:lnTo>
                  <a:pt x="4393692" y="55041"/>
                </a:lnTo>
                <a:close/>
              </a:path>
              <a:path w="9144000" h="398779">
                <a:moveTo>
                  <a:pt x="4394492" y="396709"/>
                </a:moveTo>
                <a:lnTo>
                  <a:pt x="4394301" y="396290"/>
                </a:lnTo>
                <a:lnTo>
                  <a:pt x="4389818" y="394919"/>
                </a:lnTo>
                <a:lnTo>
                  <a:pt x="4389221" y="396709"/>
                </a:lnTo>
                <a:lnTo>
                  <a:pt x="4394492" y="396709"/>
                </a:lnTo>
                <a:close/>
              </a:path>
              <a:path w="9144000" h="398779">
                <a:moveTo>
                  <a:pt x="4395381" y="398614"/>
                </a:moveTo>
                <a:lnTo>
                  <a:pt x="4394936" y="397662"/>
                </a:lnTo>
                <a:lnTo>
                  <a:pt x="4394619" y="396976"/>
                </a:lnTo>
                <a:lnTo>
                  <a:pt x="4389132" y="396976"/>
                </a:lnTo>
                <a:lnTo>
                  <a:pt x="4388536" y="396976"/>
                </a:lnTo>
                <a:lnTo>
                  <a:pt x="4388383" y="396709"/>
                </a:lnTo>
                <a:lnTo>
                  <a:pt x="4388256" y="396494"/>
                </a:lnTo>
                <a:lnTo>
                  <a:pt x="4388205" y="396646"/>
                </a:lnTo>
                <a:lnTo>
                  <a:pt x="4387532" y="396405"/>
                </a:lnTo>
                <a:lnTo>
                  <a:pt x="4387989" y="396036"/>
                </a:lnTo>
                <a:lnTo>
                  <a:pt x="4387342" y="394919"/>
                </a:lnTo>
                <a:lnTo>
                  <a:pt x="4387850" y="394919"/>
                </a:lnTo>
                <a:lnTo>
                  <a:pt x="4389818" y="392849"/>
                </a:lnTo>
                <a:lnTo>
                  <a:pt x="4390148" y="392506"/>
                </a:lnTo>
                <a:lnTo>
                  <a:pt x="4391114" y="392163"/>
                </a:lnTo>
                <a:lnTo>
                  <a:pt x="4393006" y="390105"/>
                </a:lnTo>
                <a:lnTo>
                  <a:pt x="4392536" y="389928"/>
                </a:lnTo>
                <a:lnTo>
                  <a:pt x="4393692" y="388734"/>
                </a:lnTo>
                <a:lnTo>
                  <a:pt x="4391114" y="388734"/>
                </a:lnTo>
                <a:lnTo>
                  <a:pt x="4385957" y="387350"/>
                </a:lnTo>
                <a:lnTo>
                  <a:pt x="4383379" y="392849"/>
                </a:lnTo>
                <a:lnTo>
                  <a:pt x="4382744" y="392557"/>
                </a:lnTo>
                <a:lnTo>
                  <a:pt x="4381754" y="390842"/>
                </a:lnTo>
                <a:lnTo>
                  <a:pt x="4380458" y="391121"/>
                </a:lnTo>
                <a:lnTo>
                  <a:pt x="4379506" y="390105"/>
                </a:lnTo>
                <a:lnTo>
                  <a:pt x="4377639" y="390105"/>
                </a:lnTo>
                <a:lnTo>
                  <a:pt x="4370476" y="386651"/>
                </a:lnTo>
                <a:lnTo>
                  <a:pt x="4371759" y="393534"/>
                </a:lnTo>
                <a:lnTo>
                  <a:pt x="4372508" y="393623"/>
                </a:lnTo>
                <a:lnTo>
                  <a:pt x="4371822" y="394030"/>
                </a:lnTo>
                <a:lnTo>
                  <a:pt x="4373042" y="394766"/>
                </a:lnTo>
                <a:lnTo>
                  <a:pt x="4373029" y="396265"/>
                </a:lnTo>
                <a:lnTo>
                  <a:pt x="4369816" y="397383"/>
                </a:lnTo>
                <a:lnTo>
                  <a:pt x="4373016" y="397370"/>
                </a:lnTo>
                <a:lnTo>
                  <a:pt x="4373016" y="398614"/>
                </a:lnTo>
                <a:lnTo>
                  <a:pt x="4386986" y="398614"/>
                </a:lnTo>
                <a:lnTo>
                  <a:pt x="4387888" y="397662"/>
                </a:lnTo>
                <a:lnTo>
                  <a:pt x="4387596" y="398614"/>
                </a:lnTo>
                <a:lnTo>
                  <a:pt x="4392434" y="398614"/>
                </a:lnTo>
                <a:lnTo>
                  <a:pt x="4395190" y="398614"/>
                </a:lnTo>
                <a:lnTo>
                  <a:pt x="4395381" y="398614"/>
                </a:lnTo>
                <a:close/>
              </a:path>
              <a:path w="9144000" h="398779">
                <a:moveTo>
                  <a:pt x="4395584" y="74993"/>
                </a:moveTo>
                <a:lnTo>
                  <a:pt x="4394301" y="74993"/>
                </a:lnTo>
                <a:lnTo>
                  <a:pt x="4394301" y="74307"/>
                </a:lnTo>
                <a:lnTo>
                  <a:pt x="4392409" y="74307"/>
                </a:lnTo>
                <a:lnTo>
                  <a:pt x="4392409" y="74993"/>
                </a:lnTo>
                <a:lnTo>
                  <a:pt x="4391114" y="74993"/>
                </a:lnTo>
                <a:lnTo>
                  <a:pt x="4391114" y="76377"/>
                </a:lnTo>
                <a:lnTo>
                  <a:pt x="4393692" y="76377"/>
                </a:lnTo>
                <a:lnTo>
                  <a:pt x="4395584" y="77063"/>
                </a:lnTo>
                <a:lnTo>
                  <a:pt x="4395584" y="74993"/>
                </a:lnTo>
                <a:close/>
              </a:path>
              <a:path w="9144000" h="398779">
                <a:moveTo>
                  <a:pt x="4399458" y="387350"/>
                </a:moveTo>
                <a:lnTo>
                  <a:pt x="4396270" y="387350"/>
                </a:lnTo>
                <a:lnTo>
                  <a:pt x="4396270" y="388734"/>
                </a:lnTo>
                <a:lnTo>
                  <a:pt x="4398162" y="389407"/>
                </a:lnTo>
                <a:lnTo>
                  <a:pt x="4399458" y="388734"/>
                </a:lnTo>
                <a:lnTo>
                  <a:pt x="4399458" y="387350"/>
                </a:lnTo>
                <a:close/>
              </a:path>
              <a:path w="9144000" h="398779">
                <a:moveTo>
                  <a:pt x="4399864" y="369341"/>
                </a:moveTo>
                <a:lnTo>
                  <a:pt x="4397133" y="368782"/>
                </a:lnTo>
                <a:lnTo>
                  <a:pt x="4399229" y="367652"/>
                </a:lnTo>
                <a:lnTo>
                  <a:pt x="4397133" y="367652"/>
                </a:lnTo>
                <a:lnTo>
                  <a:pt x="4394403" y="367093"/>
                </a:lnTo>
                <a:lnTo>
                  <a:pt x="4393031" y="367652"/>
                </a:lnTo>
                <a:lnTo>
                  <a:pt x="4393768" y="368223"/>
                </a:lnTo>
                <a:lnTo>
                  <a:pt x="4393031" y="368782"/>
                </a:lnTo>
                <a:lnTo>
                  <a:pt x="4394403" y="369341"/>
                </a:lnTo>
                <a:lnTo>
                  <a:pt x="4397133" y="369341"/>
                </a:lnTo>
                <a:lnTo>
                  <a:pt x="4397133" y="369900"/>
                </a:lnTo>
                <a:lnTo>
                  <a:pt x="4396498" y="370471"/>
                </a:lnTo>
                <a:lnTo>
                  <a:pt x="4397857" y="370471"/>
                </a:lnTo>
                <a:lnTo>
                  <a:pt x="4399864" y="369341"/>
                </a:lnTo>
                <a:close/>
              </a:path>
              <a:path w="9144000" h="398779">
                <a:moveTo>
                  <a:pt x="4403953" y="391210"/>
                </a:moveTo>
                <a:lnTo>
                  <a:pt x="4399229" y="391210"/>
                </a:lnTo>
                <a:lnTo>
                  <a:pt x="4395762" y="390652"/>
                </a:lnTo>
                <a:lnTo>
                  <a:pt x="4394746" y="392341"/>
                </a:lnTo>
                <a:lnTo>
                  <a:pt x="4394403" y="392899"/>
                </a:lnTo>
                <a:lnTo>
                  <a:pt x="4395762" y="392341"/>
                </a:lnTo>
                <a:lnTo>
                  <a:pt x="4393031" y="394030"/>
                </a:lnTo>
                <a:lnTo>
                  <a:pt x="4395127" y="394030"/>
                </a:lnTo>
                <a:lnTo>
                  <a:pt x="4396498" y="394589"/>
                </a:lnTo>
                <a:lnTo>
                  <a:pt x="4398492" y="395147"/>
                </a:lnTo>
                <a:lnTo>
                  <a:pt x="4400588" y="394030"/>
                </a:lnTo>
                <a:lnTo>
                  <a:pt x="4402594" y="393458"/>
                </a:lnTo>
                <a:lnTo>
                  <a:pt x="4403953" y="391210"/>
                </a:lnTo>
                <a:close/>
              </a:path>
              <a:path w="9144000" h="398779">
                <a:moveTo>
                  <a:pt x="4408055" y="376631"/>
                </a:moveTo>
                <a:lnTo>
                  <a:pt x="4406049" y="374383"/>
                </a:lnTo>
                <a:lnTo>
                  <a:pt x="4401959" y="376631"/>
                </a:lnTo>
                <a:lnTo>
                  <a:pt x="4399229" y="376631"/>
                </a:lnTo>
                <a:lnTo>
                  <a:pt x="4397133" y="373265"/>
                </a:lnTo>
                <a:lnTo>
                  <a:pt x="4391672" y="372706"/>
                </a:lnTo>
                <a:lnTo>
                  <a:pt x="4382833" y="372706"/>
                </a:lnTo>
                <a:lnTo>
                  <a:pt x="4378744" y="376072"/>
                </a:lnTo>
                <a:lnTo>
                  <a:pt x="4379061" y="376631"/>
                </a:lnTo>
                <a:lnTo>
                  <a:pt x="4379379" y="377202"/>
                </a:lnTo>
                <a:lnTo>
                  <a:pt x="4377372" y="379996"/>
                </a:lnTo>
                <a:lnTo>
                  <a:pt x="4382109" y="381127"/>
                </a:lnTo>
                <a:lnTo>
                  <a:pt x="4384205" y="382244"/>
                </a:lnTo>
                <a:lnTo>
                  <a:pt x="4382389" y="383362"/>
                </a:lnTo>
                <a:lnTo>
                  <a:pt x="4382084" y="383222"/>
                </a:lnTo>
                <a:lnTo>
                  <a:pt x="4379506" y="383222"/>
                </a:lnTo>
                <a:lnTo>
                  <a:pt x="4378820" y="384594"/>
                </a:lnTo>
                <a:lnTo>
                  <a:pt x="4383379" y="386651"/>
                </a:lnTo>
                <a:lnTo>
                  <a:pt x="4383976" y="385279"/>
                </a:lnTo>
                <a:lnTo>
                  <a:pt x="4383379" y="384594"/>
                </a:lnTo>
                <a:lnTo>
                  <a:pt x="4382732" y="383921"/>
                </a:lnTo>
                <a:lnTo>
                  <a:pt x="4384840" y="383921"/>
                </a:lnTo>
                <a:lnTo>
                  <a:pt x="4389666" y="383362"/>
                </a:lnTo>
                <a:lnTo>
                  <a:pt x="4391711" y="384733"/>
                </a:lnTo>
                <a:lnTo>
                  <a:pt x="4391711" y="385965"/>
                </a:lnTo>
                <a:lnTo>
                  <a:pt x="4390428" y="385279"/>
                </a:lnTo>
                <a:lnTo>
                  <a:pt x="4390428" y="384594"/>
                </a:lnTo>
                <a:lnTo>
                  <a:pt x="4388536" y="385279"/>
                </a:lnTo>
                <a:lnTo>
                  <a:pt x="4391711" y="386651"/>
                </a:lnTo>
                <a:lnTo>
                  <a:pt x="4390428" y="385965"/>
                </a:lnTo>
                <a:lnTo>
                  <a:pt x="4393692" y="386651"/>
                </a:lnTo>
                <a:lnTo>
                  <a:pt x="4394505" y="385356"/>
                </a:lnTo>
                <a:lnTo>
                  <a:pt x="4402594" y="383921"/>
                </a:lnTo>
                <a:lnTo>
                  <a:pt x="4400448" y="379095"/>
                </a:lnTo>
                <a:lnTo>
                  <a:pt x="4401439" y="379780"/>
                </a:lnTo>
                <a:lnTo>
                  <a:pt x="4403331" y="379780"/>
                </a:lnTo>
                <a:lnTo>
                  <a:pt x="4402721" y="379095"/>
                </a:lnTo>
                <a:lnTo>
                  <a:pt x="4403331" y="377710"/>
                </a:lnTo>
                <a:lnTo>
                  <a:pt x="4401439" y="378396"/>
                </a:lnTo>
                <a:lnTo>
                  <a:pt x="4400143" y="378396"/>
                </a:lnTo>
                <a:lnTo>
                  <a:pt x="4399864" y="377761"/>
                </a:lnTo>
                <a:lnTo>
                  <a:pt x="4408055" y="376631"/>
                </a:lnTo>
                <a:close/>
              </a:path>
              <a:path w="9144000" h="398779">
                <a:moveTo>
                  <a:pt x="4408055" y="360934"/>
                </a:moveTo>
                <a:lnTo>
                  <a:pt x="4404690" y="359803"/>
                </a:lnTo>
                <a:lnTo>
                  <a:pt x="4406684" y="357568"/>
                </a:lnTo>
                <a:lnTo>
                  <a:pt x="4401223" y="357060"/>
                </a:lnTo>
                <a:lnTo>
                  <a:pt x="4401223" y="359803"/>
                </a:lnTo>
                <a:lnTo>
                  <a:pt x="4398492" y="359244"/>
                </a:lnTo>
                <a:lnTo>
                  <a:pt x="4398492" y="358686"/>
                </a:lnTo>
                <a:lnTo>
                  <a:pt x="4398975" y="358686"/>
                </a:lnTo>
                <a:lnTo>
                  <a:pt x="4401223" y="359803"/>
                </a:lnTo>
                <a:lnTo>
                  <a:pt x="4401223" y="357060"/>
                </a:lnTo>
                <a:lnTo>
                  <a:pt x="4400588" y="356997"/>
                </a:lnTo>
                <a:lnTo>
                  <a:pt x="4397857" y="358127"/>
                </a:lnTo>
                <a:lnTo>
                  <a:pt x="4396600" y="359803"/>
                </a:lnTo>
                <a:lnTo>
                  <a:pt x="4395762" y="360934"/>
                </a:lnTo>
                <a:lnTo>
                  <a:pt x="4406049" y="362051"/>
                </a:lnTo>
                <a:lnTo>
                  <a:pt x="4408055" y="360934"/>
                </a:lnTo>
                <a:close/>
              </a:path>
              <a:path w="9144000" h="398779">
                <a:moveTo>
                  <a:pt x="4408868" y="398614"/>
                </a:moveTo>
                <a:lnTo>
                  <a:pt x="4408055" y="397941"/>
                </a:lnTo>
                <a:lnTo>
                  <a:pt x="4398492" y="396265"/>
                </a:lnTo>
                <a:lnTo>
                  <a:pt x="4395660" y="398614"/>
                </a:lnTo>
                <a:lnTo>
                  <a:pt x="4408868" y="398614"/>
                </a:lnTo>
                <a:close/>
              </a:path>
              <a:path w="9144000" h="398779">
                <a:moveTo>
                  <a:pt x="4409770" y="372910"/>
                </a:moveTo>
                <a:lnTo>
                  <a:pt x="4407878" y="372910"/>
                </a:lnTo>
                <a:lnTo>
                  <a:pt x="4407878" y="373595"/>
                </a:lnTo>
                <a:lnTo>
                  <a:pt x="4407192" y="373595"/>
                </a:lnTo>
                <a:lnTo>
                  <a:pt x="4407192" y="374281"/>
                </a:lnTo>
                <a:lnTo>
                  <a:pt x="4409173" y="374281"/>
                </a:lnTo>
                <a:lnTo>
                  <a:pt x="4409173" y="373595"/>
                </a:lnTo>
                <a:lnTo>
                  <a:pt x="4409770" y="373595"/>
                </a:lnTo>
                <a:lnTo>
                  <a:pt x="4409770" y="372910"/>
                </a:lnTo>
                <a:close/>
              </a:path>
              <a:path w="9144000" h="398779">
                <a:moveTo>
                  <a:pt x="4410468" y="13081"/>
                </a:moveTo>
                <a:lnTo>
                  <a:pt x="4407192" y="14452"/>
                </a:lnTo>
                <a:lnTo>
                  <a:pt x="4406595" y="13081"/>
                </a:lnTo>
                <a:lnTo>
                  <a:pt x="4405300" y="13081"/>
                </a:lnTo>
                <a:lnTo>
                  <a:pt x="4404614" y="13766"/>
                </a:lnTo>
                <a:lnTo>
                  <a:pt x="4404614" y="15138"/>
                </a:lnTo>
                <a:lnTo>
                  <a:pt x="4403331" y="15138"/>
                </a:lnTo>
                <a:lnTo>
                  <a:pt x="4407878" y="15824"/>
                </a:lnTo>
                <a:lnTo>
                  <a:pt x="4402721" y="18580"/>
                </a:lnTo>
                <a:lnTo>
                  <a:pt x="4406595" y="19265"/>
                </a:lnTo>
                <a:lnTo>
                  <a:pt x="4407878" y="17894"/>
                </a:lnTo>
                <a:lnTo>
                  <a:pt x="4409770" y="17894"/>
                </a:lnTo>
                <a:lnTo>
                  <a:pt x="4410468" y="16510"/>
                </a:lnTo>
                <a:lnTo>
                  <a:pt x="4409770" y="15824"/>
                </a:lnTo>
                <a:lnTo>
                  <a:pt x="4410468" y="15824"/>
                </a:lnTo>
                <a:lnTo>
                  <a:pt x="4410468" y="14452"/>
                </a:lnTo>
                <a:lnTo>
                  <a:pt x="4410468" y="13081"/>
                </a:lnTo>
                <a:close/>
              </a:path>
              <a:path w="9144000" h="398779">
                <a:moveTo>
                  <a:pt x="4410786" y="381685"/>
                </a:moveTo>
                <a:lnTo>
                  <a:pt x="4407420" y="381127"/>
                </a:lnTo>
                <a:lnTo>
                  <a:pt x="4405325" y="382803"/>
                </a:lnTo>
                <a:lnTo>
                  <a:pt x="4406049" y="383921"/>
                </a:lnTo>
                <a:lnTo>
                  <a:pt x="4408055" y="385051"/>
                </a:lnTo>
                <a:lnTo>
                  <a:pt x="4410786" y="384479"/>
                </a:lnTo>
                <a:lnTo>
                  <a:pt x="4410786" y="381685"/>
                </a:lnTo>
                <a:close/>
              </a:path>
              <a:path w="9144000" h="398779">
                <a:moveTo>
                  <a:pt x="4411065" y="386651"/>
                </a:moveTo>
                <a:lnTo>
                  <a:pt x="4409173" y="387350"/>
                </a:lnTo>
                <a:lnTo>
                  <a:pt x="4410468" y="387350"/>
                </a:lnTo>
                <a:lnTo>
                  <a:pt x="4411065" y="386651"/>
                </a:lnTo>
                <a:close/>
              </a:path>
              <a:path w="9144000" h="398779">
                <a:moveTo>
                  <a:pt x="4411065" y="41287"/>
                </a:moveTo>
                <a:lnTo>
                  <a:pt x="4410202" y="39903"/>
                </a:lnTo>
                <a:lnTo>
                  <a:pt x="4409351" y="38531"/>
                </a:lnTo>
                <a:lnTo>
                  <a:pt x="4408487" y="37160"/>
                </a:lnTo>
                <a:lnTo>
                  <a:pt x="4404017" y="38531"/>
                </a:lnTo>
                <a:lnTo>
                  <a:pt x="4404017" y="37160"/>
                </a:lnTo>
                <a:lnTo>
                  <a:pt x="4402721" y="35090"/>
                </a:lnTo>
                <a:lnTo>
                  <a:pt x="4402721" y="41287"/>
                </a:lnTo>
                <a:lnTo>
                  <a:pt x="4401350" y="42011"/>
                </a:lnTo>
                <a:lnTo>
                  <a:pt x="4399864" y="41211"/>
                </a:lnTo>
                <a:lnTo>
                  <a:pt x="4398264" y="41668"/>
                </a:lnTo>
                <a:lnTo>
                  <a:pt x="4397159" y="41071"/>
                </a:lnTo>
                <a:lnTo>
                  <a:pt x="4397159" y="45135"/>
                </a:lnTo>
                <a:lnTo>
                  <a:pt x="4396879" y="45415"/>
                </a:lnTo>
                <a:lnTo>
                  <a:pt x="4394987" y="45415"/>
                </a:lnTo>
                <a:lnTo>
                  <a:pt x="4394987" y="44043"/>
                </a:lnTo>
                <a:lnTo>
                  <a:pt x="4396270" y="43345"/>
                </a:lnTo>
                <a:lnTo>
                  <a:pt x="4396410" y="43522"/>
                </a:lnTo>
                <a:lnTo>
                  <a:pt x="4395762" y="44018"/>
                </a:lnTo>
                <a:lnTo>
                  <a:pt x="4397133" y="45135"/>
                </a:lnTo>
                <a:lnTo>
                  <a:pt x="4397159" y="41071"/>
                </a:lnTo>
                <a:lnTo>
                  <a:pt x="4396270" y="40589"/>
                </a:lnTo>
                <a:lnTo>
                  <a:pt x="4400740" y="39903"/>
                </a:lnTo>
                <a:lnTo>
                  <a:pt x="4402721" y="41287"/>
                </a:lnTo>
                <a:lnTo>
                  <a:pt x="4402721" y="35090"/>
                </a:lnTo>
                <a:lnTo>
                  <a:pt x="4404614" y="33020"/>
                </a:lnTo>
                <a:lnTo>
                  <a:pt x="4400740" y="33020"/>
                </a:lnTo>
                <a:lnTo>
                  <a:pt x="4398848" y="31648"/>
                </a:lnTo>
                <a:lnTo>
                  <a:pt x="4397565" y="30276"/>
                </a:lnTo>
                <a:lnTo>
                  <a:pt x="4397565" y="28905"/>
                </a:lnTo>
                <a:lnTo>
                  <a:pt x="4396270" y="27533"/>
                </a:lnTo>
                <a:lnTo>
                  <a:pt x="4395584" y="26149"/>
                </a:lnTo>
                <a:lnTo>
                  <a:pt x="4389132" y="27533"/>
                </a:lnTo>
                <a:lnTo>
                  <a:pt x="4390428" y="29591"/>
                </a:lnTo>
                <a:lnTo>
                  <a:pt x="4394301" y="31648"/>
                </a:lnTo>
                <a:lnTo>
                  <a:pt x="4391114" y="31648"/>
                </a:lnTo>
                <a:lnTo>
                  <a:pt x="4389818" y="32334"/>
                </a:lnTo>
                <a:lnTo>
                  <a:pt x="4388536" y="32334"/>
                </a:lnTo>
                <a:lnTo>
                  <a:pt x="4388650" y="33718"/>
                </a:lnTo>
                <a:lnTo>
                  <a:pt x="4389132" y="36474"/>
                </a:lnTo>
                <a:lnTo>
                  <a:pt x="4382681" y="40589"/>
                </a:lnTo>
                <a:lnTo>
                  <a:pt x="4383989" y="43345"/>
                </a:lnTo>
                <a:lnTo>
                  <a:pt x="4387240" y="44729"/>
                </a:lnTo>
                <a:lnTo>
                  <a:pt x="4388536" y="42659"/>
                </a:lnTo>
                <a:lnTo>
                  <a:pt x="4390428" y="42659"/>
                </a:lnTo>
                <a:lnTo>
                  <a:pt x="4392396" y="43345"/>
                </a:lnTo>
                <a:lnTo>
                  <a:pt x="4391711" y="45415"/>
                </a:lnTo>
                <a:lnTo>
                  <a:pt x="4392409" y="46101"/>
                </a:lnTo>
                <a:lnTo>
                  <a:pt x="4391711" y="46101"/>
                </a:lnTo>
                <a:lnTo>
                  <a:pt x="4392409" y="48158"/>
                </a:lnTo>
                <a:lnTo>
                  <a:pt x="4393692" y="48158"/>
                </a:lnTo>
                <a:lnTo>
                  <a:pt x="4394987" y="49542"/>
                </a:lnTo>
                <a:lnTo>
                  <a:pt x="4392409" y="49542"/>
                </a:lnTo>
                <a:lnTo>
                  <a:pt x="4391711" y="48158"/>
                </a:lnTo>
                <a:lnTo>
                  <a:pt x="4389818" y="49542"/>
                </a:lnTo>
                <a:lnTo>
                  <a:pt x="4392409" y="50228"/>
                </a:lnTo>
                <a:lnTo>
                  <a:pt x="4394987" y="50228"/>
                </a:lnTo>
                <a:lnTo>
                  <a:pt x="4394301" y="50914"/>
                </a:lnTo>
                <a:lnTo>
                  <a:pt x="4394301" y="52298"/>
                </a:lnTo>
                <a:lnTo>
                  <a:pt x="4398162" y="52298"/>
                </a:lnTo>
                <a:lnTo>
                  <a:pt x="4399458" y="50228"/>
                </a:lnTo>
                <a:lnTo>
                  <a:pt x="4398162" y="49542"/>
                </a:lnTo>
                <a:lnTo>
                  <a:pt x="4398848" y="49542"/>
                </a:lnTo>
                <a:lnTo>
                  <a:pt x="4399458" y="48158"/>
                </a:lnTo>
                <a:lnTo>
                  <a:pt x="4399458" y="46786"/>
                </a:lnTo>
                <a:lnTo>
                  <a:pt x="4398188" y="45415"/>
                </a:lnTo>
                <a:lnTo>
                  <a:pt x="4397768" y="44970"/>
                </a:lnTo>
                <a:lnTo>
                  <a:pt x="4398365" y="44805"/>
                </a:lnTo>
                <a:lnTo>
                  <a:pt x="4400143" y="45415"/>
                </a:lnTo>
                <a:lnTo>
                  <a:pt x="4400651" y="44577"/>
                </a:lnTo>
                <a:lnTo>
                  <a:pt x="4401959" y="44577"/>
                </a:lnTo>
                <a:lnTo>
                  <a:pt x="4403953" y="44018"/>
                </a:lnTo>
                <a:lnTo>
                  <a:pt x="4403953" y="43446"/>
                </a:lnTo>
                <a:lnTo>
                  <a:pt x="4403509" y="43205"/>
                </a:lnTo>
                <a:lnTo>
                  <a:pt x="4404017" y="42659"/>
                </a:lnTo>
                <a:lnTo>
                  <a:pt x="4404017" y="41973"/>
                </a:lnTo>
                <a:lnTo>
                  <a:pt x="4404309" y="41630"/>
                </a:lnTo>
                <a:lnTo>
                  <a:pt x="4404614" y="41973"/>
                </a:lnTo>
                <a:lnTo>
                  <a:pt x="4407192" y="41973"/>
                </a:lnTo>
                <a:lnTo>
                  <a:pt x="4407878" y="42659"/>
                </a:lnTo>
                <a:lnTo>
                  <a:pt x="4411065" y="41287"/>
                </a:lnTo>
                <a:close/>
              </a:path>
              <a:path w="9144000" h="398779">
                <a:moveTo>
                  <a:pt x="4413643" y="390105"/>
                </a:moveTo>
                <a:lnTo>
                  <a:pt x="4411751" y="390105"/>
                </a:lnTo>
                <a:lnTo>
                  <a:pt x="4413047" y="388734"/>
                </a:lnTo>
                <a:lnTo>
                  <a:pt x="4410468" y="388734"/>
                </a:lnTo>
                <a:lnTo>
                  <a:pt x="4410468" y="389255"/>
                </a:lnTo>
                <a:lnTo>
                  <a:pt x="4410468" y="389407"/>
                </a:lnTo>
                <a:lnTo>
                  <a:pt x="4410468" y="389255"/>
                </a:lnTo>
                <a:lnTo>
                  <a:pt x="4410468" y="388848"/>
                </a:lnTo>
                <a:lnTo>
                  <a:pt x="4409414" y="388416"/>
                </a:lnTo>
                <a:lnTo>
                  <a:pt x="4408487" y="388683"/>
                </a:lnTo>
                <a:lnTo>
                  <a:pt x="4408487" y="387350"/>
                </a:lnTo>
                <a:lnTo>
                  <a:pt x="4409173" y="387350"/>
                </a:lnTo>
                <a:lnTo>
                  <a:pt x="4409173" y="386651"/>
                </a:lnTo>
                <a:lnTo>
                  <a:pt x="4407192" y="386651"/>
                </a:lnTo>
                <a:lnTo>
                  <a:pt x="4407878" y="387350"/>
                </a:lnTo>
                <a:lnTo>
                  <a:pt x="4407192" y="388734"/>
                </a:lnTo>
                <a:lnTo>
                  <a:pt x="4408271" y="388734"/>
                </a:lnTo>
                <a:lnTo>
                  <a:pt x="4407420" y="388975"/>
                </a:lnTo>
                <a:lnTo>
                  <a:pt x="4404690" y="388416"/>
                </a:lnTo>
                <a:lnTo>
                  <a:pt x="4404347" y="388975"/>
                </a:lnTo>
                <a:lnTo>
                  <a:pt x="4403318" y="390652"/>
                </a:lnTo>
                <a:lnTo>
                  <a:pt x="4407420" y="391782"/>
                </a:lnTo>
                <a:lnTo>
                  <a:pt x="4410151" y="391782"/>
                </a:lnTo>
                <a:lnTo>
                  <a:pt x="4410938" y="390791"/>
                </a:lnTo>
                <a:lnTo>
                  <a:pt x="4413047" y="390791"/>
                </a:lnTo>
                <a:lnTo>
                  <a:pt x="4413643" y="390105"/>
                </a:lnTo>
                <a:close/>
              </a:path>
              <a:path w="9144000" h="398779">
                <a:moveTo>
                  <a:pt x="4415358" y="398614"/>
                </a:moveTo>
                <a:lnTo>
                  <a:pt x="4414329" y="396976"/>
                </a:lnTo>
                <a:lnTo>
                  <a:pt x="4412361" y="397662"/>
                </a:lnTo>
                <a:lnTo>
                  <a:pt x="4409770" y="398360"/>
                </a:lnTo>
                <a:lnTo>
                  <a:pt x="4409770" y="398614"/>
                </a:lnTo>
                <a:lnTo>
                  <a:pt x="4415358" y="398614"/>
                </a:lnTo>
                <a:close/>
              </a:path>
              <a:path w="9144000" h="398779">
                <a:moveTo>
                  <a:pt x="4416907" y="34404"/>
                </a:moveTo>
                <a:lnTo>
                  <a:pt x="4416222" y="33020"/>
                </a:lnTo>
                <a:lnTo>
                  <a:pt x="4413643" y="31648"/>
                </a:lnTo>
                <a:lnTo>
                  <a:pt x="4411065" y="33718"/>
                </a:lnTo>
                <a:lnTo>
                  <a:pt x="4414329" y="35090"/>
                </a:lnTo>
                <a:lnTo>
                  <a:pt x="4414939" y="36474"/>
                </a:lnTo>
                <a:lnTo>
                  <a:pt x="4416907" y="34404"/>
                </a:lnTo>
                <a:close/>
              </a:path>
              <a:path w="9144000" h="398779">
                <a:moveTo>
                  <a:pt x="4417517" y="42659"/>
                </a:moveTo>
                <a:lnTo>
                  <a:pt x="4416907" y="41973"/>
                </a:lnTo>
                <a:lnTo>
                  <a:pt x="4416222" y="40589"/>
                </a:lnTo>
                <a:lnTo>
                  <a:pt x="4415625" y="39217"/>
                </a:lnTo>
                <a:lnTo>
                  <a:pt x="4413047" y="39903"/>
                </a:lnTo>
                <a:lnTo>
                  <a:pt x="4413047" y="40589"/>
                </a:lnTo>
                <a:lnTo>
                  <a:pt x="4411065" y="41287"/>
                </a:lnTo>
                <a:lnTo>
                  <a:pt x="4413047" y="42659"/>
                </a:lnTo>
                <a:lnTo>
                  <a:pt x="4414329" y="43345"/>
                </a:lnTo>
                <a:lnTo>
                  <a:pt x="4417517" y="42659"/>
                </a:lnTo>
                <a:close/>
              </a:path>
              <a:path w="9144000" h="398779">
                <a:moveTo>
                  <a:pt x="4420095" y="393534"/>
                </a:moveTo>
                <a:lnTo>
                  <a:pt x="4415625" y="393534"/>
                </a:lnTo>
                <a:lnTo>
                  <a:pt x="4413047" y="394233"/>
                </a:lnTo>
                <a:lnTo>
                  <a:pt x="4415625" y="395605"/>
                </a:lnTo>
                <a:lnTo>
                  <a:pt x="4416907" y="394919"/>
                </a:lnTo>
                <a:lnTo>
                  <a:pt x="4418800" y="395605"/>
                </a:lnTo>
                <a:lnTo>
                  <a:pt x="4419498" y="394919"/>
                </a:lnTo>
                <a:lnTo>
                  <a:pt x="4420095" y="394919"/>
                </a:lnTo>
                <a:lnTo>
                  <a:pt x="4420095" y="393534"/>
                </a:lnTo>
                <a:close/>
              </a:path>
              <a:path w="9144000" h="398779">
                <a:moveTo>
                  <a:pt x="4421352" y="372770"/>
                </a:moveTo>
                <a:lnTo>
                  <a:pt x="4420349" y="372148"/>
                </a:lnTo>
                <a:lnTo>
                  <a:pt x="4416971" y="371030"/>
                </a:lnTo>
                <a:lnTo>
                  <a:pt x="4416971" y="371589"/>
                </a:lnTo>
                <a:lnTo>
                  <a:pt x="4413516" y="373265"/>
                </a:lnTo>
                <a:lnTo>
                  <a:pt x="4415612" y="373824"/>
                </a:lnTo>
                <a:lnTo>
                  <a:pt x="4421352" y="372770"/>
                </a:lnTo>
                <a:close/>
              </a:path>
              <a:path w="9144000" h="398779">
                <a:moveTo>
                  <a:pt x="4421378" y="378396"/>
                </a:moveTo>
                <a:lnTo>
                  <a:pt x="4419498" y="378396"/>
                </a:lnTo>
                <a:lnTo>
                  <a:pt x="4418800" y="379095"/>
                </a:lnTo>
                <a:lnTo>
                  <a:pt x="4418800" y="379780"/>
                </a:lnTo>
                <a:lnTo>
                  <a:pt x="4421378" y="379780"/>
                </a:lnTo>
                <a:lnTo>
                  <a:pt x="4421378" y="378396"/>
                </a:lnTo>
                <a:close/>
              </a:path>
              <a:path w="9144000" h="398779">
                <a:moveTo>
                  <a:pt x="4421378" y="362572"/>
                </a:moveTo>
                <a:lnTo>
                  <a:pt x="4415625" y="360514"/>
                </a:lnTo>
                <a:lnTo>
                  <a:pt x="4413047" y="360514"/>
                </a:lnTo>
                <a:lnTo>
                  <a:pt x="4412361" y="361200"/>
                </a:lnTo>
                <a:lnTo>
                  <a:pt x="4411065" y="361886"/>
                </a:lnTo>
                <a:lnTo>
                  <a:pt x="4411065" y="366026"/>
                </a:lnTo>
                <a:lnTo>
                  <a:pt x="4421378" y="362572"/>
                </a:lnTo>
                <a:close/>
              </a:path>
              <a:path w="9144000" h="398779">
                <a:moveTo>
                  <a:pt x="4421708" y="372706"/>
                </a:moveTo>
                <a:lnTo>
                  <a:pt x="4421352" y="372770"/>
                </a:lnTo>
                <a:lnTo>
                  <a:pt x="4421492" y="372859"/>
                </a:lnTo>
                <a:lnTo>
                  <a:pt x="4421708" y="372706"/>
                </a:lnTo>
                <a:close/>
              </a:path>
              <a:path w="9144000" h="398779">
                <a:moveTo>
                  <a:pt x="4422076" y="48844"/>
                </a:moveTo>
                <a:lnTo>
                  <a:pt x="4420095" y="48158"/>
                </a:lnTo>
                <a:lnTo>
                  <a:pt x="4418203" y="48158"/>
                </a:lnTo>
                <a:lnTo>
                  <a:pt x="4416222" y="47472"/>
                </a:lnTo>
                <a:lnTo>
                  <a:pt x="4414329" y="49542"/>
                </a:lnTo>
                <a:lnTo>
                  <a:pt x="4413643" y="51612"/>
                </a:lnTo>
                <a:lnTo>
                  <a:pt x="4415625" y="52984"/>
                </a:lnTo>
                <a:lnTo>
                  <a:pt x="4417517" y="51612"/>
                </a:lnTo>
                <a:lnTo>
                  <a:pt x="4420095" y="50228"/>
                </a:lnTo>
                <a:lnTo>
                  <a:pt x="4422076" y="48844"/>
                </a:lnTo>
                <a:close/>
              </a:path>
              <a:path w="9144000" h="398779">
                <a:moveTo>
                  <a:pt x="4425162" y="375513"/>
                </a:moveTo>
                <a:lnTo>
                  <a:pt x="4423080" y="373824"/>
                </a:lnTo>
                <a:lnTo>
                  <a:pt x="4421492" y="372859"/>
                </a:lnTo>
                <a:lnTo>
                  <a:pt x="4414240" y="377761"/>
                </a:lnTo>
                <a:lnTo>
                  <a:pt x="4420349" y="377761"/>
                </a:lnTo>
                <a:lnTo>
                  <a:pt x="4421708" y="377202"/>
                </a:lnTo>
                <a:lnTo>
                  <a:pt x="4424438" y="377202"/>
                </a:lnTo>
                <a:lnTo>
                  <a:pt x="4425162" y="375513"/>
                </a:lnTo>
                <a:close/>
              </a:path>
              <a:path w="9144000" h="398779">
                <a:moveTo>
                  <a:pt x="4427829" y="8255"/>
                </a:moveTo>
                <a:lnTo>
                  <a:pt x="4425937" y="8255"/>
                </a:lnTo>
                <a:lnTo>
                  <a:pt x="4426547" y="8940"/>
                </a:lnTo>
                <a:lnTo>
                  <a:pt x="4427829" y="8940"/>
                </a:lnTo>
                <a:lnTo>
                  <a:pt x="4427829" y="8255"/>
                </a:lnTo>
                <a:close/>
              </a:path>
              <a:path w="9144000" h="398779">
                <a:moveTo>
                  <a:pt x="4429811" y="37160"/>
                </a:moveTo>
                <a:lnTo>
                  <a:pt x="4428528" y="35090"/>
                </a:lnTo>
                <a:lnTo>
                  <a:pt x="4427829" y="33020"/>
                </a:lnTo>
                <a:lnTo>
                  <a:pt x="4424654" y="33718"/>
                </a:lnTo>
                <a:lnTo>
                  <a:pt x="4420095" y="33718"/>
                </a:lnTo>
                <a:lnTo>
                  <a:pt x="4422673" y="38531"/>
                </a:lnTo>
                <a:lnTo>
                  <a:pt x="4425251" y="39217"/>
                </a:lnTo>
                <a:lnTo>
                  <a:pt x="4425937" y="37846"/>
                </a:lnTo>
                <a:lnTo>
                  <a:pt x="4427232" y="37160"/>
                </a:lnTo>
                <a:lnTo>
                  <a:pt x="4429811" y="37160"/>
                </a:lnTo>
                <a:close/>
              </a:path>
              <a:path w="9144000" h="398779">
                <a:moveTo>
                  <a:pt x="4432389" y="16510"/>
                </a:moveTo>
                <a:lnTo>
                  <a:pt x="4431703" y="16510"/>
                </a:lnTo>
                <a:lnTo>
                  <a:pt x="4431106" y="17195"/>
                </a:lnTo>
                <a:lnTo>
                  <a:pt x="4431106" y="17894"/>
                </a:lnTo>
                <a:lnTo>
                  <a:pt x="4431703" y="17894"/>
                </a:lnTo>
                <a:lnTo>
                  <a:pt x="4432389" y="17195"/>
                </a:lnTo>
                <a:lnTo>
                  <a:pt x="4432389" y="16510"/>
                </a:lnTo>
                <a:close/>
              </a:path>
              <a:path w="9144000" h="398779">
                <a:moveTo>
                  <a:pt x="4432630" y="368782"/>
                </a:moveTo>
                <a:lnTo>
                  <a:pt x="4428541" y="364858"/>
                </a:lnTo>
                <a:lnTo>
                  <a:pt x="4425162" y="366534"/>
                </a:lnTo>
                <a:lnTo>
                  <a:pt x="4419701" y="365975"/>
                </a:lnTo>
                <a:lnTo>
                  <a:pt x="4418685" y="366534"/>
                </a:lnTo>
                <a:lnTo>
                  <a:pt x="4415612" y="368223"/>
                </a:lnTo>
                <a:lnTo>
                  <a:pt x="4420349" y="368223"/>
                </a:lnTo>
                <a:lnTo>
                  <a:pt x="4432630" y="368782"/>
                </a:lnTo>
                <a:close/>
              </a:path>
              <a:path w="9144000" h="398779">
                <a:moveTo>
                  <a:pt x="4432998" y="72936"/>
                </a:moveTo>
                <a:lnTo>
                  <a:pt x="4429811" y="67424"/>
                </a:lnTo>
                <a:lnTo>
                  <a:pt x="4425937" y="69494"/>
                </a:lnTo>
                <a:lnTo>
                  <a:pt x="4425937" y="72237"/>
                </a:lnTo>
                <a:lnTo>
                  <a:pt x="4428528" y="72237"/>
                </a:lnTo>
                <a:lnTo>
                  <a:pt x="4429811" y="74307"/>
                </a:lnTo>
                <a:lnTo>
                  <a:pt x="4432998" y="72936"/>
                </a:lnTo>
                <a:close/>
              </a:path>
              <a:path w="9144000" h="398779">
                <a:moveTo>
                  <a:pt x="4432998" y="12395"/>
                </a:moveTo>
                <a:lnTo>
                  <a:pt x="4432389" y="11010"/>
                </a:lnTo>
                <a:lnTo>
                  <a:pt x="4431703" y="12395"/>
                </a:lnTo>
                <a:lnTo>
                  <a:pt x="4431703" y="13766"/>
                </a:lnTo>
                <a:lnTo>
                  <a:pt x="4432389" y="13081"/>
                </a:lnTo>
                <a:lnTo>
                  <a:pt x="4432998" y="12395"/>
                </a:lnTo>
                <a:close/>
              </a:path>
              <a:path w="9144000" h="398779">
                <a:moveTo>
                  <a:pt x="4433367" y="375513"/>
                </a:moveTo>
                <a:lnTo>
                  <a:pt x="4429899" y="374954"/>
                </a:lnTo>
                <a:lnTo>
                  <a:pt x="4428541" y="376072"/>
                </a:lnTo>
                <a:lnTo>
                  <a:pt x="4426534" y="376072"/>
                </a:lnTo>
                <a:lnTo>
                  <a:pt x="4425620" y="377202"/>
                </a:lnTo>
                <a:lnTo>
                  <a:pt x="4425162" y="377761"/>
                </a:lnTo>
                <a:lnTo>
                  <a:pt x="4427893" y="378320"/>
                </a:lnTo>
                <a:lnTo>
                  <a:pt x="4428541" y="377202"/>
                </a:lnTo>
                <a:lnTo>
                  <a:pt x="4430623" y="378320"/>
                </a:lnTo>
                <a:lnTo>
                  <a:pt x="4432630" y="377202"/>
                </a:lnTo>
                <a:lnTo>
                  <a:pt x="4433367" y="375513"/>
                </a:lnTo>
                <a:close/>
              </a:path>
              <a:path w="9144000" h="398779">
                <a:moveTo>
                  <a:pt x="4433684" y="379780"/>
                </a:moveTo>
                <a:lnTo>
                  <a:pt x="4432389" y="379095"/>
                </a:lnTo>
                <a:lnTo>
                  <a:pt x="4429125" y="379095"/>
                </a:lnTo>
                <a:lnTo>
                  <a:pt x="4428528" y="380466"/>
                </a:lnTo>
                <a:lnTo>
                  <a:pt x="4431106" y="380466"/>
                </a:lnTo>
                <a:lnTo>
                  <a:pt x="4432389" y="381850"/>
                </a:lnTo>
                <a:lnTo>
                  <a:pt x="4433684" y="379780"/>
                </a:lnTo>
                <a:close/>
              </a:path>
              <a:path w="9144000" h="398779">
                <a:moveTo>
                  <a:pt x="4434764" y="398614"/>
                </a:moveTo>
                <a:lnTo>
                  <a:pt x="4434586" y="398614"/>
                </a:lnTo>
                <a:lnTo>
                  <a:pt x="4434764" y="398614"/>
                </a:lnTo>
                <a:close/>
              </a:path>
              <a:path w="9144000" h="398779">
                <a:moveTo>
                  <a:pt x="4436262" y="358457"/>
                </a:moveTo>
                <a:lnTo>
                  <a:pt x="4433684" y="357771"/>
                </a:lnTo>
                <a:lnTo>
                  <a:pt x="4429811" y="357085"/>
                </a:lnTo>
                <a:lnTo>
                  <a:pt x="4429125" y="359143"/>
                </a:lnTo>
                <a:lnTo>
                  <a:pt x="4432389" y="357771"/>
                </a:lnTo>
                <a:lnTo>
                  <a:pt x="4434281" y="359829"/>
                </a:lnTo>
                <a:lnTo>
                  <a:pt x="4436262" y="358457"/>
                </a:lnTo>
                <a:close/>
              </a:path>
              <a:path w="9144000" h="398779">
                <a:moveTo>
                  <a:pt x="4439437" y="368084"/>
                </a:moveTo>
                <a:lnTo>
                  <a:pt x="4438154" y="367398"/>
                </a:lnTo>
                <a:lnTo>
                  <a:pt x="4434967" y="366712"/>
                </a:lnTo>
                <a:lnTo>
                  <a:pt x="4434967" y="368084"/>
                </a:lnTo>
                <a:lnTo>
                  <a:pt x="4435576" y="368769"/>
                </a:lnTo>
                <a:lnTo>
                  <a:pt x="4435576" y="370141"/>
                </a:lnTo>
                <a:lnTo>
                  <a:pt x="4438840" y="370141"/>
                </a:lnTo>
                <a:lnTo>
                  <a:pt x="4438840" y="368769"/>
                </a:lnTo>
                <a:lnTo>
                  <a:pt x="4439437" y="368084"/>
                </a:lnTo>
                <a:close/>
              </a:path>
              <a:path w="9144000" h="398779">
                <a:moveTo>
                  <a:pt x="4443996" y="34404"/>
                </a:moveTo>
                <a:lnTo>
                  <a:pt x="4443311" y="34404"/>
                </a:lnTo>
                <a:lnTo>
                  <a:pt x="4443311" y="35090"/>
                </a:lnTo>
                <a:lnTo>
                  <a:pt x="4443996" y="34404"/>
                </a:lnTo>
                <a:close/>
              </a:path>
              <a:path w="9144000" h="398779">
                <a:moveTo>
                  <a:pt x="4446575" y="35788"/>
                </a:moveTo>
                <a:lnTo>
                  <a:pt x="4443996" y="35788"/>
                </a:lnTo>
                <a:lnTo>
                  <a:pt x="4444606" y="36474"/>
                </a:lnTo>
                <a:lnTo>
                  <a:pt x="4445292" y="37160"/>
                </a:lnTo>
                <a:lnTo>
                  <a:pt x="4445889" y="36474"/>
                </a:lnTo>
                <a:lnTo>
                  <a:pt x="4446575" y="36474"/>
                </a:lnTo>
                <a:lnTo>
                  <a:pt x="4446575" y="35788"/>
                </a:lnTo>
                <a:close/>
              </a:path>
              <a:path w="9144000" h="398779">
                <a:moveTo>
                  <a:pt x="4447019" y="391210"/>
                </a:moveTo>
                <a:lnTo>
                  <a:pt x="4440821" y="386168"/>
                </a:lnTo>
                <a:lnTo>
                  <a:pt x="4444924" y="383362"/>
                </a:lnTo>
                <a:lnTo>
                  <a:pt x="4442917" y="382803"/>
                </a:lnTo>
                <a:lnTo>
                  <a:pt x="4442193" y="383362"/>
                </a:lnTo>
                <a:lnTo>
                  <a:pt x="4440186" y="383362"/>
                </a:lnTo>
                <a:lnTo>
                  <a:pt x="4438091" y="381127"/>
                </a:lnTo>
                <a:lnTo>
                  <a:pt x="4442917" y="378320"/>
                </a:lnTo>
                <a:lnTo>
                  <a:pt x="4440821" y="377202"/>
                </a:lnTo>
                <a:lnTo>
                  <a:pt x="4436732" y="378320"/>
                </a:lnTo>
                <a:lnTo>
                  <a:pt x="4436097" y="379437"/>
                </a:lnTo>
                <a:lnTo>
                  <a:pt x="4433367" y="381685"/>
                </a:lnTo>
                <a:lnTo>
                  <a:pt x="4434002" y="382803"/>
                </a:lnTo>
                <a:lnTo>
                  <a:pt x="4436097" y="381685"/>
                </a:lnTo>
                <a:lnTo>
                  <a:pt x="4438828" y="382803"/>
                </a:lnTo>
                <a:lnTo>
                  <a:pt x="4439323" y="383362"/>
                </a:lnTo>
                <a:lnTo>
                  <a:pt x="4440821" y="385051"/>
                </a:lnTo>
                <a:lnTo>
                  <a:pt x="4438091" y="390652"/>
                </a:lnTo>
                <a:lnTo>
                  <a:pt x="4447019" y="391210"/>
                </a:lnTo>
                <a:close/>
              </a:path>
              <a:path w="9144000" h="398779">
                <a:moveTo>
                  <a:pt x="4449762" y="29591"/>
                </a:moveTo>
                <a:lnTo>
                  <a:pt x="4447870" y="29591"/>
                </a:lnTo>
                <a:lnTo>
                  <a:pt x="4448467" y="30276"/>
                </a:lnTo>
                <a:lnTo>
                  <a:pt x="4449165" y="30276"/>
                </a:lnTo>
                <a:lnTo>
                  <a:pt x="4449165" y="30962"/>
                </a:lnTo>
                <a:lnTo>
                  <a:pt x="4449762" y="30276"/>
                </a:lnTo>
                <a:lnTo>
                  <a:pt x="4449762" y="29591"/>
                </a:lnTo>
                <a:close/>
              </a:path>
              <a:path w="9144000" h="398779">
                <a:moveTo>
                  <a:pt x="4451058" y="381850"/>
                </a:moveTo>
                <a:lnTo>
                  <a:pt x="4450448" y="380466"/>
                </a:lnTo>
                <a:lnTo>
                  <a:pt x="4446575" y="380466"/>
                </a:lnTo>
                <a:lnTo>
                  <a:pt x="4445889" y="381850"/>
                </a:lnTo>
                <a:lnTo>
                  <a:pt x="4445292" y="383222"/>
                </a:lnTo>
                <a:lnTo>
                  <a:pt x="4449762" y="383222"/>
                </a:lnTo>
                <a:lnTo>
                  <a:pt x="4451058" y="381850"/>
                </a:lnTo>
                <a:close/>
              </a:path>
              <a:path w="9144000" h="398779">
                <a:moveTo>
                  <a:pt x="4451743" y="357568"/>
                </a:moveTo>
                <a:lnTo>
                  <a:pt x="4450385" y="355320"/>
                </a:lnTo>
                <a:lnTo>
                  <a:pt x="4449013" y="358127"/>
                </a:lnTo>
                <a:lnTo>
                  <a:pt x="4445647" y="356997"/>
                </a:lnTo>
                <a:lnTo>
                  <a:pt x="4444924" y="357568"/>
                </a:lnTo>
                <a:lnTo>
                  <a:pt x="4440821" y="359244"/>
                </a:lnTo>
                <a:lnTo>
                  <a:pt x="4443552" y="359803"/>
                </a:lnTo>
                <a:lnTo>
                  <a:pt x="4445647" y="357568"/>
                </a:lnTo>
                <a:lnTo>
                  <a:pt x="4447337" y="358127"/>
                </a:lnTo>
                <a:lnTo>
                  <a:pt x="4449013" y="358686"/>
                </a:lnTo>
                <a:lnTo>
                  <a:pt x="4451743" y="357568"/>
                </a:lnTo>
                <a:close/>
              </a:path>
              <a:path w="9144000" h="398779">
                <a:moveTo>
                  <a:pt x="4453026" y="33020"/>
                </a:moveTo>
                <a:lnTo>
                  <a:pt x="4449165" y="32334"/>
                </a:lnTo>
                <a:lnTo>
                  <a:pt x="4448467" y="33718"/>
                </a:lnTo>
                <a:lnTo>
                  <a:pt x="4446575" y="33020"/>
                </a:lnTo>
                <a:lnTo>
                  <a:pt x="4445889" y="35090"/>
                </a:lnTo>
                <a:lnTo>
                  <a:pt x="4447870" y="35090"/>
                </a:lnTo>
                <a:lnTo>
                  <a:pt x="4450448" y="37160"/>
                </a:lnTo>
                <a:lnTo>
                  <a:pt x="4451058" y="35788"/>
                </a:lnTo>
                <a:lnTo>
                  <a:pt x="4449165" y="35090"/>
                </a:lnTo>
                <a:lnTo>
                  <a:pt x="4451743" y="33718"/>
                </a:lnTo>
                <a:lnTo>
                  <a:pt x="4453026" y="33020"/>
                </a:lnTo>
                <a:close/>
              </a:path>
              <a:path w="9144000" h="398779">
                <a:moveTo>
                  <a:pt x="4454322" y="11709"/>
                </a:moveTo>
                <a:lnTo>
                  <a:pt x="4452340" y="11010"/>
                </a:lnTo>
                <a:lnTo>
                  <a:pt x="4449762" y="12395"/>
                </a:lnTo>
                <a:lnTo>
                  <a:pt x="4450448" y="14452"/>
                </a:lnTo>
                <a:lnTo>
                  <a:pt x="4452340" y="15824"/>
                </a:lnTo>
                <a:lnTo>
                  <a:pt x="4453026" y="15138"/>
                </a:lnTo>
                <a:lnTo>
                  <a:pt x="4453636" y="14452"/>
                </a:lnTo>
                <a:lnTo>
                  <a:pt x="4454322" y="13766"/>
                </a:lnTo>
                <a:lnTo>
                  <a:pt x="4453636" y="13081"/>
                </a:lnTo>
                <a:lnTo>
                  <a:pt x="4454322" y="11709"/>
                </a:lnTo>
                <a:close/>
              </a:path>
              <a:path w="9144000" h="398779">
                <a:moveTo>
                  <a:pt x="4456823" y="69621"/>
                </a:moveTo>
                <a:lnTo>
                  <a:pt x="4456608" y="69227"/>
                </a:lnTo>
                <a:lnTo>
                  <a:pt x="4456214" y="69494"/>
                </a:lnTo>
                <a:lnTo>
                  <a:pt x="4456823" y="69621"/>
                </a:lnTo>
                <a:close/>
              </a:path>
              <a:path w="9144000" h="398779">
                <a:moveTo>
                  <a:pt x="4458195" y="12395"/>
                </a:moveTo>
                <a:lnTo>
                  <a:pt x="4456900" y="12395"/>
                </a:lnTo>
                <a:lnTo>
                  <a:pt x="4456900" y="13766"/>
                </a:lnTo>
                <a:lnTo>
                  <a:pt x="4458195" y="13081"/>
                </a:lnTo>
                <a:lnTo>
                  <a:pt x="4458195" y="12395"/>
                </a:lnTo>
                <a:close/>
              </a:path>
              <a:path w="9144000" h="398779">
                <a:moveTo>
                  <a:pt x="4458576" y="360934"/>
                </a:moveTo>
                <a:lnTo>
                  <a:pt x="4457217" y="359244"/>
                </a:lnTo>
                <a:lnTo>
                  <a:pt x="4455846" y="358686"/>
                </a:lnTo>
                <a:lnTo>
                  <a:pt x="4453839" y="358686"/>
                </a:lnTo>
                <a:lnTo>
                  <a:pt x="4451743" y="359244"/>
                </a:lnTo>
                <a:lnTo>
                  <a:pt x="4452480" y="360362"/>
                </a:lnTo>
                <a:lnTo>
                  <a:pt x="4452480" y="360934"/>
                </a:lnTo>
                <a:lnTo>
                  <a:pt x="4453115" y="362051"/>
                </a:lnTo>
                <a:lnTo>
                  <a:pt x="4457217" y="361492"/>
                </a:lnTo>
                <a:lnTo>
                  <a:pt x="4458576" y="360934"/>
                </a:lnTo>
                <a:close/>
              </a:path>
              <a:path w="9144000" h="398779">
                <a:moveTo>
                  <a:pt x="4459478" y="70180"/>
                </a:moveTo>
                <a:lnTo>
                  <a:pt x="4456823" y="69621"/>
                </a:lnTo>
                <a:lnTo>
                  <a:pt x="4457497" y="70866"/>
                </a:lnTo>
                <a:lnTo>
                  <a:pt x="4459478" y="70180"/>
                </a:lnTo>
                <a:close/>
              </a:path>
              <a:path w="9144000" h="398779">
                <a:moveTo>
                  <a:pt x="4461370" y="66052"/>
                </a:moveTo>
                <a:lnTo>
                  <a:pt x="4456900" y="65366"/>
                </a:lnTo>
                <a:lnTo>
                  <a:pt x="4455604" y="67424"/>
                </a:lnTo>
                <a:lnTo>
                  <a:pt x="4456608" y="69227"/>
                </a:lnTo>
                <a:lnTo>
                  <a:pt x="4461370" y="66052"/>
                </a:lnTo>
                <a:close/>
              </a:path>
              <a:path w="9144000" h="398779">
                <a:moveTo>
                  <a:pt x="4468507" y="67424"/>
                </a:moveTo>
                <a:lnTo>
                  <a:pt x="4461370" y="60553"/>
                </a:lnTo>
                <a:lnTo>
                  <a:pt x="4461370" y="66052"/>
                </a:lnTo>
                <a:lnTo>
                  <a:pt x="4461370" y="70866"/>
                </a:lnTo>
                <a:lnTo>
                  <a:pt x="4468507" y="67424"/>
                </a:lnTo>
                <a:close/>
              </a:path>
              <a:path w="9144000" h="398779">
                <a:moveTo>
                  <a:pt x="4468507" y="51612"/>
                </a:moveTo>
                <a:lnTo>
                  <a:pt x="4468076" y="50914"/>
                </a:lnTo>
                <a:lnTo>
                  <a:pt x="4467225" y="49542"/>
                </a:lnTo>
                <a:lnTo>
                  <a:pt x="4466526" y="46786"/>
                </a:lnTo>
                <a:lnTo>
                  <a:pt x="4463948" y="46101"/>
                </a:lnTo>
                <a:lnTo>
                  <a:pt x="4460773" y="46786"/>
                </a:lnTo>
                <a:lnTo>
                  <a:pt x="4458195" y="47472"/>
                </a:lnTo>
                <a:lnTo>
                  <a:pt x="4456900" y="48844"/>
                </a:lnTo>
                <a:lnTo>
                  <a:pt x="4456214" y="52984"/>
                </a:lnTo>
                <a:lnTo>
                  <a:pt x="4456493" y="53060"/>
                </a:lnTo>
                <a:lnTo>
                  <a:pt x="4456214" y="53670"/>
                </a:lnTo>
                <a:lnTo>
                  <a:pt x="4454918" y="54356"/>
                </a:lnTo>
                <a:lnTo>
                  <a:pt x="4459478" y="54356"/>
                </a:lnTo>
                <a:lnTo>
                  <a:pt x="4460773" y="55727"/>
                </a:lnTo>
                <a:lnTo>
                  <a:pt x="4462208" y="54584"/>
                </a:lnTo>
                <a:lnTo>
                  <a:pt x="4463948" y="55041"/>
                </a:lnTo>
                <a:lnTo>
                  <a:pt x="4468507" y="51612"/>
                </a:lnTo>
                <a:close/>
              </a:path>
              <a:path w="9144000" h="398779">
                <a:moveTo>
                  <a:pt x="4468863" y="391210"/>
                </a:moveTo>
                <a:lnTo>
                  <a:pt x="4464761" y="390093"/>
                </a:lnTo>
                <a:lnTo>
                  <a:pt x="4461307" y="391210"/>
                </a:lnTo>
                <a:lnTo>
                  <a:pt x="4457217" y="393458"/>
                </a:lnTo>
                <a:lnTo>
                  <a:pt x="4461307" y="395147"/>
                </a:lnTo>
                <a:lnTo>
                  <a:pt x="4464037" y="394589"/>
                </a:lnTo>
                <a:lnTo>
                  <a:pt x="4468863" y="391210"/>
                </a:lnTo>
                <a:close/>
              </a:path>
              <a:path w="9144000" h="398779">
                <a:moveTo>
                  <a:pt x="4469498" y="364858"/>
                </a:moveTo>
                <a:lnTo>
                  <a:pt x="4468139" y="364299"/>
                </a:lnTo>
                <a:lnTo>
                  <a:pt x="4468139" y="363740"/>
                </a:lnTo>
                <a:lnTo>
                  <a:pt x="4466133" y="363169"/>
                </a:lnTo>
                <a:lnTo>
                  <a:pt x="4465409" y="363740"/>
                </a:lnTo>
                <a:lnTo>
                  <a:pt x="4464761" y="364299"/>
                </a:lnTo>
                <a:lnTo>
                  <a:pt x="4464037" y="365417"/>
                </a:lnTo>
                <a:lnTo>
                  <a:pt x="4466768" y="366534"/>
                </a:lnTo>
                <a:lnTo>
                  <a:pt x="4468139" y="365417"/>
                </a:lnTo>
                <a:lnTo>
                  <a:pt x="4469498" y="364858"/>
                </a:lnTo>
                <a:close/>
              </a:path>
              <a:path w="9144000" h="398779">
                <a:moveTo>
                  <a:pt x="4470400" y="22707"/>
                </a:moveTo>
                <a:lnTo>
                  <a:pt x="4469054" y="21628"/>
                </a:lnTo>
                <a:lnTo>
                  <a:pt x="4468507" y="22021"/>
                </a:lnTo>
                <a:lnTo>
                  <a:pt x="4469117" y="22707"/>
                </a:lnTo>
                <a:lnTo>
                  <a:pt x="4470400" y="22707"/>
                </a:lnTo>
                <a:close/>
              </a:path>
              <a:path w="9144000" h="398779">
                <a:moveTo>
                  <a:pt x="4470400" y="20650"/>
                </a:moveTo>
                <a:lnTo>
                  <a:pt x="4467822" y="20650"/>
                </a:lnTo>
                <a:lnTo>
                  <a:pt x="4469054" y="21628"/>
                </a:lnTo>
                <a:lnTo>
                  <a:pt x="4470400" y="20650"/>
                </a:lnTo>
                <a:close/>
              </a:path>
              <a:path w="9144000" h="398779">
                <a:moveTo>
                  <a:pt x="4472381" y="44729"/>
                </a:moveTo>
                <a:lnTo>
                  <a:pt x="4471086" y="44729"/>
                </a:lnTo>
                <a:lnTo>
                  <a:pt x="4471695" y="41973"/>
                </a:lnTo>
                <a:lnTo>
                  <a:pt x="4469803" y="42659"/>
                </a:lnTo>
                <a:lnTo>
                  <a:pt x="4468507" y="43345"/>
                </a:lnTo>
                <a:lnTo>
                  <a:pt x="4466526" y="43345"/>
                </a:lnTo>
                <a:lnTo>
                  <a:pt x="4467822" y="48158"/>
                </a:lnTo>
                <a:lnTo>
                  <a:pt x="4472381" y="44729"/>
                </a:lnTo>
                <a:close/>
              </a:path>
              <a:path w="9144000" h="398779">
                <a:moveTo>
                  <a:pt x="4473664" y="18580"/>
                </a:moveTo>
                <a:lnTo>
                  <a:pt x="4471695" y="19964"/>
                </a:lnTo>
                <a:lnTo>
                  <a:pt x="4470400" y="20650"/>
                </a:lnTo>
                <a:lnTo>
                  <a:pt x="4473664" y="20650"/>
                </a:lnTo>
                <a:lnTo>
                  <a:pt x="4473664" y="18580"/>
                </a:lnTo>
                <a:close/>
              </a:path>
              <a:path w="9144000" h="398779">
                <a:moveTo>
                  <a:pt x="4476851" y="44729"/>
                </a:moveTo>
                <a:lnTo>
                  <a:pt x="4472381" y="44729"/>
                </a:lnTo>
                <a:lnTo>
                  <a:pt x="4473664" y="45415"/>
                </a:lnTo>
                <a:lnTo>
                  <a:pt x="4476851" y="44729"/>
                </a:lnTo>
                <a:close/>
              </a:path>
              <a:path w="9144000" h="398779">
                <a:moveTo>
                  <a:pt x="4478147" y="60553"/>
                </a:moveTo>
                <a:lnTo>
                  <a:pt x="4477537" y="59169"/>
                </a:lnTo>
                <a:lnTo>
                  <a:pt x="4475556" y="58483"/>
                </a:lnTo>
                <a:lnTo>
                  <a:pt x="4471086" y="58483"/>
                </a:lnTo>
                <a:lnTo>
                  <a:pt x="4471695" y="59867"/>
                </a:lnTo>
                <a:lnTo>
                  <a:pt x="4467822" y="62611"/>
                </a:lnTo>
                <a:lnTo>
                  <a:pt x="4471086" y="63296"/>
                </a:lnTo>
                <a:lnTo>
                  <a:pt x="4472381" y="62611"/>
                </a:lnTo>
                <a:lnTo>
                  <a:pt x="4474273" y="63296"/>
                </a:lnTo>
                <a:lnTo>
                  <a:pt x="4475556" y="63982"/>
                </a:lnTo>
                <a:lnTo>
                  <a:pt x="4476420" y="62611"/>
                </a:lnTo>
                <a:lnTo>
                  <a:pt x="4476851" y="61925"/>
                </a:lnTo>
                <a:lnTo>
                  <a:pt x="4478147" y="60553"/>
                </a:lnTo>
                <a:close/>
              </a:path>
              <a:path w="9144000" h="398779">
                <a:moveTo>
                  <a:pt x="4483303" y="8255"/>
                </a:moveTo>
                <a:lnTo>
                  <a:pt x="4472978" y="8255"/>
                </a:lnTo>
                <a:lnTo>
                  <a:pt x="4472381" y="8940"/>
                </a:lnTo>
                <a:lnTo>
                  <a:pt x="4471695" y="9639"/>
                </a:lnTo>
                <a:lnTo>
                  <a:pt x="4471086" y="10325"/>
                </a:lnTo>
                <a:lnTo>
                  <a:pt x="4468507" y="8255"/>
                </a:lnTo>
                <a:lnTo>
                  <a:pt x="4463948" y="8255"/>
                </a:lnTo>
                <a:lnTo>
                  <a:pt x="4460773" y="9639"/>
                </a:lnTo>
                <a:lnTo>
                  <a:pt x="4463351" y="12395"/>
                </a:lnTo>
                <a:lnTo>
                  <a:pt x="4463351" y="15138"/>
                </a:lnTo>
                <a:lnTo>
                  <a:pt x="4464634" y="17894"/>
                </a:lnTo>
                <a:lnTo>
                  <a:pt x="4465244" y="14452"/>
                </a:lnTo>
                <a:lnTo>
                  <a:pt x="4471086" y="11709"/>
                </a:lnTo>
                <a:lnTo>
                  <a:pt x="4473333" y="10325"/>
                </a:lnTo>
                <a:lnTo>
                  <a:pt x="4475556" y="8940"/>
                </a:lnTo>
                <a:lnTo>
                  <a:pt x="4478833" y="9639"/>
                </a:lnTo>
                <a:lnTo>
                  <a:pt x="4474959" y="13081"/>
                </a:lnTo>
                <a:lnTo>
                  <a:pt x="4479429" y="11709"/>
                </a:lnTo>
                <a:lnTo>
                  <a:pt x="4480725" y="11709"/>
                </a:lnTo>
                <a:lnTo>
                  <a:pt x="4482008" y="9639"/>
                </a:lnTo>
                <a:lnTo>
                  <a:pt x="4482655" y="8940"/>
                </a:lnTo>
                <a:lnTo>
                  <a:pt x="4483303" y="8255"/>
                </a:lnTo>
                <a:close/>
              </a:path>
              <a:path w="9144000" h="398779">
                <a:moveTo>
                  <a:pt x="4485246" y="81597"/>
                </a:moveTo>
                <a:lnTo>
                  <a:pt x="4474959" y="76542"/>
                </a:lnTo>
                <a:lnTo>
                  <a:pt x="4473600" y="74295"/>
                </a:lnTo>
                <a:lnTo>
                  <a:pt x="4472965" y="76542"/>
                </a:lnTo>
                <a:lnTo>
                  <a:pt x="4474959" y="79908"/>
                </a:lnTo>
                <a:lnTo>
                  <a:pt x="4477690" y="83273"/>
                </a:lnTo>
                <a:lnTo>
                  <a:pt x="4485246" y="81597"/>
                </a:lnTo>
                <a:close/>
              </a:path>
              <a:path w="9144000" h="398779">
                <a:moveTo>
                  <a:pt x="4487176" y="17894"/>
                </a:moveTo>
                <a:lnTo>
                  <a:pt x="4483303" y="17894"/>
                </a:lnTo>
                <a:lnTo>
                  <a:pt x="4484586" y="18580"/>
                </a:lnTo>
                <a:lnTo>
                  <a:pt x="4487176" y="17894"/>
                </a:lnTo>
                <a:close/>
              </a:path>
              <a:path w="9144000" h="398779">
                <a:moveTo>
                  <a:pt x="4487253" y="363169"/>
                </a:moveTo>
                <a:lnTo>
                  <a:pt x="4474959" y="363169"/>
                </a:lnTo>
                <a:lnTo>
                  <a:pt x="4476115" y="363740"/>
                </a:lnTo>
                <a:lnTo>
                  <a:pt x="4478426" y="364858"/>
                </a:lnTo>
                <a:lnTo>
                  <a:pt x="4479785" y="363740"/>
                </a:lnTo>
                <a:lnTo>
                  <a:pt x="4481792" y="365417"/>
                </a:lnTo>
                <a:lnTo>
                  <a:pt x="4482516" y="365975"/>
                </a:lnTo>
                <a:lnTo>
                  <a:pt x="4487253" y="363169"/>
                </a:lnTo>
                <a:close/>
              </a:path>
              <a:path w="9144000" h="398779">
                <a:moveTo>
                  <a:pt x="4489145" y="13766"/>
                </a:moveTo>
                <a:lnTo>
                  <a:pt x="4485284" y="15824"/>
                </a:lnTo>
                <a:lnTo>
                  <a:pt x="4483989" y="14452"/>
                </a:lnTo>
                <a:lnTo>
                  <a:pt x="4480115" y="14452"/>
                </a:lnTo>
                <a:lnTo>
                  <a:pt x="4487176" y="17894"/>
                </a:lnTo>
                <a:lnTo>
                  <a:pt x="4489145" y="16510"/>
                </a:lnTo>
                <a:lnTo>
                  <a:pt x="4489145" y="15824"/>
                </a:lnTo>
                <a:lnTo>
                  <a:pt x="4489145" y="13766"/>
                </a:lnTo>
                <a:close/>
              </a:path>
              <a:path w="9144000" h="398779">
                <a:moveTo>
                  <a:pt x="4489755" y="64668"/>
                </a:moveTo>
                <a:lnTo>
                  <a:pt x="4488688" y="63982"/>
                </a:lnTo>
                <a:lnTo>
                  <a:pt x="4486567" y="62611"/>
                </a:lnTo>
                <a:lnTo>
                  <a:pt x="4485881" y="63982"/>
                </a:lnTo>
                <a:lnTo>
                  <a:pt x="4483303" y="61925"/>
                </a:lnTo>
                <a:lnTo>
                  <a:pt x="4483303" y="61239"/>
                </a:lnTo>
                <a:lnTo>
                  <a:pt x="4478147" y="64668"/>
                </a:lnTo>
                <a:lnTo>
                  <a:pt x="4489755" y="64668"/>
                </a:lnTo>
                <a:close/>
              </a:path>
              <a:path w="9144000" h="398779">
                <a:moveTo>
                  <a:pt x="4493438" y="379437"/>
                </a:moveTo>
                <a:lnTo>
                  <a:pt x="4492079" y="378879"/>
                </a:lnTo>
                <a:lnTo>
                  <a:pt x="4489348" y="379437"/>
                </a:lnTo>
                <a:lnTo>
                  <a:pt x="4493438" y="379437"/>
                </a:lnTo>
                <a:close/>
              </a:path>
              <a:path w="9144000" h="398779">
                <a:moveTo>
                  <a:pt x="4496943" y="398614"/>
                </a:moveTo>
                <a:lnTo>
                  <a:pt x="4496689" y="398399"/>
                </a:lnTo>
                <a:lnTo>
                  <a:pt x="4496282" y="398614"/>
                </a:lnTo>
                <a:lnTo>
                  <a:pt x="4496943" y="398614"/>
                </a:lnTo>
                <a:close/>
              </a:path>
              <a:path w="9144000" h="398779">
                <a:moveTo>
                  <a:pt x="4497540" y="397941"/>
                </a:moveTo>
                <a:lnTo>
                  <a:pt x="4496816" y="397383"/>
                </a:lnTo>
                <a:lnTo>
                  <a:pt x="4495444" y="397383"/>
                </a:lnTo>
                <a:lnTo>
                  <a:pt x="4496689" y="398399"/>
                </a:lnTo>
                <a:lnTo>
                  <a:pt x="4497540" y="397941"/>
                </a:lnTo>
                <a:close/>
              </a:path>
              <a:path w="9144000" h="398779">
                <a:moveTo>
                  <a:pt x="4498175" y="364858"/>
                </a:moveTo>
                <a:lnTo>
                  <a:pt x="4494809" y="364299"/>
                </a:lnTo>
                <a:lnTo>
                  <a:pt x="4493438" y="364858"/>
                </a:lnTo>
                <a:lnTo>
                  <a:pt x="4492079" y="364299"/>
                </a:lnTo>
                <a:lnTo>
                  <a:pt x="4489983" y="363740"/>
                </a:lnTo>
                <a:lnTo>
                  <a:pt x="4489069" y="364858"/>
                </a:lnTo>
                <a:lnTo>
                  <a:pt x="4488612" y="365417"/>
                </a:lnTo>
                <a:lnTo>
                  <a:pt x="4487253" y="366534"/>
                </a:lnTo>
                <a:lnTo>
                  <a:pt x="4487977" y="367652"/>
                </a:lnTo>
                <a:lnTo>
                  <a:pt x="4489983" y="368223"/>
                </a:lnTo>
                <a:lnTo>
                  <a:pt x="4494809" y="368223"/>
                </a:lnTo>
                <a:lnTo>
                  <a:pt x="4494073" y="367093"/>
                </a:lnTo>
                <a:lnTo>
                  <a:pt x="4498175" y="364858"/>
                </a:lnTo>
                <a:close/>
              </a:path>
              <a:path w="9144000" h="398779">
                <a:moveTo>
                  <a:pt x="4499546" y="380555"/>
                </a:moveTo>
                <a:lnTo>
                  <a:pt x="4498175" y="376631"/>
                </a:lnTo>
                <a:lnTo>
                  <a:pt x="4493438" y="379437"/>
                </a:lnTo>
                <a:lnTo>
                  <a:pt x="4494809" y="379437"/>
                </a:lnTo>
                <a:lnTo>
                  <a:pt x="4494073" y="381685"/>
                </a:lnTo>
                <a:lnTo>
                  <a:pt x="4496168" y="381127"/>
                </a:lnTo>
                <a:lnTo>
                  <a:pt x="4497540" y="380555"/>
                </a:lnTo>
                <a:lnTo>
                  <a:pt x="4499546" y="380555"/>
                </a:lnTo>
                <a:close/>
              </a:path>
              <a:path w="9144000" h="398779">
                <a:moveTo>
                  <a:pt x="4500067" y="61925"/>
                </a:moveTo>
                <a:lnTo>
                  <a:pt x="4497489" y="60553"/>
                </a:lnTo>
                <a:lnTo>
                  <a:pt x="4496206" y="61925"/>
                </a:lnTo>
                <a:lnTo>
                  <a:pt x="4494911" y="62611"/>
                </a:lnTo>
                <a:lnTo>
                  <a:pt x="4496206" y="63296"/>
                </a:lnTo>
                <a:lnTo>
                  <a:pt x="4496206" y="63982"/>
                </a:lnTo>
                <a:lnTo>
                  <a:pt x="4498175" y="64668"/>
                </a:lnTo>
                <a:lnTo>
                  <a:pt x="4498784" y="63982"/>
                </a:lnTo>
                <a:lnTo>
                  <a:pt x="4499470" y="63296"/>
                </a:lnTo>
                <a:lnTo>
                  <a:pt x="4500067" y="61925"/>
                </a:lnTo>
                <a:close/>
              </a:path>
              <a:path w="9144000" h="398779">
                <a:moveTo>
                  <a:pt x="4503940" y="8255"/>
                </a:moveTo>
                <a:lnTo>
                  <a:pt x="4502645" y="8255"/>
                </a:lnTo>
                <a:lnTo>
                  <a:pt x="4503344" y="8940"/>
                </a:lnTo>
                <a:lnTo>
                  <a:pt x="4503940" y="8940"/>
                </a:lnTo>
                <a:lnTo>
                  <a:pt x="4503940" y="8255"/>
                </a:lnTo>
                <a:close/>
              </a:path>
              <a:path w="9144000" h="398779">
                <a:moveTo>
                  <a:pt x="4505007" y="358127"/>
                </a:moveTo>
                <a:lnTo>
                  <a:pt x="4497540" y="360934"/>
                </a:lnTo>
                <a:lnTo>
                  <a:pt x="4505007" y="366534"/>
                </a:lnTo>
                <a:lnTo>
                  <a:pt x="4505007" y="362051"/>
                </a:lnTo>
                <a:lnTo>
                  <a:pt x="4505007" y="358127"/>
                </a:lnTo>
                <a:close/>
              </a:path>
              <a:path w="9144000" h="398779">
                <a:moveTo>
                  <a:pt x="4506519" y="28219"/>
                </a:moveTo>
                <a:lnTo>
                  <a:pt x="4502645" y="26149"/>
                </a:lnTo>
                <a:lnTo>
                  <a:pt x="4500067" y="26835"/>
                </a:lnTo>
                <a:lnTo>
                  <a:pt x="4495597" y="30276"/>
                </a:lnTo>
                <a:lnTo>
                  <a:pt x="4500067" y="31648"/>
                </a:lnTo>
                <a:lnTo>
                  <a:pt x="4506519" y="28219"/>
                </a:lnTo>
                <a:close/>
              </a:path>
              <a:path w="9144000" h="398779">
                <a:moveTo>
                  <a:pt x="4509859" y="359143"/>
                </a:moveTo>
                <a:lnTo>
                  <a:pt x="4509097" y="358127"/>
                </a:lnTo>
                <a:lnTo>
                  <a:pt x="4507103" y="358686"/>
                </a:lnTo>
                <a:lnTo>
                  <a:pt x="4509859" y="359143"/>
                </a:lnTo>
                <a:close/>
              </a:path>
              <a:path w="9144000" h="398779">
                <a:moveTo>
                  <a:pt x="4510468" y="359244"/>
                </a:moveTo>
                <a:lnTo>
                  <a:pt x="4509859" y="359143"/>
                </a:lnTo>
                <a:lnTo>
                  <a:pt x="4510087" y="359435"/>
                </a:lnTo>
                <a:lnTo>
                  <a:pt x="4510468" y="359244"/>
                </a:lnTo>
                <a:close/>
              </a:path>
              <a:path w="9144000" h="398779">
                <a:moveTo>
                  <a:pt x="4511192" y="360934"/>
                </a:moveTo>
                <a:lnTo>
                  <a:pt x="4510087" y="359435"/>
                </a:lnTo>
                <a:lnTo>
                  <a:pt x="4505007" y="362051"/>
                </a:lnTo>
                <a:lnTo>
                  <a:pt x="4509833" y="362610"/>
                </a:lnTo>
                <a:lnTo>
                  <a:pt x="4511192" y="360934"/>
                </a:lnTo>
                <a:close/>
              </a:path>
              <a:path w="9144000" h="398779">
                <a:moveTo>
                  <a:pt x="4511675" y="68122"/>
                </a:moveTo>
                <a:lnTo>
                  <a:pt x="4511078" y="67424"/>
                </a:lnTo>
                <a:lnTo>
                  <a:pt x="4510392" y="66052"/>
                </a:lnTo>
                <a:lnTo>
                  <a:pt x="4507204" y="66738"/>
                </a:lnTo>
                <a:lnTo>
                  <a:pt x="4505236" y="67424"/>
                </a:lnTo>
                <a:lnTo>
                  <a:pt x="4506519" y="69494"/>
                </a:lnTo>
                <a:lnTo>
                  <a:pt x="4507814" y="70180"/>
                </a:lnTo>
                <a:lnTo>
                  <a:pt x="4509782" y="70180"/>
                </a:lnTo>
                <a:lnTo>
                  <a:pt x="4511675" y="69494"/>
                </a:lnTo>
                <a:lnTo>
                  <a:pt x="4511675" y="68122"/>
                </a:lnTo>
                <a:close/>
              </a:path>
              <a:path w="9144000" h="398779">
                <a:moveTo>
                  <a:pt x="4511827" y="371589"/>
                </a:moveTo>
                <a:lnTo>
                  <a:pt x="4507103" y="371589"/>
                </a:lnTo>
                <a:lnTo>
                  <a:pt x="4505731" y="370471"/>
                </a:lnTo>
                <a:lnTo>
                  <a:pt x="4504042" y="371513"/>
                </a:lnTo>
                <a:lnTo>
                  <a:pt x="4502277" y="371030"/>
                </a:lnTo>
                <a:lnTo>
                  <a:pt x="4497540" y="373824"/>
                </a:lnTo>
                <a:lnTo>
                  <a:pt x="4497997" y="374383"/>
                </a:lnTo>
                <a:lnTo>
                  <a:pt x="4498899" y="375513"/>
                </a:lnTo>
                <a:lnTo>
                  <a:pt x="4499546" y="377761"/>
                </a:lnTo>
                <a:lnTo>
                  <a:pt x="4502277" y="378320"/>
                </a:lnTo>
                <a:lnTo>
                  <a:pt x="4505731" y="377761"/>
                </a:lnTo>
                <a:lnTo>
                  <a:pt x="4508462" y="377202"/>
                </a:lnTo>
                <a:lnTo>
                  <a:pt x="4509833" y="376072"/>
                </a:lnTo>
                <a:lnTo>
                  <a:pt x="4510468" y="373265"/>
                </a:lnTo>
                <a:lnTo>
                  <a:pt x="4510087" y="373164"/>
                </a:lnTo>
                <a:lnTo>
                  <a:pt x="4510468" y="372706"/>
                </a:lnTo>
                <a:lnTo>
                  <a:pt x="4511827" y="371589"/>
                </a:lnTo>
                <a:close/>
              </a:path>
              <a:path w="9144000" h="398779">
                <a:moveTo>
                  <a:pt x="4518126" y="71551"/>
                </a:moveTo>
                <a:lnTo>
                  <a:pt x="4516196" y="70866"/>
                </a:lnTo>
                <a:lnTo>
                  <a:pt x="4514266" y="70180"/>
                </a:lnTo>
                <a:lnTo>
                  <a:pt x="4511675" y="71551"/>
                </a:lnTo>
                <a:lnTo>
                  <a:pt x="4512970" y="74307"/>
                </a:lnTo>
                <a:lnTo>
                  <a:pt x="4514266" y="70866"/>
                </a:lnTo>
                <a:lnTo>
                  <a:pt x="4517529" y="72237"/>
                </a:lnTo>
                <a:lnTo>
                  <a:pt x="4518126" y="71551"/>
                </a:lnTo>
                <a:close/>
              </a:path>
              <a:path w="9144000" h="398779">
                <a:moveTo>
                  <a:pt x="4518812" y="12395"/>
                </a:moveTo>
                <a:lnTo>
                  <a:pt x="4513656" y="11010"/>
                </a:lnTo>
                <a:lnTo>
                  <a:pt x="4512373" y="13081"/>
                </a:lnTo>
                <a:lnTo>
                  <a:pt x="4507814" y="14452"/>
                </a:lnTo>
                <a:lnTo>
                  <a:pt x="4511078" y="15824"/>
                </a:lnTo>
                <a:lnTo>
                  <a:pt x="4512970" y="15138"/>
                </a:lnTo>
                <a:lnTo>
                  <a:pt x="4518812" y="12395"/>
                </a:lnTo>
                <a:close/>
              </a:path>
              <a:path w="9144000" h="398779">
                <a:moveTo>
                  <a:pt x="4519384" y="391782"/>
                </a:moveTo>
                <a:lnTo>
                  <a:pt x="4518660" y="391210"/>
                </a:lnTo>
                <a:lnTo>
                  <a:pt x="4518025" y="390652"/>
                </a:lnTo>
                <a:lnTo>
                  <a:pt x="4518025" y="391210"/>
                </a:lnTo>
                <a:lnTo>
                  <a:pt x="4517288" y="391782"/>
                </a:lnTo>
                <a:lnTo>
                  <a:pt x="4519384" y="391782"/>
                </a:lnTo>
                <a:close/>
              </a:path>
              <a:path w="9144000" h="398779">
                <a:moveTo>
                  <a:pt x="4521390" y="387299"/>
                </a:moveTo>
                <a:lnTo>
                  <a:pt x="4519384" y="387299"/>
                </a:lnTo>
                <a:lnTo>
                  <a:pt x="4516653" y="385610"/>
                </a:lnTo>
                <a:lnTo>
                  <a:pt x="4515929" y="386727"/>
                </a:lnTo>
                <a:lnTo>
                  <a:pt x="4518025" y="387299"/>
                </a:lnTo>
                <a:lnTo>
                  <a:pt x="4515294" y="388416"/>
                </a:lnTo>
                <a:lnTo>
                  <a:pt x="4513923" y="388975"/>
                </a:lnTo>
                <a:lnTo>
                  <a:pt x="4518025" y="389534"/>
                </a:lnTo>
                <a:lnTo>
                  <a:pt x="4518660" y="388416"/>
                </a:lnTo>
                <a:lnTo>
                  <a:pt x="4520755" y="388975"/>
                </a:lnTo>
                <a:lnTo>
                  <a:pt x="4521390" y="387299"/>
                </a:lnTo>
                <a:close/>
              </a:path>
              <a:path w="9144000" h="398779">
                <a:moveTo>
                  <a:pt x="4522000" y="69494"/>
                </a:moveTo>
                <a:lnTo>
                  <a:pt x="4519422" y="68808"/>
                </a:lnTo>
                <a:lnTo>
                  <a:pt x="4518126" y="71551"/>
                </a:lnTo>
                <a:lnTo>
                  <a:pt x="4522000" y="69494"/>
                </a:lnTo>
                <a:close/>
              </a:path>
              <a:path w="9144000" h="398779">
                <a:moveTo>
                  <a:pt x="4522114" y="103466"/>
                </a:moveTo>
                <a:lnTo>
                  <a:pt x="4517288" y="103466"/>
                </a:lnTo>
                <a:lnTo>
                  <a:pt x="4515929" y="104597"/>
                </a:lnTo>
                <a:lnTo>
                  <a:pt x="4516653" y="105714"/>
                </a:lnTo>
                <a:lnTo>
                  <a:pt x="4520755" y="105714"/>
                </a:lnTo>
                <a:lnTo>
                  <a:pt x="4521390" y="104597"/>
                </a:lnTo>
                <a:lnTo>
                  <a:pt x="4522114" y="103466"/>
                </a:lnTo>
                <a:close/>
              </a:path>
              <a:path w="9144000" h="398779">
                <a:moveTo>
                  <a:pt x="4523486" y="386727"/>
                </a:moveTo>
                <a:lnTo>
                  <a:pt x="4522749" y="386168"/>
                </a:lnTo>
                <a:lnTo>
                  <a:pt x="4522114" y="385610"/>
                </a:lnTo>
                <a:lnTo>
                  <a:pt x="4521390" y="386168"/>
                </a:lnTo>
                <a:lnTo>
                  <a:pt x="4520755" y="386727"/>
                </a:lnTo>
                <a:lnTo>
                  <a:pt x="4523486" y="386727"/>
                </a:lnTo>
                <a:close/>
              </a:path>
              <a:path w="9144000" h="398779">
                <a:moveTo>
                  <a:pt x="4529734" y="41973"/>
                </a:moveTo>
                <a:lnTo>
                  <a:pt x="4528451" y="40589"/>
                </a:lnTo>
                <a:lnTo>
                  <a:pt x="4526559" y="41973"/>
                </a:lnTo>
                <a:lnTo>
                  <a:pt x="4523981" y="40589"/>
                </a:lnTo>
                <a:lnTo>
                  <a:pt x="4523486" y="39903"/>
                </a:lnTo>
                <a:lnTo>
                  <a:pt x="4522000" y="37846"/>
                </a:lnTo>
                <a:lnTo>
                  <a:pt x="4524578" y="30962"/>
                </a:lnTo>
                <a:lnTo>
                  <a:pt x="4516234" y="30276"/>
                </a:lnTo>
                <a:lnTo>
                  <a:pt x="4522000" y="36474"/>
                </a:lnTo>
                <a:lnTo>
                  <a:pt x="4518812" y="39903"/>
                </a:lnTo>
                <a:lnTo>
                  <a:pt x="4520108" y="40589"/>
                </a:lnTo>
                <a:lnTo>
                  <a:pt x="4521403" y="39903"/>
                </a:lnTo>
                <a:lnTo>
                  <a:pt x="4522686" y="39903"/>
                </a:lnTo>
                <a:lnTo>
                  <a:pt x="4524578" y="43345"/>
                </a:lnTo>
                <a:lnTo>
                  <a:pt x="4520108" y="46101"/>
                </a:lnTo>
                <a:lnTo>
                  <a:pt x="4522000" y="47472"/>
                </a:lnTo>
                <a:lnTo>
                  <a:pt x="4526559" y="46101"/>
                </a:lnTo>
                <a:lnTo>
                  <a:pt x="4526559" y="44729"/>
                </a:lnTo>
                <a:lnTo>
                  <a:pt x="4529734" y="41973"/>
                </a:lnTo>
                <a:close/>
              </a:path>
              <a:path w="9144000" h="398779">
                <a:moveTo>
                  <a:pt x="4533684" y="115811"/>
                </a:moveTo>
                <a:lnTo>
                  <a:pt x="4532312" y="115252"/>
                </a:lnTo>
                <a:lnTo>
                  <a:pt x="4532312" y="114122"/>
                </a:lnTo>
                <a:lnTo>
                  <a:pt x="4528947" y="114681"/>
                </a:lnTo>
                <a:lnTo>
                  <a:pt x="4528947" y="115252"/>
                </a:lnTo>
                <a:lnTo>
                  <a:pt x="4528210" y="115811"/>
                </a:lnTo>
                <a:lnTo>
                  <a:pt x="4529582" y="116370"/>
                </a:lnTo>
                <a:lnTo>
                  <a:pt x="4533036" y="116928"/>
                </a:lnTo>
                <a:lnTo>
                  <a:pt x="4533684" y="115811"/>
                </a:lnTo>
                <a:close/>
              </a:path>
              <a:path w="9144000" h="398779">
                <a:moveTo>
                  <a:pt x="4534903" y="16510"/>
                </a:moveTo>
                <a:lnTo>
                  <a:pt x="4532312" y="14452"/>
                </a:lnTo>
                <a:lnTo>
                  <a:pt x="4529137" y="14452"/>
                </a:lnTo>
                <a:lnTo>
                  <a:pt x="4527156" y="19265"/>
                </a:lnTo>
                <a:lnTo>
                  <a:pt x="4528451" y="21336"/>
                </a:lnTo>
                <a:lnTo>
                  <a:pt x="4530433" y="19265"/>
                </a:lnTo>
                <a:lnTo>
                  <a:pt x="4534903" y="16510"/>
                </a:lnTo>
                <a:close/>
              </a:path>
              <a:path w="9144000" h="398779">
                <a:moveTo>
                  <a:pt x="4536872" y="46786"/>
                </a:moveTo>
                <a:lnTo>
                  <a:pt x="4534293" y="46101"/>
                </a:lnTo>
                <a:lnTo>
                  <a:pt x="4533608" y="47472"/>
                </a:lnTo>
                <a:lnTo>
                  <a:pt x="4531715" y="46101"/>
                </a:lnTo>
                <a:lnTo>
                  <a:pt x="4529734" y="47472"/>
                </a:lnTo>
                <a:lnTo>
                  <a:pt x="4529137" y="49542"/>
                </a:lnTo>
                <a:lnTo>
                  <a:pt x="4532312" y="50228"/>
                </a:lnTo>
                <a:lnTo>
                  <a:pt x="4533608" y="48844"/>
                </a:lnTo>
                <a:lnTo>
                  <a:pt x="4535589" y="48844"/>
                </a:lnTo>
                <a:lnTo>
                  <a:pt x="4536452" y="47472"/>
                </a:lnTo>
                <a:lnTo>
                  <a:pt x="4536872" y="46786"/>
                </a:lnTo>
                <a:close/>
              </a:path>
              <a:path w="9144000" h="398779">
                <a:moveTo>
                  <a:pt x="4537773" y="79908"/>
                </a:moveTo>
                <a:lnTo>
                  <a:pt x="4536414" y="79908"/>
                </a:lnTo>
                <a:lnTo>
                  <a:pt x="4536414" y="79349"/>
                </a:lnTo>
                <a:lnTo>
                  <a:pt x="4534408" y="79349"/>
                </a:lnTo>
                <a:lnTo>
                  <a:pt x="4534408" y="79908"/>
                </a:lnTo>
                <a:lnTo>
                  <a:pt x="4533036" y="79908"/>
                </a:lnTo>
                <a:lnTo>
                  <a:pt x="4533036" y="81038"/>
                </a:lnTo>
                <a:lnTo>
                  <a:pt x="4537773" y="81038"/>
                </a:lnTo>
                <a:lnTo>
                  <a:pt x="4537773" y="79908"/>
                </a:lnTo>
                <a:close/>
              </a:path>
              <a:path w="9144000" h="398779">
                <a:moveTo>
                  <a:pt x="4539145" y="123101"/>
                </a:moveTo>
                <a:lnTo>
                  <a:pt x="4535767" y="124231"/>
                </a:lnTo>
                <a:lnTo>
                  <a:pt x="4533684" y="122542"/>
                </a:lnTo>
                <a:lnTo>
                  <a:pt x="4531677" y="123659"/>
                </a:lnTo>
                <a:lnTo>
                  <a:pt x="4534408" y="124231"/>
                </a:lnTo>
                <a:lnTo>
                  <a:pt x="4538497" y="124790"/>
                </a:lnTo>
                <a:lnTo>
                  <a:pt x="4539145" y="123101"/>
                </a:lnTo>
                <a:close/>
              </a:path>
              <a:path w="9144000" h="398779">
                <a:moveTo>
                  <a:pt x="4539869" y="105714"/>
                </a:moveTo>
                <a:lnTo>
                  <a:pt x="4537138" y="105714"/>
                </a:lnTo>
                <a:lnTo>
                  <a:pt x="4535767" y="104597"/>
                </a:lnTo>
                <a:lnTo>
                  <a:pt x="4535043" y="106273"/>
                </a:lnTo>
                <a:lnTo>
                  <a:pt x="4535767" y="106832"/>
                </a:lnTo>
                <a:lnTo>
                  <a:pt x="4539145" y="106832"/>
                </a:lnTo>
                <a:lnTo>
                  <a:pt x="4539869" y="105714"/>
                </a:lnTo>
                <a:close/>
              </a:path>
              <a:path w="9144000" h="398779">
                <a:moveTo>
                  <a:pt x="4540389" y="52908"/>
                </a:moveTo>
                <a:lnTo>
                  <a:pt x="4540059" y="52984"/>
                </a:lnTo>
                <a:lnTo>
                  <a:pt x="4540389" y="52908"/>
                </a:lnTo>
                <a:close/>
              </a:path>
              <a:path w="9144000" h="398779">
                <a:moveTo>
                  <a:pt x="4542040" y="8255"/>
                </a:moveTo>
                <a:lnTo>
                  <a:pt x="4536872" y="8255"/>
                </a:lnTo>
                <a:lnTo>
                  <a:pt x="4536186" y="9639"/>
                </a:lnTo>
                <a:lnTo>
                  <a:pt x="4534903" y="11010"/>
                </a:lnTo>
                <a:lnTo>
                  <a:pt x="4532312" y="11010"/>
                </a:lnTo>
                <a:lnTo>
                  <a:pt x="4532312" y="12395"/>
                </a:lnTo>
                <a:lnTo>
                  <a:pt x="4536186" y="13081"/>
                </a:lnTo>
                <a:lnTo>
                  <a:pt x="4536186" y="14452"/>
                </a:lnTo>
                <a:lnTo>
                  <a:pt x="4538764" y="14452"/>
                </a:lnTo>
                <a:lnTo>
                  <a:pt x="4536872" y="12395"/>
                </a:lnTo>
                <a:lnTo>
                  <a:pt x="4541342" y="13081"/>
                </a:lnTo>
                <a:lnTo>
                  <a:pt x="4541050" y="12395"/>
                </a:lnTo>
                <a:lnTo>
                  <a:pt x="4540745" y="11709"/>
                </a:lnTo>
                <a:lnTo>
                  <a:pt x="4541342" y="9639"/>
                </a:lnTo>
                <a:lnTo>
                  <a:pt x="4542040" y="8255"/>
                </a:lnTo>
                <a:close/>
              </a:path>
              <a:path w="9144000" h="398779">
                <a:moveTo>
                  <a:pt x="4542599" y="356997"/>
                </a:moveTo>
                <a:lnTo>
                  <a:pt x="4539869" y="356997"/>
                </a:lnTo>
                <a:lnTo>
                  <a:pt x="4538497" y="355320"/>
                </a:lnTo>
                <a:lnTo>
                  <a:pt x="4535043" y="356438"/>
                </a:lnTo>
                <a:lnTo>
                  <a:pt x="4538497" y="360934"/>
                </a:lnTo>
                <a:lnTo>
                  <a:pt x="4542599" y="359244"/>
                </a:lnTo>
                <a:lnTo>
                  <a:pt x="4542599" y="356997"/>
                </a:lnTo>
                <a:close/>
              </a:path>
              <a:path w="9144000" h="398779">
                <a:moveTo>
                  <a:pt x="4545901" y="58483"/>
                </a:moveTo>
                <a:lnTo>
                  <a:pt x="4541342" y="58483"/>
                </a:lnTo>
                <a:lnTo>
                  <a:pt x="4529734" y="57797"/>
                </a:lnTo>
                <a:lnTo>
                  <a:pt x="4533608" y="62611"/>
                </a:lnTo>
                <a:lnTo>
                  <a:pt x="4537481" y="60553"/>
                </a:lnTo>
                <a:lnTo>
                  <a:pt x="4542040" y="61239"/>
                </a:lnTo>
                <a:lnTo>
                  <a:pt x="4543006" y="60553"/>
                </a:lnTo>
                <a:lnTo>
                  <a:pt x="4545901" y="58483"/>
                </a:lnTo>
                <a:close/>
              </a:path>
              <a:path w="9144000" h="398779">
                <a:moveTo>
                  <a:pt x="4547197" y="47472"/>
                </a:moveTo>
                <a:lnTo>
                  <a:pt x="4541342" y="46786"/>
                </a:lnTo>
                <a:lnTo>
                  <a:pt x="4540059" y="48158"/>
                </a:lnTo>
                <a:lnTo>
                  <a:pt x="4537481" y="47472"/>
                </a:lnTo>
                <a:lnTo>
                  <a:pt x="4536872" y="49542"/>
                </a:lnTo>
                <a:lnTo>
                  <a:pt x="4538764" y="51612"/>
                </a:lnTo>
                <a:lnTo>
                  <a:pt x="4540275" y="52819"/>
                </a:lnTo>
                <a:lnTo>
                  <a:pt x="4546308" y="48158"/>
                </a:lnTo>
                <a:lnTo>
                  <a:pt x="4547197" y="47472"/>
                </a:lnTo>
                <a:close/>
              </a:path>
              <a:path w="9144000" h="398779">
                <a:moveTo>
                  <a:pt x="4547794" y="52298"/>
                </a:moveTo>
                <a:lnTo>
                  <a:pt x="4545901" y="51612"/>
                </a:lnTo>
                <a:lnTo>
                  <a:pt x="4540389" y="52908"/>
                </a:lnTo>
                <a:lnTo>
                  <a:pt x="4541342" y="53670"/>
                </a:lnTo>
                <a:lnTo>
                  <a:pt x="4544619" y="55041"/>
                </a:lnTo>
                <a:lnTo>
                  <a:pt x="4544619" y="54356"/>
                </a:lnTo>
                <a:lnTo>
                  <a:pt x="4547794" y="52298"/>
                </a:lnTo>
                <a:close/>
              </a:path>
              <a:path w="9144000" h="398779">
                <a:moveTo>
                  <a:pt x="4548695" y="388416"/>
                </a:moveTo>
                <a:lnTo>
                  <a:pt x="4545965" y="385051"/>
                </a:lnTo>
                <a:lnTo>
                  <a:pt x="4543234" y="383921"/>
                </a:lnTo>
                <a:lnTo>
                  <a:pt x="4542599" y="385051"/>
                </a:lnTo>
                <a:lnTo>
                  <a:pt x="4541228" y="385610"/>
                </a:lnTo>
                <a:lnTo>
                  <a:pt x="4538497" y="385610"/>
                </a:lnTo>
                <a:lnTo>
                  <a:pt x="4539869" y="387299"/>
                </a:lnTo>
                <a:lnTo>
                  <a:pt x="4540504" y="388975"/>
                </a:lnTo>
                <a:lnTo>
                  <a:pt x="4543958" y="388416"/>
                </a:lnTo>
                <a:lnTo>
                  <a:pt x="4548695" y="388416"/>
                </a:lnTo>
                <a:close/>
              </a:path>
              <a:path w="9144000" h="398779">
                <a:moveTo>
                  <a:pt x="4550067" y="106273"/>
                </a:moveTo>
                <a:lnTo>
                  <a:pt x="4547336" y="106273"/>
                </a:lnTo>
                <a:lnTo>
                  <a:pt x="4547336" y="107391"/>
                </a:lnTo>
                <a:lnTo>
                  <a:pt x="4549432" y="107391"/>
                </a:lnTo>
                <a:lnTo>
                  <a:pt x="4550067" y="106832"/>
                </a:lnTo>
                <a:lnTo>
                  <a:pt x="4550067" y="106273"/>
                </a:lnTo>
                <a:close/>
              </a:path>
              <a:path w="9144000" h="398779">
                <a:moveTo>
                  <a:pt x="4552162" y="68135"/>
                </a:moveTo>
                <a:lnTo>
                  <a:pt x="4551426" y="67005"/>
                </a:lnTo>
                <a:lnTo>
                  <a:pt x="4549432" y="67005"/>
                </a:lnTo>
                <a:lnTo>
                  <a:pt x="4549432" y="67564"/>
                </a:lnTo>
                <a:lnTo>
                  <a:pt x="4548695" y="67564"/>
                </a:lnTo>
                <a:lnTo>
                  <a:pt x="4548695" y="68135"/>
                </a:lnTo>
                <a:lnTo>
                  <a:pt x="4549432" y="68694"/>
                </a:lnTo>
                <a:lnTo>
                  <a:pt x="4551426" y="68694"/>
                </a:lnTo>
                <a:lnTo>
                  <a:pt x="4552162" y="68135"/>
                </a:lnTo>
                <a:close/>
              </a:path>
              <a:path w="9144000" h="398779">
                <a:moveTo>
                  <a:pt x="4554893" y="83756"/>
                </a:moveTo>
                <a:lnTo>
                  <a:pt x="4552797" y="83248"/>
                </a:lnTo>
                <a:lnTo>
                  <a:pt x="4550791" y="83248"/>
                </a:lnTo>
                <a:lnTo>
                  <a:pt x="4550791" y="84391"/>
                </a:lnTo>
                <a:lnTo>
                  <a:pt x="4551426" y="84899"/>
                </a:lnTo>
                <a:lnTo>
                  <a:pt x="4552162" y="85407"/>
                </a:lnTo>
                <a:lnTo>
                  <a:pt x="4554156" y="85407"/>
                </a:lnTo>
                <a:lnTo>
                  <a:pt x="4554245" y="84836"/>
                </a:lnTo>
                <a:lnTo>
                  <a:pt x="4554893" y="84391"/>
                </a:lnTo>
                <a:lnTo>
                  <a:pt x="4554893" y="83756"/>
                </a:lnTo>
                <a:close/>
              </a:path>
              <a:path w="9144000" h="398779">
                <a:moveTo>
                  <a:pt x="4555528" y="373824"/>
                </a:moveTo>
                <a:lnTo>
                  <a:pt x="4553521" y="372706"/>
                </a:lnTo>
                <a:lnTo>
                  <a:pt x="4551426" y="373824"/>
                </a:lnTo>
                <a:lnTo>
                  <a:pt x="4548695" y="374954"/>
                </a:lnTo>
                <a:lnTo>
                  <a:pt x="4546701" y="376072"/>
                </a:lnTo>
                <a:lnTo>
                  <a:pt x="4550791" y="377202"/>
                </a:lnTo>
                <a:lnTo>
                  <a:pt x="4552797" y="377202"/>
                </a:lnTo>
                <a:lnTo>
                  <a:pt x="4554893" y="375513"/>
                </a:lnTo>
                <a:lnTo>
                  <a:pt x="4555528" y="373824"/>
                </a:lnTo>
                <a:close/>
              </a:path>
              <a:path w="9144000" h="398779">
                <a:moveTo>
                  <a:pt x="4555629" y="40589"/>
                </a:moveTo>
                <a:lnTo>
                  <a:pt x="4554931" y="39217"/>
                </a:lnTo>
                <a:lnTo>
                  <a:pt x="4553648" y="38531"/>
                </a:lnTo>
                <a:lnTo>
                  <a:pt x="4551070" y="38531"/>
                </a:lnTo>
                <a:lnTo>
                  <a:pt x="4550372" y="41973"/>
                </a:lnTo>
                <a:lnTo>
                  <a:pt x="4553648" y="42659"/>
                </a:lnTo>
                <a:lnTo>
                  <a:pt x="4555629" y="40589"/>
                </a:lnTo>
                <a:close/>
              </a:path>
              <a:path w="9144000" h="398779">
                <a:moveTo>
                  <a:pt x="4556252" y="94424"/>
                </a:moveTo>
                <a:lnTo>
                  <a:pt x="4553521" y="93281"/>
                </a:lnTo>
                <a:lnTo>
                  <a:pt x="4552162" y="93916"/>
                </a:lnTo>
                <a:lnTo>
                  <a:pt x="4550067" y="93281"/>
                </a:lnTo>
                <a:lnTo>
                  <a:pt x="4549432" y="93916"/>
                </a:lnTo>
                <a:lnTo>
                  <a:pt x="4548695" y="93916"/>
                </a:lnTo>
                <a:lnTo>
                  <a:pt x="4548695" y="95059"/>
                </a:lnTo>
                <a:lnTo>
                  <a:pt x="4553521" y="95059"/>
                </a:lnTo>
                <a:lnTo>
                  <a:pt x="4556252" y="94424"/>
                </a:lnTo>
                <a:close/>
              </a:path>
              <a:path w="9144000" h="398779">
                <a:moveTo>
                  <a:pt x="4558258" y="388416"/>
                </a:moveTo>
                <a:lnTo>
                  <a:pt x="4554893" y="387299"/>
                </a:lnTo>
                <a:lnTo>
                  <a:pt x="4554156" y="386168"/>
                </a:lnTo>
                <a:lnTo>
                  <a:pt x="4552162" y="387858"/>
                </a:lnTo>
                <a:lnTo>
                  <a:pt x="4552797" y="388975"/>
                </a:lnTo>
                <a:lnTo>
                  <a:pt x="4555528" y="390093"/>
                </a:lnTo>
                <a:lnTo>
                  <a:pt x="4558258" y="388416"/>
                </a:lnTo>
                <a:close/>
              </a:path>
              <a:path w="9144000" h="398779">
                <a:moveTo>
                  <a:pt x="4558258" y="382244"/>
                </a:moveTo>
                <a:lnTo>
                  <a:pt x="4556252" y="381127"/>
                </a:lnTo>
                <a:lnTo>
                  <a:pt x="4554893" y="380555"/>
                </a:lnTo>
                <a:lnTo>
                  <a:pt x="4551426" y="381127"/>
                </a:lnTo>
                <a:lnTo>
                  <a:pt x="4552162" y="381685"/>
                </a:lnTo>
                <a:lnTo>
                  <a:pt x="4552797" y="382803"/>
                </a:lnTo>
                <a:lnTo>
                  <a:pt x="4553521" y="383921"/>
                </a:lnTo>
                <a:lnTo>
                  <a:pt x="4556252" y="383362"/>
                </a:lnTo>
                <a:lnTo>
                  <a:pt x="4556252" y="382803"/>
                </a:lnTo>
                <a:lnTo>
                  <a:pt x="4558258" y="382244"/>
                </a:lnTo>
                <a:close/>
              </a:path>
              <a:path w="9144000" h="398779">
                <a:moveTo>
                  <a:pt x="4558258" y="117411"/>
                </a:moveTo>
                <a:lnTo>
                  <a:pt x="4547336" y="120205"/>
                </a:lnTo>
                <a:lnTo>
                  <a:pt x="4553521" y="121856"/>
                </a:lnTo>
                <a:lnTo>
                  <a:pt x="4556252" y="121856"/>
                </a:lnTo>
                <a:lnTo>
                  <a:pt x="4556887" y="121348"/>
                </a:lnTo>
                <a:lnTo>
                  <a:pt x="4558258" y="120840"/>
                </a:lnTo>
                <a:lnTo>
                  <a:pt x="4558258" y="117411"/>
                </a:lnTo>
                <a:close/>
              </a:path>
              <a:path w="9144000" h="398779">
                <a:moveTo>
                  <a:pt x="4560354" y="100012"/>
                </a:moveTo>
                <a:lnTo>
                  <a:pt x="4558982" y="100012"/>
                </a:lnTo>
                <a:lnTo>
                  <a:pt x="4558982" y="100647"/>
                </a:lnTo>
                <a:lnTo>
                  <a:pt x="4560354" y="100012"/>
                </a:lnTo>
                <a:close/>
              </a:path>
              <a:path w="9144000" h="398779">
                <a:moveTo>
                  <a:pt x="4560354" y="98361"/>
                </a:moveTo>
                <a:lnTo>
                  <a:pt x="4559617" y="98361"/>
                </a:lnTo>
                <a:lnTo>
                  <a:pt x="4559617" y="97218"/>
                </a:lnTo>
                <a:lnTo>
                  <a:pt x="4556887" y="97218"/>
                </a:lnTo>
                <a:lnTo>
                  <a:pt x="4556252" y="97853"/>
                </a:lnTo>
                <a:lnTo>
                  <a:pt x="4557623" y="97853"/>
                </a:lnTo>
                <a:lnTo>
                  <a:pt x="4556887" y="98869"/>
                </a:lnTo>
                <a:lnTo>
                  <a:pt x="4558982" y="98869"/>
                </a:lnTo>
                <a:lnTo>
                  <a:pt x="4558982" y="98361"/>
                </a:lnTo>
                <a:lnTo>
                  <a:pt x="4560354" y="98869"/>
                </a:lnTo>
                <a:lnTo>
                  <a:pt x="4560354" y="98361"/>
                </a:lnTo>
                <a:close/>
              </a:path>
              <a:path w="9144000" h="398779">
                <a:moveTo>
                  <a:pt x="4561713" y="90487"/>
                </a:moveTo>
                <a:lnTo>
                  <a:pt x="4560989" y="88836"/>
                </a:lnTo>
                <a:lnTo>
                  <a:pt x="4558982" y="88836"/>
                </a:lnTo>
                <a:lnTo>
                  <a:pt x="4558982" y="88201"/>
                </a:lnTo>
                <a:lnTo>
                  <a:pt x="4557623" y="87693"/>
                </a:lnTo>
                <a:lnTo>
                  <a:pt x="4556252" y="88836"/>
                </a:lnTo>
                <a:lnTo>
                  <a:pt x="4554156" y="89344"/>
                </a:lnTo>
                <a:lnTo>
                  <a:pt x="4553928" y="89979"/>
                </a:lnTo>
                <a:lnTo>
                  <a:pt x="4553521" y="91122"/>
                </a:lnTo>
                <a:lnTo>
                  <a:pt x="4554893" y="92138"/>
                </a:lnTo>
                <a:lnTo>
                  <a:pt x="4556887" y="91630"/>
                </a:lnTo>
                <a:lnTo>
                  <a:pt x="4559617" y="91122"/>
                </a:lnTo>
                <a:lnTo>
                  <a:pt x="4559617" y="89979"/>
                </a:lnTo>
                <a:lnTo>
                  <a:pt x="4561713" y="90487"/>
                </a:lnTo>
                <a:close/>
              </a:path>
              <a:path w="9144000" h="398779">
                <a:moveTo>
                  <a:pt x="4562348" y="110680"/>
                </a:moveTo>
                <a:lnTo>
                  <a:pt x="4560354" y="110680"/>
                </a:lnTo>
                <a:lnTo>
                  <a:pt x="4560354" y="111315"/>
                </a:lnTo>
                <a:lnTo>
                  <a:pt x="4559617" y="111315"/>
                </a:lnTo>
                <a:lnTo>
                  <a:pt x="4559617" y="111823"/>
                </a:lnTo>
                <a:lnTo>
                  <a:pt x="4561713" y="111823"/>
                </a:lnTo>
                <a:lnTo>
                  <a:pt x="4561713" y="111315"/>
                </a:lnTo>
                <a:lnTo>
                  <a:pt x="4562348" y="111315"/>
                </a:lnTo>
                <a:lnTo>
                  <a:pt x="4562348" y="110680"/>
                </a:lnTo>
                <a:close/>
              </a:path>
              <a:path w="9144000" h="398779">
                <a:moveTo>
                  <a:pt x="4562348" y="98869"/>
                </a:moveTo>
                <a:lnTo>
                  <a:pt x="4560989" y="99504"/>
                </a:lnTo>
                <a:lnTo>
                  <a:pt x="4560989" y="100012"/>
                </a:lnTo>
                <a:lnTo>
                  <a:pt x="4560354" y="100012"/>
                </a:lnTo>
                <a:lnTo>
                  <a:pt x="4560354" y="100647"/>
                </a:lnTo>
                <a:lnTo>
                  <a:pt x="4562348" y="100647"/>
                </a:lnTo>
                <a:lnTo>
                  <a:pt x="4561713" y="100012"/>
                </a:lnTo>
                <a:lnTo>
                  <a:pt x="4562348" y="98869"/>
                </a:lnTo>
                <a:close/>
              </a:path>
              <a:path w="9144000" h="398779">
                <a:moveTo>
                  <a:pt x="4564659" y="67424"/>
                </a:moveTo>
                <a:lnTo>
                  <a:pt x="4559770" y="66687"/>
                </a:lnTo>
                <a:lnTo>
                  <a:pt x="4560989" y="65328"/>
                </a:lnTo>
                <a:lnTo>
                  <a:pt x="4556887" y="64211"/>
                </a:lnTo>
                <a:lnTo>
                  <a:pt x="4556252" y="65887"/>
                </a:lnTo>
                <a:lnTo>
                  <a:pt x="4552162" y="64770"/>
                </a:lnTo>
                <a:lnTo>
                  <a:pt x="4551667" y="65887"/>
                </a:lnTo>
                <a:lnTo>
                  <a:pt x="4551426" y="66446"/>
                </a:lnTo>
                <a:lnTo>
                  <a:pt x="4553915" y="66967"/>
                </a:lnTo>
                <a:lnTo>
                  <a:pt x="4553039" y="67424"/>
                </a:lnTo>
                <a:lnTo>
                  <a:pt x="4556226" y="68808"/>
                </a:lnTo>
                <a:lnTo>
                  <a:pt x="4554245" y="71551"/>
                </a:lnTo>
                <a:lnTo>
                  <a:pt x="4560100" y="72237"/>
                </a:lnTo>
                <a:lnTo>
                  <a:pt x="4562678" y="71551"/>
                </a:lnTo>
                <a:lnTo>
                  <a:pt x="4559490" y="68808"/>
                </a:lnTo>
                <a:lnTo>
                  <a:pt x="4562068" y="69494"/>
                </a:lnTo>
                <a:lnTo>
                  <a:pt x="4562068" y="70866"/>
                </a:lnTo>
                <a:lnTo>
                  <a:pt x="4562678" y="70866"/>
                </a:lnTo>
                <a:lnTo>
                  <a:pt x="4563859" y="68808"/>
                </a:lnTo>
                <a:lnTo>
                  <a:pt x="4564659" y="67424"/>
                </a:lnTo>
                <a:close/>
              </a:path>
              <a:path w="9144000" h="398779">
                <a:moveTo>
                  <a:pt x="4567237" y="27533"/>
                </a:moveTo>
                <a:lnTo>
                  <a:pt x="4565256" y="26835"/>
                </a:lnTo>
                <a:lnTo>
                  <a:pt x="4563961" y="26149"/>
                </a:lnTo>
                <a:lnTo>
                  <a:pt x="4562068" y="25463"/>
                </a:lnTo>
                <a:lnTo>
                  <a:pt x="4560100" y="26835"/>
                </a:lnTo>
                <a:lnTo>
                  <a:pt x="4558208" y="27533"/>
                </a:lnTo>
                <a:lnTo>
                  <a:pt x="4556912" y="30276"/>
                </a:lnTo>
                <a:lnTo>
                  <a:pt x="4562068" y="30276"/>
                </a:lnTo>
                <a:lnTo>
                  <a:pt x="4564659" y="30962"/>
                </a:lnTo>
                <a:lnTo>
                  <a:pt x="4565942" y="28905"/>
                </a:lnTo>
                <a:lnTo>
                  <a:pt x="4564659" y="28905"/>
                </a:lnTo>
                <a:lnTo>
                  <a:pt x="4567237" y="27533"/>
                </a:lnTo>
                <a:close/>
              </a:path>
              <a:path w="9144000" h="398779">
                <a:moveTo>
                  <a:pt x="4569130" y="14452"/>
                </a:moveTo>
                <a:lnTo>
                  <a:pt x="4565256" y="12395"/>
                </a:lnTo>
                <a:lnTo>
                  <a:pt x="4558804" y="12395"/>
                </a:lnTo>
                <a:lnTo>
                  <a:pt x="4556912" y="15138"/>
                </a:lnTo>
                <a:lnTo>
                  <a:pt x="4550372" y="19265"/>
                </a:lnTo>
                <a:lnTo>
                  <a:pt x="4553039" y="22021"/>
                </a:lnTo>
                <a:lnTo>
                  <a:pt x="4562068" y="24079"/>
                </a:lnTo>
                <a:lnTo>
                  <a:pt x="4566539" y="19265"/>
                </a:lnTo>
                <a:lnTo>
                  <a:pt x="4569130" y="14452"/>
                </a:lnTo>
                <a:close/>
              </a:path>
              <a:path w="9144000" h="398779">
                <a:moveTo>
                  <a:pt x="4569180" y="87693"/>
                </a:moveTo>
                <a:lnTo>
                  <a:pt x="4565078" y="87185"/>
                </a:lnTo>
                <a:lnTo>
                  <a:pt x="4565078" y="88201"/>
                </a:lnTo>
                <a:lnTo>
                  <a:pt x="4566450" y="88201"/>
                </a:lnTo>
                <a:lnTo>
                  <a:pt x="4567174" y="88836"/>
                </a:lnTo>
                <a:lnTo>
                  <a:pt x="4569180" y="88201"/>
                </a:lnTo>
                <a:lnTo>
                  <a:pt x="4569180" y="87693"/>
                </a:lnTo>
                <a:close/>
              </a:path>
              <a:path w="9144000" h="398779">
                <a:moveTo>
                  <a:pt x="4570552" y="107378"/>
                </a:moveTo>
                <a:lnTo>
                  <a:pt x="4568545" y="106235"/>
                </a:lnTo>
                <a:lnTo>
                  <a:pt x="4567174" y="106235"/>
                </a:lnTo>
                <a:lnTo>
                  <a:pt x="4567174" y="106743"/>
                </a:lnTo>
                <a:lnTo>
                  <a:pt x="4566450" y="107886"/>
                </a:lnTo>
                <a:lnTo>
                  <a:pt x="4568545" y="107378"/>
                </a:lnTo>
                <a:lnTo>
                  <a:pt x="4570552" y="107378"/>
                </a:lnTo>
                <a:close/>
              </a:path>
              <a:path w="9144000" h="398779">
                <a:moveTo>
                  <a:pt x="4571276" y="60769"/>
                </a:moveTo>
                <a:lnTo>
                  <a:pt x="4566221" y="59715"/>
                </a:lnTo>
                <a:lnTo>
                  <a:pt x="4566602" y="59512"/>
                </a:lnTo>
                <a:lnTo>
                  <a:pt x="4570552" y="59118"/>
                </a:lnTo>
                <a:lnTo>
                  <a:pt x="4569180" y="55689"/>
                </a:lnTo>
                <a:lnTo>
                  <a:pt x="4565078" y="53530"/>
                </a:lnTo>
                <a:lnTo>
                  <a:pt x="4558982" y="52895"/>
                </a:lnTo>
                <a:lnTo>
                  <a:pt x="4555528" y="54038"/>
                </a:lnTo>
                <a:lnTo>
                  <a:pt x="4554893" y="55181"/>
                </a:lnTo>
                <a:lnTo>
                  <a:pt x="4554156" y="56324"/>
                </a:lnTo>
                <a:lnTo>
                  <a:pt x="4552797" y="57467"/>
                </a:lnTo>
                <a:lnTo>
                  <a:pt x="4558982" y="60261"/>
                </a:lnTo>
                <a:lnTo>
                  <a:pt x="4565281" y="59639"/>
                </a:lnTo>
                <a:lnTo>
                  <a:pt x="4565815" y="59829"/>
                </a:lnTo>
                <a:lnTo>
                  <a:pt x="4565815" y="61404"/>
                </a:lnTo>
                <a:lnTo>
                  <a:pt x="4567809" y="61404"/>
                </a:lnTo>
                <a:lnTo>
                  <a:pt x="4567809" y="62420"/>
                </a:lnTo>
                <a:lnTo>
                  <a:pt x="4569904" y="62420"/>
                </a:lnTo>
                <a:lnTo>
                  <a:pt x="4571276" y="60769"/>
                </a:lnTo>
                <a:close/>
              </a:path>
              <a:path w="9144000" h="398779">
                <a:moveTo>
                  <a:pt x="4574006" y="98869"/>
                </a:moveTo>
                <a:lnTo>
                  <a:pt x="4571911" y="98361"/>
                </a:lnTo>
                <a:lnTo>
                  <a:pt x="4570654" y="98831"/>
                </a:lnTo>
                <a:lnTo>
                  <a:pt x="4570552" y="100012"/>
                </a:lnTo>
                <a:lnTo>
                  <a:pt x="4574006" y="100012"/>
                </a:lnTo>
                <a:lnTo>
                  <a:pt x="4574006" y="98869"/>
                </a:lnTo>
                <a:close/>
              </a:path>
              <a:path w="9144000" h="398779">
                <a:moveTo>
                  <a:pt x="4576013" y="80454"/>
                </a:moveTo>
                <a:lnTo>
                  <a:pt x="4575365" y="79311"/>
                </a:lnTo>
                <a:lnTo>
                  <a:pt x="4571911" y="79311"/>
                </a:lnTo>
                <a:lnTo>
                  <a:pt x="4570552" y="80454"/>
                </a:lnTo>
                <a:lnTo>
                  <a:pt x="4572635" y="80962"/>
                </a:lnTo>
                <a:lnTo>
                  <a:pt x="4570552" y="82105"/>
                </a:lnTo>
                <a:lnTo>
                  <a:pt x="4573282" y="82613"/>
                </a:lnTo>
                <a:lnTo>
                  <a:pt x="4575365" y="82105"/>
                </a:lnTo>
                <a:lnTo>
                  <a:pt x="4576013" y="80454"/>
                </a:lnTo>
                <a:close/>
              </a:path>
              <a:path w="9144000" h="398779">
                <a:moveTo>
                  <a:pt x="4579467" y="353644"/>
                </a:moveTo>
                <a:lnTo>
                  <a:pt x="4576737" y="353644"/>
                </a:lnTo>
                <a:lnTo>
                  <a:pt x="4574641" y="353085"/>
                </a:lnTo>
                <a:lnTo>
                  <a:pt x="4574641" y="354761"/>
                </a:lnTo>
                <a:lnTo>
                  <a:pt x="4576013" y="354761"/>
                </a:lnTo>
                <a:lnTo>
                  <a:pt x="4576013" y="355320"/>
                </a:lnTo>
                <a:lnTo>
                  <a:pt x="4578096" y="355320"/>
                </a:lnTo>
                <a:lnTo>
                  <a:pt x="4578096" y="354761"/>
                </a:lnTo>
                <a:lnTo>
                  <a:pt x="4579467" y="354761"/>
                </a:lnTo>
                <a:lnTo>
                  <a:pt x="4579467" y="353644"/>
                </a:lnTo>
                <a:close/>
              </a:path>
              <a:path w="9144000" h="398779">
                <a:moveTo>
                  <a:pt x="4579467" y="73723"/>
                </a:moveTo>
                <a:lnTo>
                  <a:pt x="4576737" y="69786"/>
                </a:lnTo>
                <a:lnTo>
                  <a:pt x="4569904" y="70929"/>
                </a:lnTo>
                <a:lnTo>
                  <a:pt x="4571276" y="69151"/>
                </a:lnTo>
                <a:lnTo>
                  <a:pt x="4568545" y="68008"/>
                </a:lnTo>
                <a:lnTo>
                  <a:pt x="4565815" y="68643"/>
                </a:lnTo>
                <a:lnTo>
                  <a:pt x="4565078" y="70294"/>
                </a:lnTo>
                <a:lnTo>
                  <a:pt x="4564329" y="70929"/>
                </a:lnTo>
                <a:lnTo>
                  <a:pt x="4563719" y="71437"/>
                </a:lnTo>
                <a:lnTo>
                  <a:pt x="4564443" y="71945"/>
                </a:lnTo>
                <a:lnTo>
                  <a:pt x="4567809" y="71437"/>
                </a:lnTo>
                <a:lnTo>
                  <a:pt x="4568520" y="72542"/>
                </a:lnTo>
                <a:lnTo>
                  <a:pt x="4568545" y="73723"/>
                </a:lnTo>
                <a:lnTo>
                  <a:pt x="4568545" y="74193"/>
                </a:lnTo>
                <a:lnTo>
                  <a:pt x="4567809" y="74739"/>
                </a:lnTo>
                <a:lnTo>
                  <a:pt x="4569269" y="75349"/>
                </a:lnTo>
                <a:lnTo>
                  <a:pt x="4569345" y="75882"/>
                </a:lnTo>
                <a:lnTo>
                  <a:pt x="4569549" y="76517"/>
                </a:lnTo>
                <a:lnTo>
                  <a:pt x="4569701" y="77025"/>
                </a:lnTo>
                <a:lnTo>
                  <a:pt x="4569904" y="77660"/>
                </a:lnTo>
                <a:lnTo>
                  <a:pt x="4572635" y="77025"/>
                </a:lnTo>
                <a:lnTo>
                  <a:pt x="4574006" y="78676"/>
                </a:lnTo>
                <a:lnTo>
                  <a:pt x="4577372" y="78168"/>
                </a:lnTo>
                <a:lnTo>
                  <a:pt x="4574006" y="73723"/>
                </a:lnTo>
                <a:lnTo>
                  <a:pt x="4576127" y="76517"/>
                </a:lnTo>
                <a:lnTo>
                  <a:pt x="4576737" y="76517"/>
                </a:lnTo>
                <a:lnTo>
                  <a:pt x="4579467" y="73723"/>
                </a:lnTo>
                <a:close/>
              </a:path>
              <a:path w="9144000" h="398779">
                <a:moveTo>
                  <a:pt x="4581474" y="106235"/>
                </a:moveTo>
                <a:lnTo>
                  <a:pt x="4580102" y="105600"/>
                </a:lnTo>
                <a:lnTo>
                  <a:pt x="4578096" y="105092"/>
                </a:lnTo>
                <a:lnTo>
                  <a:pt x="4578743" y="106235"/>
                </a:lnTo>
                <a:lnTo>
                  <a:pt x="4576013" y="106235"/>
                </a:lnTo>
                <a:lnTo>
                  <a:pt x="4576330" y="106743"/>
                </a:lnTo>
                <a:lnTo>
                  <a:pt x="4576737" y="107378"/>
                </a:lnTo>
                <a:lnTo>
                  <a:pt x="4578743" y="107378"/>
                </a:lnTo>
                <a:lnTo>
                  <a:pt x="4580102" y="106743"/>
                </a:lnTo>
                <a:lnTo>
                  <a:pt x="4580826" y="107378"/>
                </a:lnTo>
                <a:lnTo>
                  <a:pt x="4581474" y="106235"/>
                </a:lnTo>
                <a:close/>
              </a:path>
              <a:path w="9144000" h="398779">
                <a:moveTo>
                  <a:pt x="4582198" y="101790"/>
                </a:moveTo>
                <a:lnTo>
                  <a:pt x="4579467" y="100647"/>
                </a:lnTo>
                <a:lnTo>
                  <a:pt x="4580102" y="101155"/>
                </a:lnTo>
                <a:lnTo>
                  <a:pt x="4576737" y="100647"/>
                </a:lnTo>
                <a:lnTo>
                  <a:pt x="4575365" y="102298"/>
                </a:lnTo>
                <a:lnTo>
                  <a:pt x="4574311" y="102806"/>
                </a:lnTo>
                <a:lnTo>
                  <a:pt x="4571911" y="103949"/>
                </a:lnTo>
                <a:lnTo>
                  <a:pt x="4575365" y="105092"/>
                </a:lnTo>
                <a:lnTo>
                  <a:pt x="4576737" y="102806"/>
                </a:lnTo>
                <a:lnTo>
                  <a:pt x="4578743" y="103441"/>
                </a:lnTo>
                <a:lnTo>
                  <a:pt x="4578743" y="101155"/>
                </a:lnTo>
                <a:lnTo>
                  <a:pt x="4580102" y="101790"/>
                </a:lnTo>
                <a:lnTo>
                  <a:pt x="4580102" y="102806"/>
                </a:lnTo>
                <a:lnTo>
                  <a:pt x="4582198" y="101790"/>
                </a:lnTo>
                <a:close/>
              </a:path>
              <a:path w="9144000" h="398779">
                <a:moveTo>
                  <a:pt x="4582198" y="57975"/>
                </a:moveTo>
                <a:lnTo>
                  <a:pt x="4581474" y="56832"/>
                </a:lnTo>
                <a:lnTo>
                  <a:pt x="4577372" y="55689"/>
                </a:lnTo>
                <a:lnTo>
                  <a:pt x="4577372" y="59118"/>
                </a:lnTo>
                <a:lnTo>
                  <a:pt x="4580826" y="59118"/>
                </a:lnTo>
                <a:lnTo>
                  <a:pt x="4582198" y="57975"/>
                </a:lnTo>
                <a:close/>
              </a:path>
              <a:path w="9144000" h="398779">
                <a:moveTo>
                  <a:pt x="4582782" y="92989"/>
                </a:moveTo>
                <a:lnTo>
                  <a:pt x="4582490" y="92570"/>
                </a:lnTo>
                <a:lnTo>
                  <a:pt x="4582198" y="93281"/>
                </a:lnTo>
                <a:lnTo>
                  <a:pt x="4582782" y="92989"/>
                </a:lnTo>
                <a:close/>
              </a:path>
              <a:path w="9144000" h="398779">
                <a:moveTo>
                  <a:pt x="4583569" y="63563"/>
                </a:moveTo>
                <a:lnTo>
                  <a:pt x="4580826" y="63563"/>
                </a:lnTo>
                <a:lnTo>
                  <a:pt x="4582833" y="61912"/>
                </a:lnTo>
                <a:lnTo>
                  <a:pt x="4582198" y="61404"/>
                </a:lnTo>
                <a:lnTo>
                  <a:pt x="4578743" y="60769"/>
                </a:lnTo>
                <a:lnTo>
                  <a:pt x="4577372" y="61912"/>
                </a:lnTo>
                <a:lnTo>
                  <a:pt x="4576737" y="63055"/>
                </a:lnTo>
                <a:lnTo>
                  <a:pt x="4578096" y="64706"/>
                </a:lnTo>
                <a:lnTo>
                  <a:pt x="4582198" y="64198"/>
                </a:lnTo>
                <a:lnTo>
                  <a:pt x="4583569" y="63563"/>
                </a:lnTo>
                <a:close/>
              </a:path>
              <a:path w="9144000" h="398779">
                <a:moveTo>
                  <a:pt x="4583569" y="55181"/>
                </a:moveTo>
                <a:lnTo>
                  <a:pt x="4582198" y="54673"/>
                </a:lnTo>
                <a:lnTo>
                  <a:pt x="4582198" y="56324"/>
                </a:lnTo>
                <a:lnTo>
                  <a:pt x="4583569" y="55181"/>
                </a:lnTo>
                <a:close/>
              </a:path>
              <a:path w="9144000" h="398779">
                <a:moveTo>
                  <a:pt x="4584001" y="11709"/>
                </a:moveTo>
                <a:lnTo>
                  <a:pt x="4579442" y="11010"/>
                </a:lnTo>
                <a:lnTo>
                  <a:pt x="4572393" y="12395"/>
                </a:lnTo>
                <a:lnTo>
                  <a:pt x="4572990" y="17195"/>
                </a:lnTo>
                <a:lnTo>
                  <a:pt x="4579442" y="19964"/>
                </a:lnTo>
                <a:lnTo>
                  <a:pt x="4581423" y="15824"/>
                </a:lnTo>
                <a:lnTo>
                  <a:pt x="4584001" y="11709"/>
                </a:lnTo>
                <a:close/>
              </a:path>
              <a:path w="9144000" h="398779">
                <a:moveTo>
                  <a:pt x="4586300" y="54673"/>
                </a:moveTo>
                <a:lnTo>
                  <a:pt x="4585563" y="52895"/>
                </a:lnTo>
                <a:lnTo>
                  <a:pt x="4584204" y="52895"/>
                </a:lnTo>
                <a:lnTo>
                  <a:pt x="4584204" y="51752"/>
                </a:lnTo>
                <a:lnTo>
                  <a:pt x="4581474" y="51752"/>
                </a:lnTo>
                <a:lnTo>
                  <a:pt x="4582198" y="52895"/>
                </a:lnTo>
                <a:lnTo>
                  <a:pt x="4580102" y="52387"/>
                </a:lnTo>
                <a:lnTo>
                  <a:pt x="4579467" y="52895"/>
                </a:lnTo>
                <a:lnTo>
                  <a:pt x="4579467" y="54038"/>
                </a:lnTo>
                <a:lnTo>
                  <a:pt x="4579467" y="54673"/>
                </a:lnTo>
                <a:lnTo>
                  <a:pt x="4582198" y="54038"/>
                </a:lnTo>
                <a:lnTo>
                  <a:pt x="4582198" y="54673"/>
                </a:lnTo>
                <a:lnTo>
                  <a:pt x="4586300" y="54673"/>
                </a:lnTo>
                <a:close/>
              </a:path>
              <a:path w="9144000" h="398779">
                <a:moveTo>
                  <a:pt x="4588294" y="383362"/>
                </a:moveTo>
                <a:lnTo>
                  <a:pt x="4586935" y="380555"/>
                </a:lnTo>
                <a:lnTo>
                  <a:pt x="4583569" y="379437"/>
                </a:lnTo>
                <a:lnTo>
                  <a:pt x="4582198" y="381127"/>
                </a:lnTo>
                <a:lnTo>
                  <a:pt x="4580102" y="381127"/>
                </a:lnTo>
                <a:lnTo>
                  <a:pt x="4578096" y="380555"/>
                </a:lnTo>
                <a:lnTo>
                  <a:pt x="4579467" y="379437"/>
                </a:lnTo>
                <a:lnTo>
                  <a:pt x="4578096" y="378320"/>
                </a:lnTo>
                <a:lnTo>
                  <a:pt x="4578743" y="378320"/>
                </a:lnTo>
                <a:lnTo>
                  <a:pt x="4578096" y="376631"/>
                </a:lnTo>
                <a:lnTo>
                  <a:pt x="4576737" y="376631"/>
                </a:lnTo>
                <a:lnTo>
                  <a:pt x="4575365" y="375513"/>
                </a:lnTo>
                <a:lnTo>
                  <a:pt x="4576737" y="375513"/>
                </a:lnTo>
                <a:lnTo>
                  <a:pt x="4579467" y="376631"/>
                </a:lnTo>
                <a:lnTo>
                  <a:pt x="4580826" y="375513"/>
                </a:lnTo>
                <a:lnTo>
                  <a:pt x="4578096" y="374954"/>
                </a:lnTo>
                <a:lnTo>
                  <a:pt x="4575365" y="374954"/>
                </a:lnTo>
                <a:lnTo>
                  <a:pt x="4576013" y="374383"/>
                </a:lnTo>
                <a:lnTo>
                  <a:pt x="4576013" y="373265"/>
                </a:lnTo>
                <a:lnTo>
                  <a:pt x="4571911" y="373265"/>
                </a:lnTo>
                <a:lnTo>
                  <a:pt x="4570552" y="374954"/>
                </a:lnTo>
                <a:lnTo>
                  <a:pt x="4571911" y="375513"/>
                </a:lnTo>
                <a:lnTo>
                  <a:pt x="4571276" y="375513"/>
                </a:lnTo>
                <a:lnTo>
                  <a:pt x="4570552" y="376631"/>
                </a:lnTo>
                <a:lnTo>
                  <a:pt x="4570552" y="377761"/>
                </a:lnTo>
                <a:lnTo>
                  <a:pt x="4571936" y="378879"/>
                </a:lnTo>
                <a:lnTo>
                  <a:pt x="4572635" y="379437"/>
                </a:lnTo>
                <a:lnTo>
                  <a:pt x="4573282" y="378879"/>
                </a:lnTo>
                <a:lnTo>
                  <a:pt x="4575365" y="378879"/>
                </a:lnTo>
                <a:lnTo>
                  <a:pt x="4575365" y="379996"/>
                </a:lnTo>
                <a:lnTo>
                  <a:pt x="4574641" y="380555"/>
                </a:lnTo>
                <a:lnTo>
                  <a:pt x="4571911" y="379437"/>
                </a:lnTo>
                <a:lnTo>
                  <a:pt x="4569904" y="378879"/>
                </a:lnTo>
                <a:lnTo>
                  <a:pt x="4568545" y="380555"/>
                </a:lnTo>
                <a:lnTo>
                  <a:pt x="4569904" y="381127"/>
                </a:lnTo>
                <a:lnTo>
                  <a:pt x="4574006" y="382803"/>
                </a:lnTo>
                <a:lnTo>
                  <a:pt x="4569180" y="383362"/>
                </a:lnTo>
                <a:lnTo>
                  <a:pt x="4567174" y="382803"/>
                </a:lnTo>
                <a:lnTo>
                  <a:pt x="4569904" y="381127"/>
                </a:lnTo>
                <a:lnTo>
                  <a:pt x="4567174" y="379996"/>
                </a:lnTo>
                <a:lnTo>
                  <a:pt x="4566450" y="381127"/>
                </a:lnTo>
                <a:lnTo>
                  <a:pt x="4565815" y="381685"/>
                </a:lnTo>
                <a:lnTo>
                  <a:pt x="4562348" y="381685"/>
                </a:lnTo>
                <a:lnTo>
                  <a:pt x="4561713" y="381127"/>
                </a:lnTo>
                <a:lnTo>
                  <a:pt x="4558258" y="382244"/>
                </a:lnTo>
                <a:lnTo>
                  <a:pt x="4558754" y="382803"/>
                </a:lnTo>
                <a:lnTo>
                  <a:pt x="4559249" y="383362"/>
                </a:lnTo>
                <a:lnTo>
                  <a:pt x="4560227" y="384479"/>
                </a:lnTo>
                <a:lnTo>
                  <a:pt x="4561713" y="386168"/>
                </a:lnTo>
                <a:lnTo>
                  <a:pt x="4565815" y="384479"/>
                </a:lnTo>
                <a:lnTo>
                  <a:pt x="4566450" y="385610"/>
                </a:lnTo>
                <a:lnTo>
                  <a:pt x="4567174" y="387299"/>
                </a:lnTo>
                <a:lnTo>
                  <a:pt x="4565078" y="388975"/>
                </a:lnTo>
                <a:lnTo>
                  <a:pt x="4569180" y="388975"/>
                </a:lnTo>
                <a:lnTo>
                  <a:pt x="4570222" y="389534"/>
                </a:lnTo>
                <a:lnTo>
                  <a:pt x="4571276" y="390093"/>
                </a:lnTo>
                <a:lnTo>
                  <a:pt x="4572635" y="391210"/>
                </a:lnTo>
                <a:lnTo>
                  <a:pt x="4572635" y="392341"/>
                </a:lnTo>
                <a:lnTo>
                  <a:pt x="4574006" y="393458"/>
                </a:lnTo>
                <a:lnTo>
                  <a:pt x="4574641" y="394589"/>
                </a:lnTo>
                <a:lnTo>
                  <a:pt x="4581474" y="393458"/>
                </a:lnTo>
                <a:lnTo>
                  <a:pt x="4580102" y="391782"/>
                </a:lnTo>
                <a:lnTo>
                  <a:pt x="4576737" y="390093"/>
                </a:lnTo>
                <a:lnTo>
                  <a:pt x="4579467" y="390093"/>
                </a:lnTo>
                <a:lnTo>
                  <a:pt x="4580826" y="389534"/>
                </a:lnTo>
                <a:lnTo>
                  <a:pt x="4581474" y="389534"/>
                </a:lnTo>
                <a:lnTo>
                  <a:pt x="4582198" y="390093"/>
                </a:lnTo>
                <a:lnTo>
                  <a:pt x="4582833" y="390093"/>
                </a:lnTo>
                <a:lnTo>
                  <a:pt x="4582198" y="389534"/>
                </a:lnTo>
                <a:lnTo>
                  <a:pt x="4582198" y="388975"/>
                </a:lnTo>
                <a:lnTo>
                  <a:pt x="4581474" y="386168"/>
                </a:lnTo>
                <a:lnTo>
                  <a:pt x="4588294" y="383362"/>
                </a:lnTo>
                <a:close/>
              </a:path>
              <a:path w="9144000" h="398779">
                <a:moveTo>
                  <a:pt x="4589157" y="22707"/>
                </a:moveTo>
                <a:lnTo>
                  <a:pt x="4580001" y="23088"/>
                </a:lnTo>
                <a:lnTo>
                  <a:pt x="4576470" y="27355"/>
                </a:lnTo>
                <a:lnTo>
                  <a:pt x="4578147" y="30835"/>
                </a:lnTo>
                <a:lnTo>
                  <a:pt x="4584598" y="28905"/>
                </a:lnTo>
                <a:lnTo>
                  <a:pt x="4587189" y="26835"/>
                </a:lnTo>
                <a:lnTo>
                  <a:pt x="4584598" y="25463"/>
                </a:lnTo>
                <a:lnTo>
                  <a:pt x="4589157" y="22707"/>
                </a:lnTo>
                <a:close/>
              </a:path>
              <a:path w="9144000" h="398779">
                <a:moveTo>
                  <a:pt x="4589665" y="82105"/>
                </a:moveTo>
                <a:lnTo>
                  <a:pt x="4589030" y="81470"/>
                </a:lnTo>
                <a:lnTo>
                  <a:pt x="4589030" y="80454"/>
                </a:lnTo>
                <a:lnTo>
                  <a:pt x="4583569" y="80454"/>
                </a:lnTo>
                <a:lnTo>
                  <a:pt x="4582833" y="82105"/>
                </a:lnTo>
                <a:lnTo>
                  <a:pt x="4583569" y="82105"/>
                </a:lnTo>
                <a:lnTo>
                  <a:pt x="4584204" y="82613"/>
                </a:lnTo>
                <a:lnTo>
                  <a:pt x="4586300" y="82613"/>
                </a:lnTo>
                <a:lnTo>
                  <a:pt x="4586935" y="83248"/>
                </a:lnTo>
                <a:lnTo>
                  <a:pt x="4587659" y="82613"/>
                </a:lnTo>
                <a:lnTo>
                  <a:pt x="4587659" y="82105"/>
                </a:lnTo>
                <a:lnTo>
                  <a:pt x="4589665" y="82105"/>
                </a:lnTo>
                <a:close/>
              </a:path>
              <a:path w="9144000" h="398779">
                <a:moveTo>
                  <a:pt x="4591761" y="375513"/>
                </a:moveTo>
                <a:lnTo>
                  <a:pt x="4591024" y="374383"/>
                </a:lnTo>
                <a:lnTo>
                  <a:pt x="4591024" y="373265"/>
                </a:lnTo>
                <a:lnTo>
                  <a:pt x="4580102" y="373265"/>
                </a:lnTo>
                <a:lnTo>
                  <a:pt x="4580102" y="373824"/>
                </a:lnTo>
                <a:lnTo>
                  <a:pt x="4582198" y="373824"/>
                </a:lnTo>
                <a:lnTo>
                  <a:pt x="4583569" y="376072"/>
                </a:lnTo>
                <a:lnTo>
                  <a:pt x="4584204" y="376072"/>
                </a:lnTo>
                <a:lnTo>
                  <a:pt x="4590389" y="377202"/>
                </a:lnTo>
                <a:lnTo>
                  <a:pt x="4591761" y="375513"/>
                </a:lnTo>
                <a:close/>
              </a:path>
              <a:path w="9144000" h="398779">
                <a:moveTo>
                  <a:pt x="4591761" y="121348"/>
                </a:moveTo>
                <a:lnTo>
                  <a:pt x="4589030" y="121348"/>
                </a:lnTo>
                <a:lnTo>
                  <a:pt x="4589030" y="121856"/>
                </a:lnTo>
                <a:lnTo>
                  <a:pt x="4589665" y="122999"/>
                </a:lnTo>
                <a:lnTo>
                  <a:pt x="4591761" y="122491"/>
                </a:lnTo>
                <a:lnTo>
                  <a:pt x="4591761" y="121348"/>
                </a:lnTo>
                <a:close/>
              </a:path>
              <a:path w="9144000" h="398779">
                <a:moveTo>
                  <a:pt x="4591761" y="48958"/>
                </a:moveTo>
                <a:lnTo>
                  <a:pt x="4586935" y="46799"/>
                </a:lnTo>
                <a:lnTo>
                  <a:pt x="4586300" y="46164"/>
                </a:lnTo>
                <a:lnTo>
                  <a:pt x="4581741" y="44792"/>
                </a:lnTo>
                <a:lnTo>
                  <a:pt x="4582020" y="44043"/>
                </a:lnTo>
                <a:lnTo>
                  <a:pt x="4581487" y="43967"/>
                </a:lnTo>
                <a:lnTo>
                  <a:pt x="4582198" y="43370"/>
                </a:lnTo>
                <a:lnTo>
                  <a:pt x="4581474" y="42862"/>
                </a:lnTo>
                <a:lnTo>
                  <a:pt x="4580826" y="41719"/>
                </a:lnTo>
                <a:lnTo>
                  <a:pt x="4577372" y="41084"/>
                </a:lnTo>
                <a:lnTo>
                  <a:pt x="4575632" y="41363"/>
                </a:lnTo>
                <a:lnTo>
                  <a:pt x="4577296" y="39903"/>
                </a:lnTo>
                <a:lnTo>
                  <a:pt x="4578159" y="39217"/>
                </a:lnTo>
                <a:lnTo>
                  <a:pt x="4574972" y="39217"/>
                </a:lnTo>
                <a:lnTo>
                  <a:pt x="4570412" y="39903"/>
                </a:lnTo>
                <a:lnTo>
                  <a:pt x="4567237" y="37160"/>
                </a:lnTo>
                <a:lnTo>
                  <a:pt x="4559401" y="38950"/>
                </a:lnTo>
                <a:lnTo>
                  <a:pt x="4563084" y="37287"/>
                </a:lnTo>
                <a:lnTo>
                  <a:pt x="4556912" y="32232"/>
                </a:lnTo>
                <a:lnTo>
                  <a:pt x="4557509" y="30962"/>
                </a:lnTo>
                <a:lnTo>
                  <a:pt x="4554334" y="29845"/>
                </a:lnTo>
                <a:lnTo>
                  <a:pt x="4552162" y="27749"/>
                </a:lnTo>
                <a:lnTo>
                  <a:pt x="4551400" y="29591"/>
                </a:lnTo>
                <a:lnTo>
                  <a:pt x="4551070" y="29591"/>
                </a:lnTo>
                <a:lnTo>
                  <a:pt x="4549775" y="31648"/>
                </a:lnTo>
                <a:lnTo>
                  <a:pt x="4550651" y="32118"/>
                </a:lnTo>
                <a:lnTo>
                  <a:pt x="4550562" y="32829"/>
                </a:lnTo>
                <a:lnTo>
                  <a:pt x="4550372" y="33020"/>
                </a:lnTo>
                <a:lnTo>
                  <a:pt x="4550524" y="33108"/>
                </a:lnTo>
                <a:lnTo>
                  <a:pt x="4550067" y="36715"/>
                </a:lnTo>
                <a:lnTo>
                  <a:pt x="4556887" y="40081"/>
                </a:lnTo>
                <a:lnTo>
                  <a:pt x="4558284" y="39458"/>
                </a:lnTo>
                <a:lnTo>
                  <a:pt x="4560786" y="46786"/>
                </a:lnTo>
                <a:lnTo>
                  <a:pt x="4553039" y="48158"/>
                </a:lnTo>
                <a:lnTo>
                  <a:pt x="4555629" y="50914"/>
                </a:lnTo>
                <a:lnTo>
                  <a:pt x="4558804" y="48158"/>
                </a:lnTo>
                <a:lnTo>
                  <a:pt x="4561383" y="48158"/>
                </a:lnTo>
                <a:lnTo>
                  <a:pt x="4563364" y="52298"/>
                </a:lnTo>
                <a:lnTo>
                  <a:pt x="4568520" y="52984"/>
                </a:lnTo>
                <a:lnTo>
                  <a:pt x="4576864" y="52984"/>
                </a:lnTo>
                <a:lnTo>
                  <a:pt x="4580737" y="49542"/>
                </a:lnTo>
                <a:lnTo>
                  <a:pt x="4580737" y="48450"/>
                </a:lnTo>
                <a:lnTo>
                  <a:pt x="4585563" y="49593"/>
                </a:lnTo>
                <a:lnTo>
                  <a:pt x="4591761" y="48958"/>
                </a:lnTo>
                <a:close/>
              </a:path>
              <a:path w="9144000" h="398779">
                <a:moveTo>
                  <a:pt x="4592396" y="102298"/>
                </a:moveTo>
                <a:lnTo>
                  <a:pt x="4587659" y="100647"/>
                </a:lnTo>
                <a:lnTo>
                  <a:pt x="4586935" y="101790"/>
                </a:lnTo>
                <a:lnTo>
                  <a:pt x="4588294" y="102806"/>
                </a:lnTo>
                <a:lnTo>
                  <a:pt x="4589030" y="103441"/>
                </a:lnTo>
                <a:lnTo>
                  <a:pt x="4592396" y="103441"/>
                </a:lnTo>
                <a:lnTo>
                  <a:pt x="4592396" y="102298"/>
                </a:lnTo>
                <a:close/>
              </a:path>
              <a:path w="9144000" h="398779">
                <a:moveTo>
                  <a:pt x="4593120" y="121348"/>
                </a:moveTo>
                <a:lnTo>
                  <a:pt x="4592955" y="120980"/>
                </a:lnTo>
                <a:lnTo>
                  <a:pt x="4591761" y="121348"/>
                </a:lnTo>
                <a:lnTo>
                  <a:pt x="4593120" y="121348"/>
                </a:lnTo>
                <a:close/>
              </a:path>
              <a:path w="9144000" h="398779">
                <a:moveTo>
                  <a:pt x="4594530" y="398614"/>
                </a:moveTo>
                <a:lnTo>
                  <a:pt x="4593628" y="397662"/>
                </a:lnTo>
                <a:lnTo>
                  <a:pt x="4591736" y="396290"/>
                </a:lnTo>
                <a:lnTo>
                  <a:pt x="4590453" y="396976"/>
                </a:lnTo>
                <a:lnTo>
                  <a:pt x="4591736" y="398360"/>
                </a:lnTo>
                <a:lnTo>
                  <a:pt x="4591736" y="398614"/>
                </a:lnTo>
                <a:lnTo>
                  <a:pt x="4594530" y="398614"/>
                </a:lnTo>
                <a:close/>
              </a:path>
              <a:path w="9144000" h="398779">
                <a:moveTo>
                  <a:pt x="4595850" y="124777"/>
                </a:moveTo>
                <a:lnTo>
                  <a:pt x="4595126" y="123634"/>
                </a:lnTo>
                <a:lnTo>
                  <a:pt x="4591024" y="123634"/>
                </a:lnTo>
                <a:lnTo>
                  <a:pt x="4591024" y="125285"/>
                </a:lnTo>
                <a:lnTo>
                  <a:pt x="4591761" y="125793"/>
                </a:lnTo>
                <a:lnTo>
                  <a:pt x="4593755" y="125793"/>
                </a:lnTo>
                <a:lnTo>
                  <a:pt x="4595850" y="126428"/>
                </a:lnTo>
                <a:lnTo>
                  <a:pt x="4595850" y="124777"/>
                </a:lnTo>
                <a:close/>
              </a:path>
              <a:path w="9144000" h="398779">
                <a:moveTo>
                  <a:pt x="4596219" y="37160"/>
                </a:moveTo>
                <a:lnTo>
                  <a:pt x="4593628" y="35788"/>
                </a:lnTo>
                <a:lnTo>
                  <a:pt x="4593031" y="37846"/>
                </a:lnTo>
                <a:lnTo>
                  <a:pt x="4587189" y="38531"/>
                </a:lnTo>
                <a:lnTo>
                  <a:pt x="4591736" y="39903"/>
                </a:lnTo>
                <a:lnTo>
                  <a:pt x="4593031" y="38531"/>
                </a:lnTo>
                <a:lnTo>
                  <a:pt x="4596219" y="37160"/>
                </a:lnTo>
                <a:close/>
              </a:path>
              <a:path w="9144000" h="398779">
                <a:moveTo>
                  <a:pt x="4596511" y="60134"/>
                </a:moveTo>
                <a:lnTo>
                  <a:pt x="4595126" y="57975"/>
                </a:lnTo>
                <a:lnTo>
                  <a:pt x="4589665" y="61404"/>
                </a:lnTo>
                <a:lnTo>
                  <a:pt x="4584928" y="66992"/>
                </a:lnTo>
                <a:lnTo>
                  <a:pt x="4586414" y="68008"/>
                </a:lnTo>
                <a:lnTo>
                  <a:pt x="4589030" y="69786"/>
                </a:lnTo>
                <a:lnTo>
                  <a:pt x="4588294" y="70294"/>
                </a:lnTo>
                <a:lnTo>
                  <a:pt x="4587659" y="70294"/>
                </a:lnTo>
                <a:lnTo>
                  <a:pt x="4586935" y="71437"/>
                </a:lnTo>
                <a:lnTo>
                  <a:pt x="4588294" y="71945"/>
                </a:lnTo>
                <a:lnTo>
                  <a:pt x="4588472" y="72110"/>
                </a:lnTo>
                <a:lnTo>
                  <a:pt x="4588472" y="74307"/>
                </a:lnTo>
                <a:lnTo>
                  <a:pt x="4590453" y="76377"/>
                </a:lnTo>
                <a:lnTo>
                  <a:pt x="4591736" y="74307"/>
                </a:lnTo>
                <a:lnTo>
                  <a:pt x="4594923" y="74993"/>
                </a:lnTo>
                <a:lnTo>
                  <a:pt x="4595241" y="74307"/>
                </a:lnTo>
                <a:lnTo>
                  <a:pt x="4596219" y="72237"/>
                </a:lnTo>
                <a:lnTo>
                  <a:pt x="4593628" y="72237"/>
                </a:lnTo>
                <a:lnTo>
                  <a:pt x="4591951" y="71640"/>
                </a:lnTo>
                <a:lnTo>
                  <a:pt x="4592396" y="70929"/>
                </a:lnTo>
                <a:lnTo>
                  <a:pt x="4591164" y="70421"/>
                </a:lnTo>
                <a:lnTo>
                  <a:pt x="4591050" y="70180"/>
                </a:lnTo>
                <a:lnTo>
                  <a:pt x="4590847" y="70294"/>
                </a:lnTo>
                <a:lnTo>
                  <a:pt x="4589665" y="69786"/>
                </a:lnTo>
                <a:lnTo>
                  <a:pt x="4591024" y="68008"/>
                </a:lnTo>
                <a:lnTo>
                  <a:pt x="4595126" y="69151"/>
                </a:lnTo>
                <a:lnTo>
                  <a:pt x="4595850" y="67500"/>
                </a:lnTo>
                <a:lnTo>
                  <a:pt x="4592574" y="65595"/>
                </a:lnTo>
                <a:lnTo>
                  <a:pt x="4594225" y="62928"/>
                </a:lnTo>
                <a:lnTo>
                  <a:pt x="4596511" y="60134"/>
                </a:lnTo>
                <a:close/>
              </a:path>
              <a:path w="9144000" h="398779">
                <a:moveTo>
                  <a:pt x="4597857" y="78676"/>
                </a:moveTo>
                <a:lnTo>
                  <a:pt x="4596485" y="78168"/>
                </a:lnTo>
                <a:lnTo>
                  <a:pt x="4594491" y="77025"/>
                </a:lnTo>
                <a:lnTo>
                  <a:pt x="4593755" y="77660"/>
                </a:lnTo>
                <a:lnTo>
                  <a:pt x="4591024" y="77660"/>
                </a:lnTo>
                <a:lnTo>
                  <a:pt x="4590389" y="78168"/>
                </a:lnTo>
                <a:lnTo>
                  <a:pt x="4590389" y="79819"/>
                </a:lnTo>
                <a:lnTo>
                  <a:pt x="4592396" y="80454"/>
                </a:lnTo>
                <a:lnTo>
                  <a:pt x="4595850" y="80454"/>
                </a:lnTo>
                <a:lnTo>
                  <a:pt x="4595850" y="80962"/>
                </a:lnTo>
                <a:lnTo>
                  <a:pt x="4597222" y="80454"/>
                </a:lnTo>
                <a:lnTo>
                  <a:pt x="4597857" y="78676"/>
                </a:lnTo>
                <a:close/>
              </a:path>
              <a:path w="9144000" h="398779">
                <a:moveTo>
                  <a:pt x="4599216" y="369900"/>
                </a:moveTo>
                <a:lnTo>
                  <a:pt x="4593755" y="369900"/>
                </a:lnTo>
                <a:lnTo>
                  <a:pt x="4593755" y="368782"/>
                </a:lnTo>
                <a:lnTo>
                  <a:pt x="4593120" y="368223"/>
                </a:lnTo>
                <a:lnTo>
                  <a:pt x="4591024" y="367652"/>
                </a:lnTo>
                <a:lnTo>
                  <a:pt x="4589665" y="368223"/>
                </a:lnTo>
                <a:lnTo>
                  <a:pt x="4589030" y="368782"/>
                </a:lnTo>
                <a:lnTo>
                  <a:pt x="4587659" y="369341"/>
                </a:lnTo>
                <a:lnTo>
                  <a:pt x="4586935" y="368782"/>
                </a:lnTo>
                <a:lnTo>
                  <a:pt x="4586300" y="368223"/>
                </a:lnTo>
                <a:lnTo>
                  <a:pt x="4586300" y="367652"/>
                </a:lnTo>
                <a:lnTo>
                  <a:pt x="4578096" y="369341"/>
                </a:lnTo>
                <a:lnTo>
                  <a:pt x="4576737" y="371030"/>
                </a:lnTo>
                <a:lnTo>
                  <a:pt x="4581474" y="372148"/>
                </a:lnTo>
                <a:lnTo>
                  <a:pt x="4580788" y="372706"/>
                </a:lnTo>
                <a:lnTo>
                  <a:pt x="4592396" y="372706"/>
                </a:lnTo>
                <a:lnTo>
                  <a:pt x="4598581" y="372706"/>
                </a:lnTo>
                <a:lnTo>
                  <a:pt x="4599216" y="369900"/>
                </a:lnTo>
                <a:close/>
              </a:path>
              <a:path w="9144000" h="398779">
                <a:moveTo>
                  <a:pt x="4599216" y="119062"/>
                </a:moveTo>
                <a:lnTo>
                  <a:pt x="4593120" y="118554"/>
                </a:lnTo>
                <a:lnTo>
                  <a:pt x="4592396" y="119697"/>
                </a:lnTo>
                <a:lnTo>
                  <a:pt x="4592955" y="120980"/>
                </a:lnTo>
                <a:lnTo>
                  <a:pt x="4599216" y="119062"/>
                </a:lnTo>
                <a:close/>
              </a:path>
              <a:path w="9144000" h="398779">
                <a:moveTo>
                  <a:pt x="4601184" y="360426"/>
                </a:moveTo>
                <a:lnTo>
                  <a:pt x="4600587" y="360362"/>
                </a:lnTo>
                <a:lnTo>
                  <a:pt x="4600841" y="360565"/>
                </a:lnTo>
                <a:lnTo>
                  <a:pt x="4601184" y="360426"/>
                </a:lnTo>
                <a:close/>
              </a:path>
              <a:path w="9144000" h="398779">
                <a:moveTo>
                  <a:pt x="4601311" y="360934"/>
                </a:moveTo>
                <a:lnTo>
                  <a:pt x="4600841" y="360565"/>
                </a:lnTo>
                <a:lnTo>
                  <a:pt x="4598581" y="361492"/>
                </a:lnTo>
                <a:lnTo>
                  <a:pt x="4601311" y="362610"/>
                </a:lnTo>
                <a:lnTo>
                  <a:pt x="4601311" y="360934"/>
                </a:lnTo>
                <a:close/>
              </a:path>
              <a:path w="9144000" h="398779">
                <a:moveTo>
                  <a:pt x="4601311" y="100647"/>
                </a:moveTo>
                <a:lnTo>
                  <a:pt x="4599952" y="95059"/>
                </a:lnTo>
                <a:lnTo>
                  <a:pt x="4598581" y="94932"/>
                </a:lnTo>
                <a:lnTo>
                  <a:pt x="4598606" y="90741"/>
                </a:lnTo>
                <a:lnTo>
                  <a:pt x="4593196" y="88582"/>
                </a:lnTo>
                <a:lnTo>
                  <a:pt x="4591024" y="88671"/>
                </a:lnTo>
                <a:lnTo>
                  <a:pt x="4591024" y="96075"/>
                </a:lnTo>
                <a:lnTo>
                  <a:pt x="4587659" y="93281"/>
                </a:lnTo>
                <a:lnTo>
                  <a:pt x="4589043" y="94424"/>
                </a:lnTo>
                <a:lnTo>
                  <a:pt x="4591024" y="96075"/>
                </a:lnTo>
                <a:lnTo>
                  <a:pt x="4591024" y="88671"/>
                </a:lnTo>
                <a:lnTo>
                  <a:pt x="4586376" y="88836"/>
                </a:lnTo>
                <a:lnTo>
                  <a:pt x="4585474" y="89547"/>
                </a:lnTo>
                <a:lnTo>
                  <a:pt x="4585271" y="89700"/>
                </a:lnTo>
                <a:lnTo>
                  <a:pt x="4585360" y="89090"/>
                </a:lnTo>
                <a:lnTo>
                  <a:pt x="4584928" y="87185"/>
                </a:lnTo>
                <a:lnTo>
                  <a:pt x="4582198" y="86804"/>
                </a:lnTo>
                <a:lnTo>
                  <a:pt x="4582198" y="86042"/>
                </a:lnTo>
                <a:lnTo>
                  <a:pt x="4580102" y="86042"/>
                </a:lnTo>
                <a:lnTo>
                  <a:pt x="4579188" y="86385"/>
                </a:lnTo>
                <a:lnTo>
                  <a:pt x="4576737" y="86042"/>
                </a:lnTo>
                <a:lnTo>
                  <a:pt x="4579417" y="83299"/>
                </a:lnTo>
                <a:lnTo>
                  <a:pt x="4579340" y="83146"/>
                </a:lnTo>
                <a:lnTo>
                  <a:pt x="4577372" y="81470"/>
                </a:lnTo>
                <a:lnTo>
                  <a:pt x="4575962" y="83299"/>
                </a:lnTo>
                <a:lnTo>
                  <a:pt x="4574006" y="85407"/>
                </a:lnTo>
                <a:lnTo>
                  <a:pt x="4574006" y="87693"/>
                </a:lnTo>
                <a:lnTo>
                  <a:pt x="4571911" y="86042"/>
                </a:lnTo>
                <a:lnTo>
                  <a:pt x="4571797" y="84797"/>
                </a:lnTo>
                <a:lnTo>
                  <a:pt x="4569904" y="83248"/>
                </a:lnTo>
                <a:lnTo>
                  <a:pt x="4566450" y="85407"/>
                </a:lnTo>
                <a:lnTo>
                  <a:pt x="4570552" y="86550"/>
                </a:lnTo>
                <a:lnTo>
                  <a:pt x="4570285" y="87693"/>
                </a:lnTo>
                <a:lnTo>
                  <a:pt x="4570019" y="88836"/>
                </a:lnTo>
                <a:lnTo>
                  <a:pt x="4576013" y="88836"/>
                </a:lnTo>
                <a:lnTo>
                  <a:pt x="4576343" y="88836"/>
                </a:lnTo>
                <a:lnTo>
                  <a:pt x="4576254" y="89090"/>
                </a:lnTo>
                <a:lnTo>
                  <a:pt x="4576051" y="88874"/>
                </a:lnTo>
                <a:lnTo>
                  <a:pt x="4570019" y="88874"/>
                </a:lnTo>
                <a:lnTo>
                  <a:pt x="4569904" y="89344"/>
                </a:lnTo>
                <a:lnTo>
                  <a:pt x="4570552" y="89979"/>
                </a:lnTo>
                <a:lnTo>
                  <a:pt x="4572635" y="89979"/>
                </a:lnTo>
                <a:lnTo>
                  <a:pt x="4574006" y="89344"/>
                </a:lnTo>
                <a:lnTo>
                  <a:pt x="4574641" y="90487"/>
                </a:lnTo>
                <a:lnTo>
                  <a:pt x="4575594" y="91274"/>
                </a:lnTo>
                <a:lnTo>
                  <a:pt x="4575683" y="91630"/>
                </a:lnTo>
                <a:lnTo>
                  <a:pt x="4576013" y="92773"/>
                </a:lnTo>
                <a:lnTo>
                  <a:pt x="4580826" y="93916"/>
                </a:lnTo>
                <a:lnTo>
                  <a:pt x="4582198" y="92138"/>
                </a:lnTo>
                <a:lnTo>
                  <a:pt x="4582490" y="92570"/>
                </a:lnTo>
                <a:lnTo>
                  <a:pt x="4582617" y="92278"/>
                </a:lnTo>
                <a:lnTo>
                  <a:pt x="4582896" y="91579"/>
                </a:lnTo>
                <a:lnTo>
                  <a:pt x="4583430" y="90297"/>
                </a:lnTo>
                <a:lnTo>
                  <a:pt x="4583493" y="89916"/>
                </a:lnTo>
                <a:lnTo>
                  <a:pt x="4583239" y="89700"/>
                </a:lnTo>
                <a:lnTo>
                  <a:pt x="4585005" y="89916"/>
                </a:lnTo>
                <a:lnTo>
                  <a:pt x="4582896" y="91579"/>
                </a:lnTo>
                <a:lnTo>
                  <a:pt x="4582617" y="92278"/>
                </a:lnTo>
                <a:lnTo>
                  <a:pt x="4583569" y="92608"/>
                </a:lnTo>
                <a:lnTo>
                  <a:pt x="4582782" y="92989"/>
                </a:lnTo>
                <a:lnTo>
                  <a:pt x="4583417" y="93916"/>
                </a:lnTo>
                <a:lnTo>
                  <a:pt x="4582833" y="93916"/>
                </a:lnTo>
                <a:lnTo>
                  <a:pt x="4580826" y="95567"/>
                </a:lnTo>
                <a:lnTo>
                  <a:pt x="4580407" y="95897"/>
                </a:lnTo>
                <a:lnTo>
                  <a:pt x="4579467" y="96075"/>
                </a:lnTo>
                <a:lnTo>
                  <a:pt x="4577372" y="97853"/>
                </a:lnTo>
                <a:lnTo>
                  <a:pt x="4577829" y="97967"/>
                </a:lnTo>
                <a:lnTo>
                  <a:pt x="4576737" y="98869"/>
                </a:lnTo>
                <a:lnTo>
                  <a:pt x="4579467" y="98869"/>
                </a:lnTo>
                <a:lnTo>
                  <a:pt x="4584928" y="100012"/>
                </a:lnTo>
                <a:lnTo>
                  <a:pt x="4587659" y="95567"/>
                </a:lnTo>
                <a:lnTo>
                  <a:pt x="4590681" y="96685"/>
                </a:lnTo>
                <a:lnTo>
                  <a:pt x="4592396" y="97853"/>
                </a:lnTo>
                <a:lnTo>
                  <a:pt x="4593755" y="97853"/>
                </a:lnTo>
                <a:lnTo>
                  <a:pt x="4601311" y="100647"/>
                </a:lnTo>
                <a:close/>
              </a:path>
              <a:path w="9144000" h="398779">
                <a:moveTo>
                  <a:pt x="4602353" y="74866"/>
                </a:moveTo>
                <a:lnTo>
                  <a:pt x="4602213" y="74637"/>
                </a:lnTo>
                <a:lnTo>
                  <a:pt x="4601946" y="74739"/>
                </a:lnTo>
                <a:lnTo>
                  <a:pt x="4602353" y="74866"/>
                </a:lnTo>
                <a:close/>
              </a:path>
              <a:path w="9144000" h="398779">
                <a:moveTo>
                  <a:pt x="4603318" y="386168"/>
                </a:moveTo>
                <a:lnTo>
                  <a:pt x="4601311" y="383921"/>
                </a:lnTo>
                <a:lnTo>
                  <a:pt x="4598581" y="383362"/>
                </a:lnTo>
                <a:lnTo>
                  <a:pt x="4595126" y="383362"/>
                </a:lnTo>
                <a:lnTo>
                  <a:pt x="4595126" y="385610"/>
                </a:lnTo>
                <a:lnTo>
                  <a:pt x="4595126" y="386168"/>
                </a:lnTo>
                <a:lnTo>
                  <a:pt x="4593120" y="385610"/>
                </a:lnTo>
                <a:lnTo>
                  <a:pt x="4589665" y="385610"/>
                </a:lnTo>
                <a:lnTo>
                  <a:pt x="4589030" y="386168"/>
                </a:lnTo>
                <a:lnTo>
                  <a:pt x="4588294" y="387299"/>
                </a:lnTo>
                <a:lnTo>
                  <a:pt x="4586935" y="387858"/>
                </a:lnTo>
                <a:lnTo>
                  <a:pt x="4591024" y="387858"/>
                </a:lnTo>
                <a:lnTo>
                  <a:pt x="4590021" y="389534"/>
                </a:lnTo>
                <a:lnTo>
                  <a:pt x="4589030" y="391210"/>
                </a:lnTo>
                <a:lnTo>
                  <a:pt x="4593120" y="390093"/>
                </a:lnTo>
                <a:lnTo>
                  <a:pt x="4592396" y="389534"/>
                </a:lnTo>
                <a:lnTo>
                  <a:pt x="4593120" y="389534"/>
                </a:lnTo>
                <a:lnTo>
                  <a:pt x="4593120" y="390093"/>
                </a:lnTo>
                <a:lnTo>
                  <a:pt x="4593755" y="390093"/>
                </a:lnTo>
                <a:lnTo>
                  <a:pt x="4595126" y="390652"/>
                </a:lnTo>
                <a:lnTo>
                  <a:pt x="4595850" y="389534"/>
                </a:lnTo>
                <a:lnTo>
                  <a:pt x="4597222" y="388416"/>
                </a:lnTo>
                <a:lnTo>
                  <a:pt x="4597222" y="387299"/>
                </a:lnTo>
                <a:lnTo>
                  <a:pt x="4598581" y="387299"/>
                </a:lnTo>
                <a:lnTo>
                  <a:pt x="4598581" y="385610"/>
                </a:lnTo>
                <a:lnTo>
                  <a:pt x="4599952" y="386727"/>
                </a:lnTo>
                <a:lnTo>
                  <a:pt x="4603318" y="386168"/>
                </a:lnTo>
                <a:close/>
              </a:path>
              <a:path w="9144000" h="398779">
                <a:moveTo>
                  <a:pt x="4603318" y="101790"/>
                </a:moveTo>
                <a:lnTo>
                  <a:pt x="4601311" y="101790"/>
                </a:lnTo>
                <a:lnTo>
                  <a:pt x="4600587" y="100647"/>
                </a:lnTo>
                <a:lnTo>
                  <a:pt x="4596485" y="101155"/>
                </a:lnTo>
                <a:lnTo>
                  <a:pt x="4595850" y="102298"/>
                </a:lnTo>
                <a:lnTo>
                  <a:pt x="4596485" y="102298"/>
                </a:lnTo>
                <a:lnTo>
                  <a:pt x="4597222" y="103441"/>
                </a:lnTo>
                <a:lnTo>
                  <a:pt x="4603318" y="102298"/>
                </a:lnTo>
                <a:lnTo>
                  <a:pt x="4603318" y="101790"/>
                </a:lnTo>
                <a:close/>
              </a:path>
              <a:path w="9144000" h="398779">
                <a:moveTo>
                  <a:pt x="4604042" y="377761"/>
                </a:moveTo>
                <a:lnTo>
                  <a:pt x="4602683" y="377202"/>
                </a:lnTo>
                <a:lnTo>
                  <a:pt x="4603318" y="376631"/>
                </a:lnTo>
                <a:lnTo>
                  <a:pt x="4601311" y="376631"/>
                </a:lnTo>
                <a:lnTo>
                  <a:pt x="4600587" y="377202"/>
                </a:lnTo>
                <a:lnTo>
                  <a:pt x="4599952" y="378320"/>
                </a:lnTo>
                <a:lnTo>
                  <a:pt x="4599216" y="378879"/>
                </a:lnTo>
                <a:lnTo>
                  <a:pt x="4601946" y="379996"/>
                </a:lnTo>
                <a:lnTo>
                  <a:pt x="4602683" y="378879"/>
                </a:lnTo>
                <a:lnTo>
                  <a:pt x="4604042" y="377761"/>
                </a:lnTo>
                <a:close/>
              </a:path>
              <a:path w="9144000" h="398779">
                <a:moveTo>
                  <a:pt x="4604042" y="105600"/>
                </a:moveTo>
                <a:lnTo>
                  <a:pt x="4602683" y="105600"/>
                </a:lnTo>
                <a:lnTo>
                  <a:pt x="4600587" y="106235"/>
                </a:lnTo>
                <a:lnTo>
                  <a:pt x="4600587" y="106743"/>
                </a:lnTo>
                <a:lnTo>
                  <a:pt x="4603318" y="106743"/>
                </a:lnTo>
                <a:lnTo>
                  <a:pt x="4604042" y="106235"/>
                </a:lnTo>
                <a:lnTo>
                  <a:pt x="4604042" y="105600"/>
                </a:lnTo>
                <a:close/>
              </a:path>
              <a:path w="9144000" h="398779">
                <a:moveTo>
                  <a:pt x="4605413" y="106235"/>
                </a:moveTo>
                <a:lnTo>
                  <a:pt x="4604042" y="106235"/>
                </a:lnTo>
                <a:lnTo>
                  <a:pt x="4604042" y="106743"/>
                </a:lnTo>
                <a:lnTo>
                  <a:pt x="4604677" y="106743"/>
                </a:lnTo>
                <a:lnTo>
                  <a:pt x="4605413" y="106235"/>
                </a:lnTo>
                <a:close/>
              </a:path>
              <a:path w="9144000" h="398779">
                <a:moveTo>
                  <a:pt x="4605413" y="82613"/>
                </a:moveTo>
                <a:lnTo>
                  <a:pt x="4601946" y="81470"/>
                </a:lnTo>
                <a:lnTo>
                  <a:pt x="4599216" y="83248"/>
                </a:lnTo>
                <a:lnTo>
                  <a:pt x="4599952" y="80454"/>
                </a:lnTo>
                <a:lnTo>
                  <a:pt x="4596485" y="81470"/>
                </a:lnTo>
                <a:lnTo>
                  <a:pt x="4595126" y="83248"/>
                </a:lnTo>
                <a:lnTo>
                  <a:pt x="4594491" y="84899"/>
                </a:lnTo>
                <a:lnTo>
                  <a:pt x="4603318" y="84899"/>
                </a:lnTo>
                <a:lnTo>
                  <a:pt x="4605413" y="82613"/>
                </a:lnTo>
                <a:close/>
              </a:path>
              <a:path w="9144000" h="398779">
                <a:moveTo>
                  <a:pt x="4605413" y="75882"/>
                </a:moveTo>
                <a:lnTo>
                  <a:pt x="4602353" y="74866"/>
                </a:lnTo>
                <a:lnTo>
                  <a:pt x="4603318" y="76517"/>
                </a:lnTo>
                <a:lnTo>
                  <a:pt x="4605413" y="75882"/>
                </a:lnTo>
                <a:close/>
              </a:path>
              <a:path w="9144000" h="398779">
                <a:moveTo>
                  <a:pt x="4606048" y="118554"/>
                </a:moveTo>
                <a:lnTo>
                  <a:pt x="4604677" y="115760"/>
                </a:lnTo>
                <a:lnTo>
                  <a:pt x="4601311" y="115125"/>
                </a:lnTo>
                <a:lnTo>
                  <a:pt x="4600333" y="115760"/>
                </a:lnTo>
                <a:lnTo>
                  <a:pt x="4600054" y="115938"/>
                </a:lnTo>
                <a:lnTo>
                  <a:pt x="4597857" y="116268"/>
                </a:lnTo>
                <a:lnTo>
                  <a:pt x="4597781" y="117030"/>
                </a:lnTo>
                <a:lnTo>
                  <a:pt x="4597222" y="118046"/>
                </a:lnTo>
                <a:lnTo>
                  <a:pt x="4599216" y="118046"/>
                </a:lnTo>
                <a:lnTo>
                  <a:pt x="4598581" y="117411"/>
                </a:lnTo>
                <a:lnTo>
                  <a:pt x="4601311" y="119062"/>
                </a:lnTo>
                <a:lnTo>
                  <a:pt x="4606048" y="118554"/>
                </a:lnTo>
                <a:close/>
              </a:path>
              <a:path w="9144000" h="398779">
                <a:moveTo>
                  <a:pt x="4607420" y="33718"/>
                </a:moveTo>
                <a:lnTo>
                  <a:pt x="4596904" y="33718"/>
                </a:lnTo>
                <a:lnTo>
                  <a:pt x="4602061" y="38531"/>
                </a:lnTo>
                <a:lnTo>
                  <a:pt x="4605248" y="36474"/>
                </a:lnTo>
                <a:lnTo>
                  <a:pt x="4607420" y="33718"/>
                </a:lnTo>
                <a:close/>
              </a:path>
              <a:path w="9144000" h="398779">
                <a:moveTo>
                  <a:pt x="4608080" y="63017"/>
                </a:moveTo>
                <a:lnTo>
                  <a:pt x="4602099" y="61442"/>
                </a:lnTo>
                <a:lnTo>
                  <a:pt x="4601946" y="61912"/>
                </a:lnTo>
                <a:lnTo>
                  <a:pt x="4600587" y="63055"/>
                </a:lnTo>
                <a:lnTo>
                  <a:pt x="4605426" y="63055"/>
                </a:lnTo>
                <a:lnTo>
                  <a:pt x="4606772" y="63563"/>
                </a:lnTo>
                <a:lnTo>
                  <a:pt x="4608080" y="63017"/>
                </a:lnTo>
                <a:close/>
              </a:path>
              <a:path w="9144000" h="398779">
                <a:moveTo>
                  <a:pt x="4608144" y="356997"/>
                </a:moveTo>
                <a:lnTo>
                  <a:pt x="4606048" y="354761"/>
                </a:lnTo>
                <a:lnTo>
                  <a:pt x="4602683" y="356997"/>
                </a:lnTo>
                <a:lnTo>
                  <a:pt x="4603699" y="358686"/>
                </a:lnTo>
                <a:lnTo>
                  <a:pt x="4604042" y="359244"/>
                </a:lnTo>
                <a:lnTo>
                  <a:pt x="4601184" y="360426"/>
                </a:lnTo>
                <a:lnTo>
                  <a:pt x="4606772" y="360934"/>
                </a:lnTo>
                <a:lnTo>
                  <a:pt x="4604042" y="358686"/>
                </a:lnTo>
                <a:lnTo>
                  <a:pt x="4608144" y="361492"/>
                </a:lnTo>
                <a:lnTo>
                  <a:pt x="4604677" y="358686"/>
                </a:lnTo>
                <a:lnTo>
                  <a:pt x="4608144" y="356997"/>
                </a:lnTo>
                <a:close/>
              </a:path>
              <a:path w="9144000" h="398779">
                <a:moveTo>
                  <a:pt x="4609541" y="33261"/>
                </a:moveTo>
                <a:lnTo>
                  <a:pt x="4608512" y="32334"/>
                </a:lnTo>
                <a:lnTo>
                  <a:pt x="4607420" y="33718"/>
                </a:lnTo>
                <a:lnTo>
                  <a:pt x="4609109" y="33718"/>
                </a:lnTo>
                <a:lnTo>
                  <a:pt x="4609541" y="33261"/>
                </a:lnTo>
                <a:close/>
              </a:path>
              <a:path w="9144000" h="398779">
                <a:moveTo>
                  <a:pt x="4614240" y="96710"/>
                </a:moveTo>
                <a:lnTo>
                  <a:pt x="4613605" y="95059"/>
                </a:lnTo>
                <a:lnTo>
                  <a:pt x="4609503" y="93281"/>
                </a:lnTo>
                <a:lnTo>
                  <a:pt x="4608779" y="93281"/>
                </a:lnTo>
                <a:lnTo>
                  <a:pt x="4606048" y="92773"/>
                </a:lnTo>
                <a:lnTo>
                  <a:pt x="4604677" y="93281"/>
                </a:lnTo>
                <a:lnTo>
                  <a:pt x="4604677" y="95059"/>
                </a:lnTo>
                <a:lnTo>
                  <a:pt x="4605413" y="95567"/>
                </a:lnTo>
                <a:lnTo>
                  <a:pt x="4604677" y="96075"/>
                </a:lnTo>
                <a:lnTo>
                  <a:pt x="4606772" y="96075"/>
                </a:lnTo>
                <a:lnTo>
                  <a:pt x="4607420" y="97853"/>
                </a:lnTo>
                <a:lnTo>
                  <a:pt x="4608779" y="98361"/>
                </a:lnTo>
                <a:lnTo>
                  <a:pt x="4609503" y="97218"/>
                </a:lnTo>
                <a:lnTo>
                  <a:pt x="4610874" y="96075"/>
                </a:lnTo>
                <a:lnTo>
                  <a:pt x="4614240" y="96710"/>
                </a:lnTo>
                <a:close/>
              </a:path>
              <a:path w="9144000" h="398779">
                <a:moveTo>
                  <a:pt x="4614697" y="85217"/>
                </a:moveTo>
                <a:lnTo>
                  <a:pt x="4613745" y="85217"/>
                </a:lnTo>
                <a:lnTo>
                  <a:pt x="4614240" y="85407"/>
                </a:lnTo>
                <a:lnTo>
                  <a:pt x="4614697" y="85217"/>
                </a:lnTo>
                <a:close/>
              </a:path>
              <a:path w="9144000" h="398779">
                <a:moveTo>
                  <a:pt x="4616894" y="61277"/>
                </a:moveTo>
                <a:lnTo>
                  <a:pt x="4616183" y="61455"/>
                </a:lnTo>
                <a:lnTo>
                  <a:pt x="4614964" y="61912"/>
                </a:lnTo>
                <a:lnTo>
                  <a:pt x="4616818" y="61442"/>
                </a:lnTo>
                <a:lnTo>
                  <a:pt x="4616894" y="61277"/>
                </a:lnTo>
                <a:close/>
              </a:path>
              <a:path w="9144000" h="398779">
                <a:moveTo>
                  <a:pt x="4616970" y="119697"/>
                </a:moveTo>
                <a:lnTo>
                  <a:pt x="4612881" y="116268"/>
                </a:lnTo>
                <a:lnTo>
                  <a:pt x="4610925" y="116928"/>
                </a:lnTo>
                <a:lnTo>
                  <a:pt x="4610608" y="117030"/>
                </a:lnTo>
                <a:lnTo>
                  <a:pt x="4609503" y="117411"/>
                </a:lnTo>
                <a:lnTo>
                  <a:pt x="4607420" y="119062"/>
                </a:lnTo>
                <a:lnTo>
                  <a:pt x="4608144" y="119062"/>
                </a:lnTo>
                <a:lnTo>
                  <a:pt x="4608144" y="119697"/>
                </a:lnTo>
                <a:lnTo>
                  <a:pt x="4610151" y="119697"/>
                </a:lnTo>
                <a:lnTo>
                  <a:pt x="4609503" y="121348"/>
                </a:lnTo>
                <a:lnTo>
                  <a:pt x="4612310" y="120332"/>
                </a:lnTo>
                <a:lnTo>
                  <a:pt x="4612881" y="120840"/>
                </a:lnTo>
                <a:lnTo>
                  <a:pt x="4616970" y="119697"/>
                </a:lnTo>
                <a:close/>
              </a:path>
              <a:path w="9144000" h="398779">
                <a:moveTo>
                  <a:pt x="4616970" y="110680"/>
                </a:moveTo>
                <a:lnTo>
                  <a:pt x="4611509" y="109029"/>
                </a:lnTo>
                <a:lnTo>
                  <a:pt x="4614964" y="107378"/>
                </a:lnTo>
                <a:lnTo>
                  <a:pt x="4611509" y="106743"/>
                </a:lnTo>
                <a:lnTo>
                  <a:pt x="4611509" y="108521"/>
                </a:lnTo>
                <a:lnTo>
                  <a:pt x="4610151" y="109029"/>
                </a:lnTo>
                <a:lnTo>
                  <a:pt x="4606772" y="107886"/>
                </a:lnTo>
                <a:lnTo>
                  <a:pt x="4603318" y="108521"/>
                </a:lnTo>
                <a:lnTo>
                  <a:pt x="4602061" y="109029"/>
                </a:lnTo>
                <a:lnTo>
                  <a:pt x="4599216" y="110172"/>
                </a:lnTo>
                <a:lnTo>
                  <a:pt x="4598581" y="110680"/>
                </a:lnTo>
                <a:lnTo>
                  <a:pt x="4599216" y="111315"/>
                </a:lnTo>
                <a:lnTo>
                  <a:pt x="4599216" y="111823"/>
                </a:lnTo>
                <a:lnTo>
                  <a:pt x="4598581" y="111823"/>
                </a:lnTo>
                <a:lnTo>
                  <a:pt x="4599216" y="112331"/>
                </a:lnTo>
                <a:lnTo>
                  <a:pt x="4599952" y="112331"/>
                </a:lnTo>
                <a:lnTo>
                  <a:pt x="4600587" y="112966"/>
                </a:lnTo>
                <a:lnTo>
                  <a:pt x="4601311" y="113474"/>
                </a:lnTo>
                <a:lnTo>
                  <a:pt x="4604042" y="112966"/>
                </a:lnTo>
                <a:lnTo>
                  <a:pt x="4606048" y="112966"/>
                </a:lnTo>
                <a:lnTo>
                  <a:pt x="4606048" y="113474"/>
                </a:lnTo>
                <a:lnTo>
                  <a:pt x="4606048" y="114617"/>
                </a:lnTo>
                <a:lnTo>
                  <a:pt x="4606772" y="114109"/>
                </a:lnTo>
                <a:lnTo>
                  <a:pt x="4607420" y="113474"/>
                </a:lnTo>
                <a:lnTo>
                  <a:pt x="4610874" y="113474"/>
                </a:lnTo>
                <a:lnTo>
                  <a:pt x="4611509" y="114109"/>
                </a:lnTo>
                <a:lnTo>
                  <a:pt x="4611509" y="112966"/>
                </a:lnTo>
                <a:lnTo>
                  <a:pt x="4613605" y="112966"/>
                </a:lnTo>
                <a:lnTo>
                  <a:pt x="4616970" y="110680"/>
                </a:lnTo>
                <a:close/>
              </a:path>
              <a:path w="9144000" h="398779">
                <a:moveTo>
                  <a:pt x="4617694" y="34353"/>
                </a:moveTo>
                <a:lnTo>
                  <a:pt x="4616970" y="33845"/>
                </a:lnTo>
                <a:lnTo>
                  <a:pt x="4616335" y="33337"/>
                </a:lnTo>
                <a:lnTo>
                  <a:pt x="4614964" y="33337"/>
                </a:lnTo>
                <a:lnTo>
                  <a:pt x="4614367" y="33566"/>
                </a:lnTo>
                <a:lnTo>
                  <a:pt x="4615561" y="31648"/>
                </a:lnTo>
                <a:lnTo>
                  <a:pt x="4612386" y="30276"/>
                </a:lnTo>
                <a:lnTo>
                  <a:pt x="4609541" y="33261"/>
                </a:lnTo>
                <a:lnTo>
                  <a:pt x="4612386" y="35788"/>
                </a:lnTo>
                <a:lnTo>
                  <a:pt x="4612792" y="35344"/>
                </a:lnTo>
                <a:lnTo>
                  <a:pt x="4612881" y="35496"/>
                </a:lnTo>
                <a:lnTo>
                  <a:pt x="4615612" y="36131"/>
                </a:lnTo>
                <a:lnTo>
                  <a:pt x="4616970" y="35496"/>
                </a:lnTo>
                <a:lnTo>
                  <a:pt x="4617694" y="34353"/>
                </a:lnTo>
                <a:close/>
              </a:path>
              <a:path w="9144000" h="398779">
                <a:moveTo>
                  <a:pt x="4618342" y="384479"/>
                </a:moveTo>
                <a:lnTo>
                  <a:pt x="4615612" y="382803"/>
                </a:lnTo>
                <a:lnTo>
                  <a:pt x="4614964" y="383362"/>
                </a:lnTo>
                <a:lnTo>
                  <a:pt x="4609503" y="383362"/>
                </a:lnTo>
                <a:lnTo>
                  <a:pt x="4610151" y="383921"/>
                </a:lnTo>
                <a:lnTo>
                  <a:pt x="4609503" y="384479"/>
                </a:lnTo>
                <a:lnTo>
                  <a:pt x="4608779" y="384479"/>
                </a:lnTo>
                <a:lnTo>
                  <a:pt x="4608779" y="385051"/>
                </a:lnTo>
                <a:lnTo>
                  <a:pt x="4609503" y="385610"/>
                </a:lnTo>
                <a:lnTo>
                  <a:pt x="4610151" y="385610"/>
                </a:lnTo>
                <a:lnTo>
                  <a:pt x="4610151" y="386727"/>
                </a:lnTo>
                <a:lnTo>
                  <a:pt x="4610874" y="387299"/>
                </a:lnTo>
                <a:lnTo>
                  <a:pt x="4610874" y="387858"/>
                </a:lnTo>
                <a:lnTo>
                  <a:pt x="4614240" y="386727"/>
                </a:lnTo>
                <a:lnTo>
                  <a:pt x="4618342" y="384479"/>
                </a:lnTo>
                <a:close/>
              </a:path>
              <a:path w="9144000" h="398779">
                <a:moveTo>
                  <a:pt x="4618342" y="125285"/>
                </a:moveTo>
                <a:lnTo>
                  <a:pt x="4615612" y="124142"/>
                </a:lnTo>
                <a:lnTo>
                  <a:pt x="4611509" y="122999"/>
                </a:lnTo>
                <a:lnTo>
                  <a:pt x="4610151" y="124142"/>
                </a:lnTo>
                <a:lnTo>
                  <a:pt x="4611509" y="124777"/>
                </a:lnTo>
                <a:lnTo>
                  <a:pt x="4610874" y="125285"/>
                </a:lnTo>
                <a:lnTo>
                  <a:pt x="4611509" y="125793"/>
                </a:lnTo>
                <a:lnTo>
                  <a:pt x="4614240" y="125793"/>
                </a:lnTo>
                <a:lnTo>
                  <a:pt x="4616335" y="125285"/>
                </a:lnTo>
                <a:lnTo>
                  <a:pt x="4618342" y="125285"/>
                </a:lnTo>
                <a:close/>
              </a:path>
              <a:path w="9144000" h="398779">
                <a:moveTo>
                  <a:pt x="4619701" y="367093"/>
                </a:moveTo>
                <a:lnTo>
                  <a:pt x="4616335" y="366534"/>
                </a:lnTo>
                <a:lnTo>
                  <a:pt x="4614240" y="367093"/>
                </a:lnTo>
                <a:lnTo>
                  <a:pt x="4610874" y="366534"/>
                </a:lnTo>
                <a:lnTo>
                  <a:pt x="4608779" y="367093"/>
                </a:lnTo>
                <a:lnTo>
                  <a:pt x="4611509" y="367652"/>
                </a:lnTo>
                <a:lnTo>
                  <a:pt x="4608144" y="369341"/>
                </a:lnTo>
                <a:lnTo>
                  <a:pt x="4607420" y="369900"/>
                </a:lnTo>
                <a:lnTo>
                  <a:pt x="4610874" y="371030"/>
                </a:lnTo>
                <a:lnTo>
                  <a:pt x="4612881" y="369900"/>
                </a:lnTo>
                <a:lnTo>
                  <a:pt x="4615612" y="370471"/>
                </a:lnTo>
                <a:lnTo>
                  <a:pt x="4616970" y="368782"/>
                </a:lnTo>
                <a:lnTo>
                  <a:pt x="4619701" y="367093"/>
                </a:lnTo>
                <a:close/>
              </a:path>
              <a:path w="9144000" h="398779">
                <a:moveTo>
                  <a:pt x="4621073" y="109537"/>
                </a:moveTo>
                <a:lnTo>
                  <a:pt x="4619701" y="109029"/>
                </a:lnTo>
                <a:lnTo>
                  <a:pt x="4617694" y="109029"/>
                </a:lnTo>
                <a:lnTo>
                  <a:pt x="4617694" y="110172"/>
                </a:lnTo>
                <a:lnTo>
                  <a:pt x="4620438" y="110172"/>
                </a:lnTo>
                <a:lnTo>
                  <a:pt x="4621073" y="109537"/>
                </a:lnTo>
                <a:close/>
              </a:path>
              <a:path w="9144000" h="398779">
                <a:moveTo>
                  <a:pt x="4621073" y="84899"/>
                </a:moveTo>
                <a:lnTo>
                  <a:pt x="4620438" y="84391"/>
                </a:lnTo>
                <a:lnTo>
                  <a:pt x="4619701" y="85407"/>
                </a:lnTo>
                <a:lnTo>
                  <a:pt x="4621073" y="84899"/>
                </a:lnTo>
                <a:close/>
              </a:path>
              <a:path w="9144000" h="398779">
                <a:moveTo>
                  <a:pt x="4621796" y="358127"/>
                </a:moveTo>
                <a:lnTo>
                  <a:pt x="4620438" y="358686"/>
                </a:lnTo>
                <a:lnTo>
                  <a:pt x="4621073" y="358686"/>
                </a:lnTo>
                <a:lnTo>
                  <a:pt x="4621796" y="359244"/>
                </a:lnTo>
                <a:lnTo>
                  <a:pt x="4621796" y="358127"/>
                </a:lnTo>
                <a:close/>
              </a:path>
              <a:path w="9144000" h="398779">
                <a:moveTo>
                  <a:pt x="4623803" y="359244"/>
                </a:moveTo>
                <a:lnTo>
                  <a:pt x="4621796" y="359244"/>
                </a:lnTo>
                <a:lnTo>
                  <a:pt x="4619701" y="359244"/>
                </a:lnTo>
                <a:lnTo>
                  <a:pt x="4619701" y="358686"/>
                </a:lnTo>
                <a:lnTo>
                  <a:pt x="4618342" y="359244"/>
                </a:lnTo>
                <a:lnTo>
                  <a:pt x="4616970" y="359244"/>
                </a:lnTo>
                <a:lnTo>
                  <a:pt x="4616335" y="358686"/>
                </a:lnTo>
                <a:lnTo>
                  <a:pt x="4614964" y="359803"/>
                </a:lnTo>
                <a:lnTo>
                  <a:pt x="4614964" y="360362"/>
                </a:lnTo>
                <a:lnTo>
                  <a:pt x="4615612" y="361492"/>
                </a:lnTo>
                <a:lnTo>
                  <a:pt x="4614964" y="362051"/>
                </a:lnTo>
                <a:lnTo>
                  <a:pt x="4614240" y="362610"/>
                </a:lnTo>
                <a:lnTo>
                  <a:pt x="4612881" y="363169"/>
                </a:lnTo>
                <a:lnTo>
                  <a:pt x="4616335" y="363169"/>
                </a:lnTo>
                <a:lnTo>
                  <a:pt x="4613605" y="364858"/>
                </a:lnTo>
                <a:lnTo>
                  <a:pt x="4615612" y="365417"/>
                </a:lnTo>
                <a:lnTo>
                  <a:pt x="4620438" y="364299"/>
                </a:lnTo>
                <a:lnTo>
                  <a:pt x="4619066" y="362051"/>
                </a:lnTo>
                <a:lnTo>
                  <a:pt x="4623803" y="359244"/>
                </a:lnTo>
                <a:close/>
              </a:path>
              <a:path w="9144000" h="398779">
                <a:moveTo>
                  <a:pt x="4623803" y="114617"/>
                </a:moveTo>
                <a:lnTo>
                  <a:pt x="4623168" y="113474"/>
                </a:lnTo>
                <a:lnTo>
                  <a:pt x="4620438" y="114109"/>
                </a:lnTo>
                <a:lnTo>
                  <a:pt x="4619701" y="114109"/>
                </a:lnTo>
                <a:lnTo>
                  <a:pt x="4618342" y="114617"/>
                </a:lnTo>
                <a:lnTo>
                  <a:pt x="4619066" y="115125"/>
                </a:lnTo>
                <a:lnTo>
                  <a:pt x="4619701" y="115125"/>
                </a:lnTo>
                <a:lnTo>
                  <a:pt x="4619066" y="115760"/>
                </a:lnTo>
                <a:lnTo>
                  <a:pt x="4622431" y="115760"/>
                </a:lnTo>
                <a:lnTo>
                  <a:pt x="4623168" y="115125"/>
                </a:lnTo>
                <a:lnTo>
                  <a:pt x="4623803" y="114617"/>
                </a:lnTo>
                <a:close/>
              </a:path>
              <a:path w="9144000" h="398779">
                <a:moveTo>
                  <a:pt x="4623803" y="93281"/>
                </a:moveTo>
                <a:lnTo>
                  <a:pt x="4621796" y="92773"/>
                </a:lnTo>
                <a:lnTo>
                  <a:pt x="4623168" y="93916"/>
                </a:lnTo>
                <a:lnTo>
                  <a:pt x="4620438" y="94424"/>
                </a:lnTo>
                <a:lnTo>
                  <a:pt x="4619701" y="95567"/>
                </a:lnTo>
                <a:lnTo>
                  <a:pt x="4621073" y="95567"/>
                </a:lnTo>
                <a:lnTo>
                  <a:pt x="4621073" y="94424"/>
                </a:lnTo>
                <a:lnTo>
                  <a:pt x="4623803" y="94424"/>
                </a:lnTo>
                <a:lnTo>
                  <a:pt x="4623803" y="93281"/>
                </a:lnTo>
                <a:close/>
              </a:path>
              <a:path w="9144000" h="398779">
                <a:moveTo>
                  <a:pt x="4623803" y="84899"/>
                </a:moveTo>
                <a:lnTo>
                  <a:pt x="4622431" y="84899"/>
                </a:lnTo>
                <a:lnTo>
                  <a:pt x="4622431" y="85407"/>
                </a:lnTo>
                <a:lnTo>
                  <a:pt x="4621073" y="85407"/>
                </a:lnTo>
                <a:lnTo>
                  <a:pt x="4621796" y="86550"/>
                </a:lnTo>
                <a:lnTo>
                  <a:pt x="4623803" y="87185"/>
                </a:lnTo>
                <a:lnTo>
                  <a:pt x="4623803" y="86042"/>
                </a:lnTo>
                <a:lnTo>
                  <a:pt x="4623803" y="84899"/>
                </a:lnTo>
                <a:close/>
              </a:path>
              <a:path w="9144000" h="398779">
                <a:moveTo>
                  <a:pt x="4624527" y="370471"/>
                </a:moveTo>
                <a:lnTo>
                  <a:pt x="4621796" y="369341"/>
                </a:lnTo>
                <a:lnTo>
                  <a:pt x="4619066" y="369341"/>
                </a:lnTo>
                <a:lnTo>
                  <a:pt x="4616335" y="372706"/>
                </a:lnTo>
                <a:lnTo>
                  <a:pt x="4619701" y="373265"/>
                </a:lnTo>
                <a:lnTo>
                  <a:pt x="4623168" y="372706"/>
                </a:lnTo>
                <a:lnTo>
                  <a:pt x="4624527" y="370471"/>
                </a:lnTo>
                <a:close/>
              </a:path>
              <a:path w="9144000" h="398779">
                <a:moveTo>
                  <a:pt x="4626534" y="73088"/>
                </a:moveTo>
                <a:lnTo>
                  <a:pt x="4625162" y="73088"/>
                </a:lnTo>
                <a:lnTo>
                  <a:pt x="4625949" y="73329"/>
                </a:lnTo>
                <a:lnTo>
                  <a:pt x="4626534" y="73088"/>
                </a:lnTo>
                <a:close/>
              </a:path>
              <a:path w="9144000" h="398779">
                <a:moveTo>
                  <a:pt x="4629264" y="391782"/>
                </a:moveTo>
                <a:lnTo>
                  <a:pt x="4616970" y="388975"/>
                </a:lnTo>
                <a:lnTo>
                  <a:pt x="4615789" y="391287"/>
                </a:lnTo>
                <a:lnTo>
                  <a:pt x="4611509" y="389534"/>
                </a:lnTo>
                <a:lnTo>
                  <a:pt x="4610151" y="393458"/>
                </a:lnTo>
                <a:lnTo>
                  <a:pt x="4604677" y="394589"/>
                </a:lnTo>
                <a:lnTo>
                  <a:pt x="4608779" y="397383"/>
                </a:lnTo>
                <a:lnTo>
                  <a:pt x="4611509" y="395147"/>
                </a:lnTo>
                <a:lnTo>
                  <a:pt x="4615065" y="392950"/>
                </a:lnTo>
                <a:lnTo>
                  <a:pt x="4618342" y="394589"/>
                </a:lnTo>
                <a:lnTo>
                  <a:pt x="4618342" y="395706"/>
                </a:lnTo>
                <a:lnTo>
                  <a:pt x="4623803" y="395147"/>
                </a:lnTo>
                <a:lnTo>
                  <a:pt x="4629264" y="391782"/>
                </a:lnTo>
                <a:close/>
              </a:path>
              <a:path w="9144000" h="398779">
                <a:moveTo>
                  <a:pt x="4630623" y="87693"/>
                </a:moveTo>
                <a:lnTo>
                  <a:pt x="4630394" y="87604"/>
                </a:lnTo>
                <a:lnTo>
                  <a:pt x="4630623" y="87693"/>
                </a:lnTo>
                <a:close/>
              </a:path>
              <a:path w="9144000" h="398779">
                <a:moveTo>
                  <a:pt x="4631995" y="107886"/>
                </a:moveTo>
                <a:lnTo>
                  <a:pt x="4629988" y="106743"/>
                </a:lnTo>
                <a:lnTo>
                  <a:pt x="4629264" y="108521"/>
                </a:lnTo>
                <a:lnTo>
                  <a:pt x="4628616" y="109029"/>
                </a:lnTo>
                <a:lnTo>
                  <a:pt x="4627816" y="109664"/>
                </a:lnTo>
                <a:lnTo>
                  <a:pt x="4627257" y="109537"/>
                </a:lnTo>
                <a:lnTo>
                  <a:pt x="4627257" y="110096"/>
                </a:lnTo>
                <a:lnTo>
                  <a:pt x="4626534" y="110680"/>
                </a:lnTo>
                <a:lnTo>
                  <a:pt x="4627257" y="110680"/>
                </a:lnTo>
                <a:lnTo>
                  <a:pt x="4627892" y="110680"/>
                </a:lnTo>
                <a:lnTo>
                  <a:pt x="4628629" y="111315"/>
                </a:lnTo>
                <a:lnTo>
                  <a:pt x="4629264" y="111315"/>
                </a:lnTo>
                <a:lnTo>
                  <a:pt x="4629988" y="111315"/>
                </a:lnTo>
                <a:lnTo>
                  <a:pt x="4631995" y="109537"/>
                </a:lnTo>
                <a:lnTo>
                  <a:pt x="4631995" y="107886"/>
                </a:lnTo>
                <a:close/>
              </a:path>
              <a:path w="9144000" h="398779">
                <a:moveTo>
                  <a:pt x="4631995" y="89979"/>
                </a:moveTo>
                <a:lnTo>
                  <a:pt x="4628350" y="89547"/>
                </a:lnTo>
                <a:lnTo>
                  <a:pt x="4627892" y="89979"/>
                </a:lnTo>
                <a:lnTo>
                  <a:pt x="4631728" y="90297"/>
                </a:lnTo>
                <a:lnTo>
                  <a:pt x="4631995" y="89979"/>
                </a:lnTo>
                <a:close/>
              </a:path>
              <a:path w="9144000" h="398779">
                <a:moveTo>
                  <a:pt x="4632109" y="83667"/>
                </a:moveTo>
                <a:lnTo>
                  <a:pt x="4631995" y="83248"/>
                </a:lnTo>
                <a:lnTo>
                  <a:pt x="4629670" y="83896"/>
                </a:lnTo>
                <a:lnTo>
                  <a:pt x="4629988" y="84391"/>
                </a:lnTo>
                <a:lnTo>
                  <a:pt x="4632109" y="83667"/>
                </a:lnTo>
                <a:close/>
              </a:path>
              <a:path w="9144000" h="398779">
                <a:moveTo>
                  <a:pt x="4632401" y="84797"/>
                </a:moveTo>
                <a:lnTo>
                  <a:pt x="4631995" y="84899"/>
                </a:lnTo>
                <a:lnTo>
                  <a:pt x="4632401" y="84836"/>
                </a:lnTo>
                <a:close/>
              </a:path>
              <a:path w="9144000" h="398779">
                <a:moveTo>
                  <a:pt x="4635449" y="84391"/>
                </a:moveTo>
                <a:lnTo>
                  <a:pt x="4632401" y="84836"/>
                </a:lnTo>
                <a:lnTo>
                  <a:pt x="4632553" y="85407"/>
                </a:lnTo>
                <a:lnTo>
                  <a:pt x="4625899" y="86042"/>
                </a:lnTo>
                <a:lnTo>
                  <a:pt x="4627346" y="86550"/>
                </a:lnTo>
                <a:lnTo>
                  <a:pt x="4627740" y="86677"/>
                </a:lnTo>
                <a:lnTo>
                  <a:pt x="4626534" y="87693"/>
                </a:lnTo>
                <a:lnTo>
                  <a:pt x="4624527" y="87693"/>
                </a:lnTo>
                <a:lnTo>
                  <a:pt x="4625543" y="88519"/>
                </a:lnTo>
                <a:lnTo>
                  <a:pt x="4625162" y="88836"/>
                </a:lnTo>
                <a:lnTo>
                  <a:pt x="4626229" y="89090"/>
                </a:lnTo>
                <a:lnTo>
                  <a:pt x="4626534" y="89344"/>
                </a:lnTo>
                <a:lnTo>
                  <a:pt x="4628350" y="89547"/>
                </a:lnTo>
                <a:lnTo>
                  <a:pt x="4630305" y="87693"/>
                </a:lnTo>
                <a:lnTo>
                  <a:pt x="4628934" y="87693"/>
                </a:lnTo>
                <a:lnTo>
                  <a:pt x="4629239" y="87210"/>
                </a:lnTo>
                <a:lnTo>
                  <a:pt x="4630394" y="87604"/>
                </a:lnTo>
                <a:lnTo>
                  <a:pt x="4632591" y="85534"/>
                </a:lnTo>
                <a:lnTo>
                  <a:pt x="4632718" y="86042"/>
                </a:lnTo>
                <a:lnTo>
                  <a:pt x="4635449" y="84391"/>
                </a:lnTo>
                <a:close/>
              </a:path>
              <a:path w="9144000" h="398779">
                <a:moveTo>
                  <a:pt x="4635449" y="83756"/>
                </a:moveTo>
                <a:lnTo>
                  <a:pt x="4633341" y="83248"/>
                </a:lnTo>
                <a:lnTo>
                  <a:pt x="4632109" y="83667"/>
                </a:lnTo>
                <a:lnTo>
                  <a:pt x="4632401" y="84797"/>
                </a:lnTo>
                <a:lnTo>
                  <a:pt x="4634090" y="84391"/>
                </a:lnTo>
                <a:lnTo>
                  <a:pt x="4635449" y="83756"/>
                </a:lnTo>
                <a:close/>
              </a:path>
              <a:path w="9144000" h="398779">
                <a:moveTo>
                  <a:pt x="4636821" y="32194"/>
                </a:moveTo>
                <a:lnTo>
                  <a:pt x="4636084" y="29400"/>
                </a:lnTo>
                <a:lnTo>
                  <a:pt x="4632718" y="31051"/>
                </a:lnTo>
                <a:lnTo>
                  <a:pt x="4631360" y="29908"/>
                </a:lnTo>
                <a:lnTo>
                  <a:pt x="4627257" y="30543"/>
                </a:lnTo>
                <a:lnTo>
                  <a:pt x="4628870" y="31051"/>
                </a:lnTo>
                <a:lnTo>
                  <a:pt x="4634090" y="32702"/>
                </a:lnTo>
                <a:lnTo>
                  <a:pt x="4630623" y="33337"/>
                </a:lnTo>
                <a:lnTo>
                  <a:pt x="4634725" y="33337"/>
                </a:lnTo>
                <a:lnTo>
                  <a:pt x="4636821" y="32194"/>
                </a:lnTo>
                <a:close/>
              </a:path>
              <a:path w="9144000" h="398779">
                <a:moveTo>
                  <a:pt x="4637456" y="71437"/>
                </a:moveTo>
                <a:lnTo>
                  <a:pt x="4634090" y="69786"/>
                </a:lnTo>
                <a:lnTo>
                  <a:pt x="4632718" y="70929"/>
                </a:lnTo>
                <a:lnTo>
                  <a:pt x="4630623" y="68643"/>
                </a:lnTo>
                <a:lnTo>
                  <a:pt x="4629988" y="68643"/>
                </a:lnTo>
                <a:lnTo>
                  <a:pt x="4626508" y="70294"/>
                </a:lnTo>
                <a:lnTo>
                  <a:pt x="4625530" y="70751"/>
                </a:lnTo>
                <a:lnTo>
                  <a:pt x="4624527" y="70294"/>
                </a:lnTo>
                <a:lnTo>
                  <a:pt x="4622431" y="70294"/>
                </a:lnTo>
                <a:lnTo>
                  <a:pt x="4623803" y="69151"/>
                </a:lnTo>
                <a:lnTo>
                  <a:pt x="4625162" y="67500"/>
                </a:lnTo>
                <a:lnTo>
                  <a:pt x="4624527" y="66992"/>
                </a:lnTo>
                <a:lnTo>
                  <a:pt x="4618037" y="66967"/>
                </a:lnTo>
                <a:lnTo>
                  <a:pt x="4616539" y="66967"/>
                </a:lnTo>
                <a:lnTo>
                  <a:pt x="4616335" y="67500"/>
                </a:lnTo>
                <a:lnTo>
                  <a:pt x="4615332" y="68707"/>
                </a:lnTo>
                <a:lnTo>
                  <a:pt x="4614240" y="69151"/>
                </a:lnTo>
                <a:lnTo>
                  <a:pt x="4613605" y="68643"/>
                </a:lnTo>
                <a:lnTo>
                  <a:pt x="4612881" y="69786"/>
                </a:lnTo>
                <a:lnTo>
                  <a:pt x="4612233" y="70294"/>
                </a:lnTo>
                <a:lnTo>
                  <a:pt x="4611509" y="70929"/>
                </a:lnTo>
                <a:lnTo>
                  <a:pt x="4612221" y="71386"/>
                </a:lnTo>
                <a:lnTo>
                  <a:pt x="4611497" y="70929"/>
                </a:lnTo>
                <a:lnTo>
                  <a:pt x="4610874" y="71437"/>
                </a:lnTo>
                <a:lnTo>
                  <a:pt x="4611484" y="70929"/>
                </a:lnTo>
                <a:lnTo>
                  <a:pt x="4606772" y="68008"/>
                </a:lnTo>
                <a:lnTo>
                  <a:pt x="4607090" y="71945"/>
                </a:lnTo>
                <a:lnTo>
                  <a:pt x="4607141" y="72542"/>
                </a:lnTo>
                <a:lnTo>
                  <a:pt x="4602683" y="71945"/>
                </a:lnTo>
                <a:lnTo>
                  <a:pt x="4601311" y="73088"/>
                </a:lnTo>
                <a:lnTo>
                  <a:pt x="4602213" y="74637"/>
                </a:lnTo>
                <a:lnTo>
                  <a:pt x="4607153" y="72682"/>
                </a:lnTo>
                <a:lnTo>
                  <a:pt x="4607420" y="75882"/>
                </a:lnTo>
                <a:lnTo>
                  <a:pt x="4614964" y="73088"/>
                </a:lnTo>
                <a:lnTo>
                  <a:pt x="4612881" y="71793"/>
                </a:lnTo>
                <a:lnTo>
                  <a:pt x="4612881" y="71437"/>
                </a:lnTo>
                <a:lnTo>
                  <a:pt x="4616335" y="71437"/>
                </a:lnTo>
                <a:lnTo>
                  <a:pt x="4616970" y="72580"/>
                </a:lnTo>
                <a:lnTo>
                  <a:pt x="4619447" y="69761"/>
                </a:lnTo>
                <a:lnTo>
                  <a:pt x="4620438" y="70294"/>
                </a:lnTo>
                <a:lnTo>
                  <a:pt x="4621073" y="70294"/>
                </a:lnTo>
                <a:lnTo>
                  <a:pt x="4621073" y="70929"/>
                </a:lnTo>
                <a:lnTo>
                  <a:pt x="4620438" y="70929"/>
                </a:lnTo>
                <a:lnTo>
                  <a:pt x="4620438" y="71437"/>
                </a:lnTo>
                <a:lnTo>
                  <a:pt x="4621073" y="71945"/>
                </a:lnTo>
                <a:lnTo>
                  <a:pt x="4623168" y="71945"/>
                </a:lnTo>
                <a:lnTo>
                  <a:pt x="4624527" y="71945"/>
                </a:lnTo>
                <a:lnTo>
                  <a:pt x="4624527" y="71437"/>
                </a:lnTo>
                <a:lnTo>
                  <a:pt x="4625162" y="71437"/>
                </a:lnTo>
                <a:lnTo>
                  <a:pt x="4625848" y="70954"/>
                </a:lnTo>
                <a:lnTo>
                  <a:pt x="4626699" y="70993"/>
                </a:lnTo>
                <a:lnTo>
                  <a:pt x="4627892" y="71437"/>
                </a:lnTo>
                <a:lnTo>
                  <a:pt x="4627842" y="72682"/>
                </a:lnTo>
                <a:lnTo>
                  <a:pt x="4627613" y="73088"/>
                </a:lnTo>
                <a:lnTo>
                  <a:pt x="4627257" y="73723"/>
                </a:lnTo>
                <a:lnTo>
                  <a:pt x="4625949" y="73329"/>
                </a:lnTo>
                <a:lnTo>
                  <a:pt x="4625619" y="73469"/>
                </a:lnTo>
                <a:lnTo>
                  <a:pt x="4625619" y="80213"/>
                </a:lnTo>
                <a:lnTo>
                  <a:pt x="4625162" y="79819"/>
                </a:lnTo>
                <a:lnTo>
                  <a:pt x="4624527" y="79819"/>
                </a:lnTo>
                <a:lnTo>
                  <a:pt x="4623168" y="79819"/>
                </a:lnTo>
                <a:lnTo>
                  <a:pt x="4621796" y="79819"/>
                </a:lnTo>
                <a:lnTo>
                  <a:pt x="4623168" y="78676"/>
                </a:lnTo>
                <a:lnTo>
                  <a:pt x="4625276" y="78676"/>
                </a:lnTo>
                <a:lnTo>
                  <a:pt x="4625619" y="80213"/>
                </a:lnTo>
                <a:lnTo>
                  <a:pt x="4625619" y="73469"/>
                </a:lnTo>
                <a:lnTo>
                  <a:pt x="4625010" y="73723"/>
                </a:lnTo>
                <a:lnTo>
                  <a:pt x="4624197" y="74066"/>
                </a:lnTo>
                <a:lnTo>
                  <a:pt x="4624590" y="73621"/>
                </a:lnTo>
                <a:lnTo>
                  <a:pt x="4623994" y="73621"/>
                </a:lnTo>
                <a:lnTo>
                  <a:pt x="4623460" y="73088"/>
                </a:lnTo>
                <a:lnTo>
                  <a:pt x="4625162" y="73088"/>
                </a:lnTo>
                <a:lnTo>
                  <a:pt x="4625048" y="72542"/>
                </a:lnTo>
                <a:lnTo>
                  <a:pt x="4623168" y="71945"/>
                </a:lnTo>
                <a:lnTo>
                  <a:pt x="4620438" y="73088"/>
                </a:lnTo>
                <a:lnTo>
                  <a:pt x="4622698" y="73088"/>
                </a:lnTo>
                <a:lnTo>
                  <a:pt x="4622698" y="73621"/>
                </a:lnTo>
                <a:lnTo>
                  <a:pt x="4620717" y="73621"/>
                </a:lnTo>
                <a:lnTo>
                  <a:pt x="4620717" y="74231"/>
                </a:lnTo>
                <a:lnTo>
                  <a:pt x="4618342" y="74231"/>
                </a:lnTo>
                <a:lnTo>
                  <a:pt x="4619701" y="73088"/>
                </a:lnTo>
                <a:lnTo>
                  <a:pt x="4616335" y="72580"/>
                </a:lnTo>
                <a:lnTo>
                  <a:pt x="4614227" y="74739"/>
                </a:lnTo>
                <a:lnTo>
                  <a:pt x="4613605" y="75374"/>
                </a:lnTo>
                <a:lnTo>
                  <a:pt x="4612983" y="75882"/>
                </a:lnTo>
                <a:lnTo>
                  <a:pt x="4610824" y="77660"/>
                </a:lnTo>
                <a:lnTo>
                  <a:pt x="4610201" y="78168"/>
                </a:lnTo>
                <a:lnTo>
                  <a:pt x="4605413" y="82105"/>
                </a:lnTo>
                <a:lnTo>
                  <a:pt x="4612881" y="84899"/>
                </a:lnTo>
                <a:lnTo>
                  <a:pt x="4614240" y="84899"/>
                </a:lnTo>
                <a:lnTo>
                  <a:pt x="4615485" y="84899"/>
                </a:lnTo>
                <a:lnTo>
                  <a:pt x="4614697" y="85217"/>
                </a:lnTo>
                <a:lnTo>
                  <a:pt x="4614964" y="85407"/>
                </a:lnTo>
                <a:lnTo>
                  <a:pt x="4616335" y="85407"/>
                </a:lnTo>
                <a:lnTo>
                  <a:pt x="4616335" y="84899"/>
                </a:lnTo>
                <a:lnTo>
                  <a:pt x="4618342" y="84899"/>
                </a:lnTo>
                <a:lnTo>
                  <a:pt x="4618342" y="84391"/>
                </a:lnTo>
                <a:lnTo>
                  <a:pt x="4619066" y="84391"/>
                </a:lnTo>
                <a:lnTo>
                  <a:pt x="4619701" y="83756"/>
                </a:lnTo>
                <a:lnTo>
                  <a:pt x="4618342" y="83756"/>
                </a:lnTo>
                <a:lnTo>
                  <a:pt x="4617923" y="83019"/>
                </a:lnTo>
                <a:lnTo>
                  <a:pt x="4618342" y="82613"/>
                </a:lnTo>
                <a:lnTo>
                  <a:pt x="4617694" y="82613"/>
                </a:lnTo>
                <a:lnTo>
                  <a:pt x="4614608" y="82613"/>
                </a:lnTo>
                <a:lnTo>
                  <a:pt x="4615612" y="81470"/>
                </a:lnTo>
                <a:lnTo>
                  <a:pt x="4618342" y="79819"/>
                </a:lnTo>
                <a:lnTo>
                  <a:pt x="4623803" y="81470"/>
                </a:lnTo>
                <a:lnTo>
                  <a:pt x="4623803" y="82613"/>
                </a:lnTo>
                <a:lnTo>
                  <a:pt x="4625467" y="82613"/>
                </a:lnTo>
                <a:lnTo>
                  <a:pt x="4624908" y="83299"/>
                </a:lnTo>
                <a:lnTo>
                  <a:pt x="4622431" y="83756"/>
                </a:lnTo>
                <a:lnTo>
                  <a:pt x="4619701" y="83756"/>
                </a:lnTo>
                <a:lnTo>
                  <a:pt x="4625899" y="84391"/>
                </a:lnTo>
                <a:lnTo>
                  <a:pt x="4625848" y="85420"/>
                </a:lnTo>
                <a:lnTo>
                  <a:pt x="4623803" y="86042"/>
                </a:lnTo>
                <a:lnTo>
                  <a:pt x="4626534" y="85407"/>
                </a:lnTo>
                <a:lnTo>
                  <a:pt x="4627257" y="85407"/>
                </a:lnTo>
                <a:lnTo>
                  <a:pt x="4626534" y="84391"/>
                </a:lnTo>
                <a:lnTo>
                  <a:pt x="4627892" y="84391"/>
                </a:lnTo>
                <a:lnTo>
                  <a:pt x="4629670" y="83896"/>
                </a:lnTo>
                <a:lnTo>
                  <a:pt x="4629264" y="83248"/>
                </a:lnTo>
                <a:lnTo>
                  <a:pt x="4631360" y="82613"/>
                </a:lnTo>
                <a:lnTo>
                  <a:pt x="4631995" y="83248"/>
                </a:lnTo>
                <a:lnTo>
                  <a:pt x="4633341" y="83248"/>
                </a:lnTo>
                <a:lnTo>
                  <a:pt x="4631995" y="81470"/>
                </a:lnTo>
                <a:lnTo>
                  <a:pt x="4629988" y="81470"/>
                </a:lnTo>
                <a:lnTo>
                  <a:pt x="4627257" y="82613"/>
                </a:lnTo>
                <a:lnTo>
                  <a:pt x="4625162" y="83248"/>
                </a:lnTo>
                <a:lnTo>
                  <a:pt x="4625899" y="82613"/>
                </a:lnTo>
                <a:lnTo>
                  <a:pt x="4627257" y="82613"/>
                </a:lnTo>
                <a:lnTo>
                  <a:pt x="4627892" y="82105"/>
                </a:lnTo>
                <a:lnTo>
                  <a:pt x="4627892" y="81470"/>
                </a:lnTo>
                <a:lnTo>
                  <a:pt x="4626838" y="81470"/>
                </a:lnTo>
                <a:lnTo>
                  <a:pt x="4627257" y="80962"/>
                </a:lnTo>
                <a:lnTo>
                  <a:pt x="4628629" y="79819"/>
                </a:lnTo>
                <a:lnTo>
                  <a:pt x="4626089" y="78600"/>
                </a:lnTo>
                <a:lnTo>
                  <a:pt x="4631995" y="76517"/>
                </a:lnTo>
                <a:lnTo>
                  <a:pt x="4630623" y="74739"/>
                </a:lnTo>
                <a:lnTo>
                  <a:pt x="4629988" y="75374"/>
                </a:lnTo>
                <a:lnTo>
                  <a:pt x="4627257" y="74739"/>
                </a:lnTo>
                <a:lnTo>
                  <a:pt x="4627296" y="74193"/>
                </a:lnTo>
                <a:lnTo>
                  <a:pt x="4628629" y="73088"/>
                </a:lnTo>
                <a:lnTo>
                  <a:pt x="4630623" y="74231"/>
                </a:lnTo>
                <a:lnTo>
                  <a:pt x="4630585" y="72542"/>
                </a:lnTo>
                <a:lnTo>
                  <a:pt x="4628832" y="71081"/>
                </a:lnTo>
                <a:lnTo>
                  <a:pt x="4627892" y="70294"/>
                </a:lnTo>
                <a:lnTo>
                  <a:pt x="4628654" y="70929"/>
                </a:lnTo>
                <a:lnTo>
                  <a:pt x="4628832" y="71081"/>
                </a:lnTo>
                <a:lnTo>
                  <a:pt x="4637456" y="71437"/>
                </a:lnTo>
                <a:close/>
              </a:path>
              <a:path w="9144000" h="398779">
                <a:moveTo>
                  <a:pt x="4639551" y="106743"/>
                </a:moveTo>
                <a:lnTo>
                  <a:pt x="4638814" y="106743"/>
                </a:lnTo>
                <a:lnTo>
                  <a:pt x="4638814" y="106235"/>
                </a:lnTo>
                <a:lnTo>
                  <a:pt x="4638179" y="105600"/>
                </a:lnTo>
                <a:lnTo>
                  <a:pt x="4635449" y="106743"/>
                </a:lnTo>
                <a:lnTo>
                  <a:pt x="4636821" y="107378"/>
                </a:lnTo>
                <a:lnTo>
                  <a:pt x="4638179" y="107886"/>
                </a:lnTo>
                <a:lnTo>
                  <a:pt x="4638814" y="107378"/>
                </a:lnTo>
                <a:lnTo>
                  <a:pt x="4639551" y="106743"/>
                </a:lnTo>
                <a:close/>
              </a:path>
              <a:path w="9144000" h="398779">
                <a:moveTo>
                  <a:pt x="4639551" y="60769"/>
                </a:moveTo>
                <a:lnTo>
                  <a:pt x="4637456" y="60261"/>
                </a:lnTo>
                <a:lnTo>
                  <a:pt x="4637456" y="58483"/>
                </a:lnTo>
                <a:lnTo>
                  <a:pt x="4635449" y="57467"/>
                </a:lnTo>
                <a:lnTo>
                  <a:pt x="4630623" y="59626"/>
                </a:lnTo>
                <a:lnTo>
                  <a:pt x="4631360" y="57467"/>
                </a:lnTo>
                <a:lnTo>
                  <a:pt x="4631995" y="56832"/>
                </a:lnTo>
                <a:lnTo>
                  <a:pt x="4634090" y="56832"/>
                </a:lnTo>
                <a:lnTo>
                  <a:pt x="4634725" y="55689"/>
                </a:lnTo>
                <a:lnTo>
                  <a:pt x="4627257" y="55181"/>
                </a:lnTo>
                <a:lnTo>
                  <a:pt x="4628159" y="54432"/>
                </a:lnTo>
                <a:lnTo>
                  <a:pt x="4631042" y="55041"/>
                </a:lnTo>
                <a:lnTo>
                  <a:pt x="4631728" y="54356"/>
                </a:lnTo>
                <a:lnTo>
                  <a:pt x="4632337" y="52984"/>
                </a:lnTo>
                <a:lnTo>
                  <a:pt x="4633023" y="52298"/>
                </a:lnTo>
                <a:lnTo>
                  <a:pt x="4632007" y="51765"/>
                </a:lnTo>
                <a:lnTo>
                  <a:pt x="4634090" y="52387"/>
                </a:lnTo>
                <a:lnTo>
                  <a:pt x="4633353" y="51244"/>
                </a:lnTo>
                <a:lnTo>
                  <a:pt x="4632718" y="51244"/>
                </a:lnTo>
                <a:lnTo>
                  <a:pt x="4631360" y="50736"/>
                </a:lnTo>
                <a:lnTo>
                  <a:pt x="4630623" y="50736"/>
                </a:lnTo>
                <a:lnTo>
                  <a:pt x="4630483" y="50952"/>
                </a:lnTo>
                <a:lnTo>
                  <a:pt x="4629150" y="50228"/>
                </a:lnTo>
                <a:lnTo>
                  <a:pt x="4628439" y="52476"/>
                </a:lnTo>
                <a:lnTo>
                  <a:pt x="4625899" y="51752"/>
                </a:lnTo>
                <a:lnTo>
                  <a:pt x="4624527" y="51752"/>
                </a:lnTo>
                <a:lnTo>
                  <a:pt x="4621796" y="52476"/>
                </a:lnTo>
                <a:lnTo>
                  <a:pt x="4621796" y="60261"/>
                </a:lnTo>
                <a:lnTo>
                  <a:pt x="4619955" y="60261"/>
                </a:lnTo>
                <a:lnTo>
                  <a:pt x="4621073" y="59626"/>
                </a:lnTo>
                <a:lnTo>
                  <a:pt x="4621796" y="60261"/>
                </a:lnTo>
                <a:lnTo>
                  <a:pt x="4621796" y="52476"/>
                </a:lnTo>
                <a:lnTo>
                  <a:pt x="4618190" y="53403"/>
                </a:lnTo>
                <a:lnTo>
                  <a:pt x="4618088" y="53568"/>
                </a:lnTo>
                <a:lnTo>
                  <a:pt x="4618152" y="53416"/>
                </a:lnTo>
                <a:lnTo>
                  <a:pt x="4617694" y="53530"/>
                </a:lnTo>
                <a:lnTo>
                  <a:pt x="4618152" y="53403"/>
                </a:lnTo>
                <a:lnTo>
                  <a:pt x="4618342" y="52895"/>
                </a:lnTo>
                <a:lnTo>
                  <a:pt x="4617999" y="52997"/>
                </a:lnTo>
                <a:lnTo>
                  <a:pt x="4618342" y="52387"/>
                </a:lnTo>
                <a:lnTo>
                  <a:pt x="4624527" y="50101"/>
                </a:lnTo>
                <a:lnTo>
                  <a:pt x="4621073" y="46799"/>
                </a:lnTo>
                <a:lnTo>
                  <a:pt x="4625162" y="43370"/>
                </a:lnTo>
                <a:lnTo>
                  <a:pt x="4627854" y="43345"/>
                </a:lnTo>
                <a:lnTo>
                  <a:pt x="4626572" y="39903"/>
                </a:lnTo>
                <a:lnTo>
                  <a:pt x="4620438" y="40411"/>
                </a:lnTo>
                <a:lnTo>
                  <a:pt x="4619701" y="40576"/>
                </a:lnTo>
                <a:lnTo>
                  <a:pt x="4616970" y="41148"/>
                </a:lnTo>
                <a:lnTo>
                  <a:pt x="4616970" y="57975"/>
                </a:lnTo>
                <a:lnTo>
                  <a:pt x="4615612" y="59118"/>
                </a:lnTo>
                <a:lnTo>
                  <a:pt x="4613783" y="58712"/>
                </a:lnTo>
                <a:lnTo>
                  <a:pt x="4612691" y="58712"/>
                </a:lnTo>
                <a:lnTo>
                  <a:pt x="4610874" y="58712"/>
                </a:lnTo>
                <a:lnTo>
                  <a:pt x="4610874" y="58483"/>
                </a:lnTo>
                <a:lnTo>
                  <a:pt x="4612881" y="58483"/>
                </a:lnTo>
                <a:lnTo>
                  <a:pt x="4613605" y="58483"/>
                </a:lnTo>
                <a:lnTo>
                  <a:pt x="4612957" y="57467"/>
                </a:lnTo>
                <a:lnTo>
                  <a:pt x="4614240" y="57467"/>
                </a:lnTo>
                <a:lnTo>
                  <a:pt x="4616970" y="57975"/>
                </a:lnTo>
                <a:lnTo>
                  <a:pt x="4616970" y="41148"/>
                </a:lnTo>
                <a:lnTo>
                  <a:pt x="4614240" y="41719"/>
                </a:lnTo>
                <a:lnTo>
                  <a:pt x="4614240" y="40068"/>
                </a:lnTo>
                <a:lnTo>
                  <a:pt x="4610925" y="42748"/>
                </a:lnTo>
                <a:lnTo>
                  <a:pt x="4609503" y="43243"/>
                </a:lnTo>
                <a:lnTo>
                  <a:pt x="4609503" y="62420"/>
                </a:lnTo>
                <a:lnTo>
                  <a:pt x="4609262" y="62522"/>
                </a:lnTo>
                <a:lnTo>
                  <a:pt x="4609389" y="62369"/>
                </a:lnTo>
                <a:lnTo>
                  <a:pt x="4608842" y="62699"/>
                </a:lnTo>
                <a:lnTo>
                  <a:pt x="4609363" y="62369"/>
                </a:lnTo>
                <a:lnTo>
                  <a:pt x="4609503" y="62420"/>
                </a:lnTo>
                <a:lnTo>
                  <a:pt x="4609503" y="43243"/>
                </a:lnTo>
                <a:lnTo>
                  <a:pt x="4607420" y="42811"/>
                </a:lnTo>
                <a:lnTo>
                  <a:pt x="4607420" y="57975"/>
                </a:lnTo>
                <a:lnTo>
                  <a:pt x="4606036" y="56845"/>
                </a:lnTo>
                <a:lnTo>
                  <a:pt x="4605413" y="57975"/>
                </a:lnTo>
                <a:lnTo>
                  <a:pt x="4606023" y="56845"/>
                </a:lnTo>
                <a:lnTo>
                  <a:pt x="4605375" y="56997"/>
                </a:lnTo>
                <a:lnTo>
                  <a:pt x="4605375" y="60744"/>
                </a:lnTo>
                <a:lnTo>
                  <a:pt x="4604842" y="60515"/>
                </a:lnTo>
                <a:lnTo>
                  <a:pt x="4604677" y="60769"/>
                </a:lnTo>
                <a:lnTo>
                  <a:pt x="4604791" y="60502"/>
                </a:lnTo>
                <a:lnTo>
                  <a:pt x="4604969" y="60566"/>
                </a:lnTo>
                <a:lnTo>
                  <a:pt x="4605375" y="60744"/>
                </a:lnTo>
                <a:lnTo>
                  <a:pt x="4605375" y="56997"/>
                </a:lnTo>
                <a:lnTo>
                  <a:pt x="4603318" y="57467"/>
                </a:lnTo>
                <a:lnTo>
                  <a:pt x="4606023" y="56832"/>
                </a:lnTo>
                <a:lnTo>
                  <a:pt x="4607420" y="57975"/>
                </a:lnTo>
                <a:lnTo>
                  <a:pt x="4607420" y="42811"/>
                </a:lnTo>
                <a:lnTo>
                  <a:pt x="4604677" y="42227"/>
                </a:lnTo>
                <a:lnTo>
                  <a:pt x="4604499" y="43370"/>
                </a:lnTo>
                <a:lnTo>
                  <a:pt x="4604397" y="44005"/>
                </a:lnTo>
                <a:lnTo>
                  <a:pt x="4604131" y="45593"/>
                </a:lnTo>
                <a:lnTo>
                  <a:pt x="4601807" y="46888"/>
                </a:lnTo>
                <a:lnTo>
                  <a:pt x="4599216" y="46164"/>
                </a:lnTo>
                <a:lnTo>
                  <a:pt x="4598581" y="47815"/>
                </a:lnTo>
                <a:lnTo>
                  <a:pt x="4591761" y="50736"/>
                </a:lnTo>
                <a:lnTo>
                  <a:pt x="4597857" y="51244"/>
                </a:lnTo>
                <a:lnTo>
                  <a:pt x="4599216" y="49593"/>
                </a:lnTo>
                <a:lnTo>
                  <a:pt x="4601146" y="48514"/>
                </a:lnTo>
                <a:lnTo>
                  <a:pt x="4602391" y="51828"/>
                </a:lnTo>
                <a:lnTo>
                  <a:pt x="4597222" y="51244"/>
                </a:lnTo>
                <a:lnTo>
                  <a:pt x="4596854" y="52387"/>
                </a:lnTo>
                <a:lnTo>
                  <a:pt x="4596536" y="53403"/>
                </a:lnTo>
                <a:lnTo>
                  <a:pt x="4596422" y="53581"/>
                </a:lnTo>
                <a:lnTo>
                  <a:pt x="4595850" y="54038"/>
                </a:lnTo>
                <a:lnTo>
                  <a:pt x="4595126" y="54673"/>
                </a:lnTo>
                <a:lnTo>
                  <a:pt x="4595850" y="55181"/>
                </a:lnTo>
                <a:lnTo>
                  <a:pt x="4597222" y="55689"/>
                </a:lnTo>
                <a:lnTo>
                  <a:pt x="4599216" y="55689"/>
                </a:lnTo>
                <a:lnTo>
                  <a:pt x="4600587" y="54673"/>
                </a:lnTo>
                <a:lnTo>
                  <a:pt x="4601946" y="55181"/>
                </a:lnTo>
                <a:lnTo>
                  <a:pt x="4603318" y="55181"/>
                </a:lnTo>
                <a:lnTo>
                  <a:pt x="4604563" y="54724"/>
                </a:lnTo>
                <a:lnTo>
                  <a:pt x="4604702" y="54762"/>
                </a:lnTo>
                <a:lnTo>
                  <a:pt x="4605134" y="55689"/>
                </a:lnTo>
                <a:lnTo>
                  <a:pt x="4605413" y="56324"/>
                </a:lnTo>
                <a:lnTo>
                  <a:pt x="4605655" y="56527"/>
                </a:lnTo>
                <a:lnTo>
                  <a:pt x="4604042" y="56832"/>
                </a:lnTo>
                <a:lnTo>
                  <a:pt x="4603242" y="57505"/>
                </a:lnTo>
                <a:lnTo>
                  <a:pt x="4601311" y="58483"/>
                </a:lnTo>
                <a:lnTo>
                  <a:pt x="4599952" y="60261"/>
                </a:lnTo>
                <a:lnTo>
                  <a:pt x="4602150" y="60490"/>
                </a:lnTo>
                <a:lnTo>
                  <a:pt x="4601946" y="61404"/>
                </a:lnTo>
                <a:lnTo>
                  <a:pt x="4602099" y="61442"/>
                </a:lnTo>
                <a:lnTo>
                  <a:pt x="4602251" y="60972"/>
                </a:lnTo>
                <a:lnTo>
                  <a:pt x="4602289" y="60515"/>
                </a:lnTo>
                <a:lnTo>
                  <a:pt x="4602315" y="60769"/>
                </a:lnTo>
                <a:lnTo>
                  <a:pt x="4602251" y="60972"/>
                </a:lnTo>
                <a:lnTo>
                  <a:pt x="4602150" y="61302"/>
                </a:lnTo>
                <a:lnTo>
                  <a:pt x="4602175" y="61455"/>
                </a:lnTo>
                <a:lnTo>
                  <a:pt x="4608080" y="63017"/>
                </a:lnTo>
                <a:lnTo>
                  <a:pt x="4608246" y="63055"/>
                </a:lnTo>
                <a:lnTo>
                  <a:pt x="4607420" y="63563"/>
                </a:lnTo>
                <a:lnTo>
                  <a:pt x="4604677" y="65214"/>
                </a:lnTo>
                <a:lnTo>
                  <a:pt x="4612233" y="66992"/>
                </a:lnTo>
                <a:lnTo>
                  <a:pt x="4616335" y="65849"/>
                </a:lnTo>
                <a:lnTo>
                  <a:pt x="4612233" y="64198"/>
                </a:lnTo>
                <a:lnTo>
                  <a:pt x="4611509" y="64198"/>
                </a:lnTo>
                <a:lnTo>
                  <a:pt x="4612665" y="61836"/>
                </a:lnTo>
                <a:lnTo>
                  <a:pt x="4610151" y="63563"/>
                </a:lnTo>
                <a:lnTo>
                  <a:pt x="4612665" y="61823"/>
                </a:lnTo>
                <a:lnTo>
                  <a:pt x="4613440" y="61302"/>
                </a:lnTo>
                <a:lnTo>
                  <a:pt x="4616602" y="60782"/>
                </a:lnTo>
                <a:lnTo>
                  <a:pt x="4616716" y="60972"/>
                </a:lnTo>
                <a:lnTo>
                  <a:pt x="4616894" y="61277"/>
                </a:lnTo>
                <a:lnTo>
                  <a:pt x="4618152" y="60972"/>
                </a:lnTo>
                <a:lnTo>
                  <a:pt x="4619066" y="62420"/>
                </a:lnTo>
                <a:lnTo>
                  <a:pt x="4619066" y="63055"/>
                </a:lnTo>
                <a:lnTo>
                  <a:pt x="4614964" y="61912"/>
                </a:lnTo>
                <a:lnTo>
                  <a:pt x="4614240" y="64198"/>
                </a:lnTo>
                <a:lnTo>
                  <a:pt x="4616335" y="64198"/>
                </a:lnTo>
                <a:lnTo>
                  <a:pt x="4616869" y="65595"/>
                </a:lnTo>
                <a:lnTo>
                  <a:pt x="4616780" y="66357"/>
                </a:lnTo>
                <a:lnTo>
                  <a:pt x="4617694" y="66357"/>
                </a:lnTo>
                <a:lnTo>
                  <a:pt x="4621796" y="66357"/>
                </a:lnTo>
                <a:lnTo>
                  <a:pt x="4625899" y="66357"/>
                </a:lnTo>
                <a:lnTo>
                  <a:pt x="4627257" y="63055"/>
                </a:lnTo>
                <a:lnTo>
                  <a:pt x="4627892" y="63055"/>
                </a:lnTo>
                <a:lnTo>
                  <a:pt x="4628629" y="62420"/>
                </a:lnTo>
                <a:lnTo>
                  <a:pt x="4629264" y="62420"/>
                </a:lnTo>
                <a:lnTo>
                  <a:pt x="4631995" y="63055"/>
                </a:lnTo>
                <a:lnTo>
                  <a:pt x="4637456" y="63055"/>
                </a:lnTo>
                <a:lnTo>
                  <a:pt x="4639551" y="60769"/>
                </a:lnTo>
                <a:close/>
              </a:path>
              <a:path w="9144000" h="398779">
                <a:moveTo>
                  <a:pt x="4643640" y="101790"/>
                </a:moveTo>
                <a:lnTo>
                  <a:pt x="4642917" y="100012"/>
                </a:lnTo>
                <a:lnTo>
                  <a:pt x="4640186" y="98361"/>
                </a:lnTo>
                <a:lnTo>
                  <a:pt x="4638179" y="96710"/>
                </a:lnTo>
                <a:lnTo>
                  <a:pt x="4635449" y="96710"/>
                </a:lnTo>
                <a:lnTo>
                  <a:pt x="4636084" y="97218"/>
                </a:lnTo>
                <a:lnTo>
                  <a:pt x="4635449" y="97853"/>
                </a:lnTo>
                <a:lnTo>
                  <a:pt x="4634725" y="96710"/>
                </a:lnTo>
                <a:lnTo>
                  <a:pt x="4633353" y="97218"/>
                </a:lnTo>
                <a:lnTo>
                  <a:pt x="4632922" y="96875"/>
                </a:lnTo>
                <a:lnTo>
                  <a:pt x="4632922" y="101155"/>
                </a:lnTo>
                <a:lnTo>
                  <a:pt x="4630623" y="101155"/>
                </a:lnTo>
                <a:lnTo>
                  <a:pt x="4631995" y="100647"/>
                </a:lnTo>
                <a:lnTo>
                  <a:pt x="4632922" y="101155"/>
                </a:lnTo>
                <a:lnTo>
                  <a:pt x="4632922" y="96875"/>
                </a:lnTo>
                <a:lnTo>
                  <a:pt x="4632718" y="96710"/>
                </a:lnTo>
                <a:lnTo>
                  <a:pt x="4633353" y="97218"/>
                </a:lnTo>
                <a:lnTo>
                  <a:pt x="4631995" y="95567"/>
                </a:lnTo>
                <a:lnTo>
                  <a:pt x="4631677" y="96710"/>
                </a:lnTo>
                <a:lnTo>
                  <a:pt x="4631588" y="97028"/>
                </a:lnTo>
                <a:lnTo>
                  <a:pt x="4630534" y="97320"/>
                </a:lnTo>
                <a:lnTo>
                  <a:pt x="4628629" y="96075"/>
                </a:lnTo>
                <a:lnTo>
                  <a:pt x="4628197" y="96443"/>
                </a:lnTo>
                <a:lnTo>
                  <a:pt x="4628197" y="98831"/>
                </a:lnTo>
                <a:lnTo>
                  <a:pt x="4627892" y="99504"/>
                </a:lnTo>
                <a:lnTo>
                  <a:pt x="4627892" y="98361"/>
                </a:lnTo>
                <a:lnTo>
                  <a:pt x="4628197" y="98831"/>
                </a:lnTo>
                <a:lnTo>
                  <a:pt x="4628197" y="96443"/>
                </a:lnTo>
                <a:lnTo>
                  <a:pt x="4627892" y="96685"/>
                </a:lnTo>
                <a:lnTo>
                  <a:pt x="4626724" y="96951"/>
                </a:lnTo>
                <a:lnTo>
                  <a:pt x="4625899" y="95567"/>
                </a:lnTo>
                <a:lnTo>
                  <a:pt x="4622584" y="97815"/>
                </a:lnTo>
                <a:lnTo>
                  <a:pt x="4619828" y="98488"/>
                </a:lnTo>
                <a:lnTo>
                  <a:pt x="4619828" y="100380"/>
                </a:lnTo>
                <a:lnTo>
                  <a:pt x="4619066" y="100291"/>
                </a:lnTo>
                <a:lnTo>
                  <a:pt x="4619701" y="100012"/>
                </a:lnTo>
                <a:lnTo>
                  <a:pt x="4619828" y="100380"/>
                </a:lnTo>
                <a:lnTo>
                  <a:pt x="4619828" y="98488"/>
                </a:lnTo>
                <a:lnTo>
                  <a:pt x="4615612" y="99504"/>
                </a:lnTo>
                <a:lnTo>
                  <a:pt x="4615612" y="101282"/>
                </a:lnTo>
                <a:lnTo>
                  <a:pt x="4612881" y="101790"/>
                </a:lnTo>
                <a:lnTo>
                  <a:pt x="4612881" y="102806"/>
                </a:lnTo>
                <a:lnTo>
                  <a:pt x="4615612" y="102298"/>
                </a:lnTo>
                <a:lnTo>
                  <a:pt x="4620057" y="101104"/>
                </a:lnTo>
                <a:lnTo>
                  <a:pt x="4620438" y="102298"/>
                </a:lnTo>
                <a:lnTo>
                  <a:pt x="4621796" y="100647"/>
                </a:lnTo>
                <a:lnTo>
                  <a:pt x="4623803" y="102298"/>
                </a:lnTo>
                <a:lnTo>
                  <a:pt x="4627892" y="101155"/>
                </a:lnTo>
                <a:lnTo>
                  <a:pt x="4627892" y="101790"/>
                </a:lnTo>
                <a:lnTo>
                  <a:pt x="4629264" y="101790"/>
                </a:lnTo>
                <a:lnTo>
                  <a:pt x="4630623" y="102298"/>
                </a:lnTo>
                <a:lnTo>
                  <a:pt x="4632718" y="101790"/>
                </a:lnTo>
                <a:lnTo>
                  <a:pt x="4633201" y="101307"/>
                </a:lnTo>
                <a:lnTo>
                  <a:pt x="4634090" y="101790"/>
                </a:lnTo>
                <a:lnTo>
                  <a:pt x="4638814" y="100647"/>
                </a:lnTo>
                <a:lnTo>
                  <a:pt x="4640186" y="102298"/>
                </a:lnTo>
                <a:lnTo>
                  <a:pt x="4640910" y="101790"/>
                </a:lnTo>
                <a:lnTo>
                  <a:pt x="4643640" y="101790"/>
                </a:lnTo>
                <a:close/>
              </a:path>
              <a:path w="9144000" h="398779">
                <a:moveTo>
                  <a:pt x="4644377" y="94056"/>
                </a:moveTo>
                <a:lnTo>
                  <a:pt x="4643742" y="94373"/>
                </a:lnTo>
                <a:lnTo>
                  <a:pt x="4643640" y="95567"/>
                </a:lnTo>
                <a:lnTo>
                  <a:pt x="4644377" y="94056"/>
                </a:lnTo>
                <a:close/>
              </a:path>
              <a:path w="9144000" h="398779">
                <a:moveTo>
                  <a:pt x="4646371" y="373265"/>
                </a:moveTo>
                <a:lnTo>
                  <a:pt x="4645647" y="371030"/>
                </a:lnTo>
                <a:lnTo>
                  <a:pt x="4642282" y="371589"/>
                </a:lnTo>
                <a:lnTo>
                  <a:pt x="4641545" y="369341"/>
                </a:lnTo>
                <a:lnTo>
                  <a:pt x="4640910" y="369341"/>
                </a:lnTo>
                <a:lnTo>
                  <a:pt x="4640186" y="369900"/>
                </a:lnTo>
                <a:lnTo>
                  <a:pt x="4638179" y="370471"/>
                </a:lnTo>
                <a:lnTo>
                  <a:pt x="4640910" y="371589"/>
                </a:lnTo>
                <a:lnTo>
                  <a:pt x="4641545" y="374383"/>
                </a:lnTo>
                <a:lnTo>
                  <a:pt x="4646371" y="373265"/>
                </a:lnTo>
                <a:close/>
              </a:path>
              <a:path w="9144000" h="398779">
                <a:moveTo>
                  <a:pt x="4646371" y="365417"/>
                </a:moveTo>
                <a:lnTo>
                  <a:pt x="4644275" y="363740"/>
                </a:lnTo>
                <a:lnTo>
                  <a:pt x="4641545" y="363740"/>
                </a:lnTo>
                <a:lnTo>
                  <a:pt x="4640910" y="361492"/>
                </a:lnTo>
                <a:lnTo>
                  <a:pt x="4639551" y="362051"/>
                </a:lnTo>
                <a:lnTo>
                  <a:pt x="4640186" y="362610"/>
                </a:lnTo>
                <a:lnTo>
                  <a:pt x="4640186" y="363169"/>
                </a:lnTo>
                <a:lnTo>
                  <a:pt x="4640910" y="364299"/>
                </a:lnTo>
                <a:lnTo>
                  <a:pt x="4638179" y="364299"/>
                </a:lnTo>
                <a:lnTo>
                  <a:pt x="4636821" y="364858"/>
                </a:lnTo>
                <a:lnTo>
                  <a:pt x="4639551" y="365975"/>
                </a:lnTo>
                <a:lnTo>
                  <a:pt x="4644275" y="367093"/>
                </a:lnTo>
                <a:lnTo>
                  <a:pt x="4646371" y="365417"/>
                </a:lnTo>
                <a:close/>
              </a:path>
              <a:path w="9144000" h="398779">
                <a:moveTo>
                  <a:pt x="4646917" y="89700"/>
                </a:moveTo>
                <a:lnTo>
                  <a:pt x="4646371" y="88201"/>
                </a:lnTo>
                <a:lnTo>
                  <a:pt x="4642917" y="89979"/>
                </a:lnTo>
                <a:lnTo>
                  <a:pt x="4639551" y="88836"/>
                </a:lnTo>
                <a:lnTo>
                  <a:pt x="4637456" y="89344"/>
                </a:lnTo>
                <a:lnTo>
                  <a:pt x="4636821" y="91122"/>
                </a:lnTo>
                <a:lnTo>
                  <a:pt x="4634090" y="90487"/>
                </a:lnTo>
                <a:lnTo>
                  <a:pt x="4631728" y="90297"/>
                </a:lnTo>
                <a:lnTo>
                  <a:pt x="4631042" y="91122"/>
                </a:lnTo>
                <a:lnTo>
                  <a:pt x="4630623" y="91630"/>
                </a:lnTo>
                <a:lnTo>
                  <a:pt x="4627257" y="91122"/>
                </a:lnTo>
                <a:lnTo>
                  <a:pt x="4627892" y="90487"/>
                </a:lnTo>
                <a:lnTo>
                  <a:pt x="4625162" y="89979"/>
                </a:lnTo>
                <a:lnTo>
                  <a:pt x="4625416" y="91630"/>
                </a:lnTo>
                <a:lnTo>
                  <a:pt x="4625594" y="92773"/>
                </a:lnTo>
                <a:lnTo>
                  <a:pt x="4625670" y="93281"/>
                </a:lnTo>
                <a:lnTo>
                  <a:pt x="4630585" y="94170"/>
                </a:lnTo>
                <a:lnTo>
                  <a:pt x="4636084" y="94373"/>
                </a:lnTo>
                <a:lnTo>
                  <a:pt x="4637405" y="94424"/>
                </a:lnTo>
                <a:lnTo>
                  <a:pt x="4643640" y="95567"/>
                </a:lnTo>
                <a:lnTo>
                  <a:pt x="4637456" y="91630"/>
                </a:lnTo>
                <a:lnTo>
                  <a:pt x="4639551" y="89979"/>
                </a:lnTo>
                <a:lnTo>
                  <a:pt x="4643640" y="90487"/>
                </a:lnTo>
                <a:lnTo>
                  <a:pt x="4642485" y="91122"/>
                </a:lnTo>
                <a:lnTo>
                  <a:pt x="4641545" y="91630"/>
                </a:lnTo>
                <a:lnTo>
                  <a:pt x="4642917" y="92138"/>
                </a:lnTo>
                <a:lnTo>
                  <a:pt x="4644275" y="91122"/>
                </a:lnTo>
                <a:lnTo>
                  <a:pt x="4646371" y="91630"/>
                </a:lnTo>
                <a:lnTo>
                  <a:pt x="4646815" y="90487"/>
                </a:lnTo>
                <a:lnTo>
                  <a:pt x="4646917" y="89700"/>
                </a:lnTo>
                <a:close/>
              </a:path>
              <a:path w="9144000" h="398779">
                <a:moveTo>
                  <a:pt x="4647019" y="92773"/>
                </a:moveTo>
                <a:lnTo>
                  <a:pt x="4645012" y="92773"/>
                </a:lnTo>
                <a:lnTo>
                  <a:pt x="4644377" y="94056"/>
                </a:lnTo>
                <a:lnTo>
                  <a:pt x="4647019" y="92773"/>
                </a:lnTo>
                <a:close/>
              </a:path>
              <a:path w="9144000" h="398779">
                <a:moveTo>
                  <a:pt x="4648378" y="76517"/>
                </a:moveTo>
                <a:lnTo>
                  <a:pt x="4645647" y="76517"/>
                </a:lnTo>
                <a:lnTo>
                  <a:pt x="4646371" y="75882"/>
                </a:lnTo>
                <a:lnTo>
                  <a:pt x="4645012" y="75882"/>
                </a:lnTo>
                <a:lnTo>
                  <a:pt x="4643640" y="76517"/>
                </a:lnTo>
                <a:lnTo>
                  <a:pt x="4643640" y="77025"/>
                </a:lnTo>
                <a:lnTo>
                  <a:pt x="4647743" y="77025"/>
                </a:lnTo>
                <a:lnTo>
                  <a:pt x="4648378" y="76517"/>
                </a:lnTo>
                <a:close/>
              </a:path>
              <a:path w="9144000" h="398779">
                <a:moveTo>
                  <a:pt x="4648378" y="72580"/>
                </a:moveTo>
                <a:lnTo>
                  <a:pt x="4644275" y="71437"/>
                </a:lnTo>
                <a:lnTo>
                  <a:pt x="4643640" y="74231"/>
                </a:lnTo>
                <a:lnTo>
                  <a:pt x="4644275" y="74739"/>
                </a:lnTo>
                <a:lnTo>
                  <a:pt x="4645012" y="74739"/>
                </a:lnTo>
                <a:lnTo>
                  <a:pt x="4645647" y="75374"/>
                </a:lnTo>
                <a:lnTo>
                  <a:pt x="4647019" y="75374"/>
                </a:lnTo>
                <a:lnTo>
                  <a:pt x="4647743" y="74739"/>
                </a:lnTo>
                <a:lnTo>
                  <a:pt x="4648378" y="73723"/>
                </a:lnTo>
                <a:lnTo>
                  <a:pt x="4648378" y="72580"/>
                </a:lnTo>
                <a:close/>
              </a:path>
              <a:path w="9144000" h="398779">
                <a:moveTo>
                  <a:pt x="4648378" y="69151"/>
                </a:moveTo>
                <a:lnTo>
                  <a:pt x="4645647" y="68008"/>
                </a:lnTo>
                <a:lnTo>
                  <a:pt x="4644275" y="69151"/>
                </a:lnTo>
                <a:lnTo>
                  <a:pt x="4642917" y="69786"/>
                </a:lnTo>
                <a:lnTo>
                  <a:pt x="4643640" y="70294"/>
                </a:lnTo>
                <a:lnTo>
                  <a:pt x="4644275" y="70929"/>
                </a:lnTo>
                <a:lnTo>
                  <a:pt x="4646371" y="71437"/>
                </a:lnTo>
                <a:lnTo>
                  <a:pt x="4647019" y="70294"/>
                </a:lnTo>
                <a:lnTo>
                  <a:pt x="4647768" y="69761"/>
                </a:lnTo>
                <a:lnTo>
                  <a:pt x="4648378" y="69151"/>
                </a:lnTo>
                <a:close/>
              </a:path>
              <a:path w="9144000" h="398779">
                <a:moveTo>
                  <a:pt x="4649101" y="397941"/>
                </a:moveTo>
                <a:lnTo>
                  <a:pt x="4647743" y="397383"/>
                </a:lnTo>
                <a:lnTo>
                  <a:pt x="4646371" y="397383"/>
                </a:lnTo>
                <a:lnTo>
                  <a:pt x="4645647" y="396824"/>
                </a:lnTo>
                <a:lnTo>
                  <a:pt x="4645647" y="397383"/>
                </a:lnTo>
                <a:lnTo>
                  <a:pt x="4645012" y="397941"/>
                </a:lnTo>
                <a:lnTo>
                  <a:pt x="4646371" y="398513"/>
                </a:lnTo>
                <a:lnTo>
                  <a:pt x="4647743" y="398513"/>
                </a:lnTo>
                <a:lnTo>
                  <a:pt x="4647743" y="397941"/>
                </a:lnTo>
                <a:lnTo>
                  <a:pt x="4649101" y="397941"/>
                </a:lnTo>
                <a:close/>
              </a:path>
              <a:path w="9144000" h="398779">
                <a:moveTo>
                  <a:pt x="4649749" y="84391"/>
                </a:moveTo>
                <a:lnTo>
                  <a:pt x="4647743" y="80962"/>
                </a:lnTo>
                <a:lnTo>
                  <a:pt x="4641545" y="82613"/>
                </a:lnTo>
                <a:lnTo>
                  <a:pt x="4639551" y="84899"/>
                </a:lnTo>
                <a:lnTo>
                  <a:pt x="4645647" y="87185"/>
                </a:lnTo>
                <a:lnTo>
                  <a:pt x="4649749" y="86042"/>
                </a:lnTo>
                <a:lnTo>
                  <a:pt x="4649749" y="84391"/>
                </a:lnTo>
                <a:close/>
              </a:path>
              <a:path w="9144000" h="398779">
                <a:moveTo>
                  <a:pt x="4650473" y="54038"/>
                </a:moveTo>
                <a:lnTo>
                  <a:pt x="4650435" y="53492"/>
                </a:lnTo>
                <a:lnTo>
                  <a:pt x="4649749" y="52895"/>
                </a:lnTo>
                <a:lnTo>
                  <a:pt x="4647019" y="52895"/>
                </a:lnTo>
                <a:lnTo>
                  <a:pt x="4645647" y="52387"/>
                </a:lnTo>
                <a:lnTo>
                  <a:pt x="4644275" y="52387"/>
                </a:lnTo>
                <a:lnTo>
                  <a:pt x="4642917" y="53530"/>
                </a:lnTo>
                <a:lnTo>
                  <a:pt x="4643640" y="53530"/>
                </a:lnTo>
                <a:lnTo>
                  <a:pt x="4643640" y="54038"/>
                </a:lnTo>
                <a:lnTo>
                  <a:pt x="4644275" y="54038"/>
                </a:lnTo>
                <a:lnTo>
                  <a:pt x="4645012" y="54673"/>
                </a:lnTo>
                <a:lnTo>
                  <a:pt x="4646371" y="54673"/>
                </a:lnTo>
                <a:lnTo>
                  <a:pt x="4646371" y="55181"/>
                </a:lnTo>
                <a:lnTo>
                  <a:pt x="4648378" y="55181"/>
                </a:lnTo>
                <a:lnTo>
                  <a:pt x="4649101" y="54673"/>
                </a:lnTo>
                <a:lnTo>
                  <a:pt x="4650473" y="54038"/>
                </a:lnTo>
                <a:close/>
              </a:path>
              <a:path w="9144000" h="398779">
                <a:moveTo>
                  <a:pt x="4651083" y="19265"/>
                </a:moveTo>
                <a:lnTo>
                  <a:pt x="4643945" y="16510"/>
                </a:lnTo>
                <a:lnTo>
                  <a:pt x="4641367" y="22707"/>
                </a:lnTo>
                <a:lnTo>
                  <a:pt x="4641367" y="25463"/>
                </a:lnTo>
                <a:lnTo>
                  <a:pt x="4642650" y="26149"/>
                </a:lnTo>
                <a:lnTo>
                  <a:pt x="4643336" y="26149"/>
                </a:lnTo>
                <a:lnTo>
                  <a:pt x="4644631" y="26835"/>
                </a:lnTo>
                <a:lnTo>
                  <a:pt x="4646523" y="23393"/>
                </a:lnTo>
                <a:lnTo>
                  <a:pt x="4649101" y="22707"/>
                </a:lnTo>
                <a:lnTo>
                  <a:pt x="4651083" y="19265"/>
                </a:lnTo>
                <a:close/>
              </a:path>
              <a:path w="9144000" h="398779">
                <a:moveTo>
                  <a:pt x="4651514" y="69151"/>
                </a:moveTo>
                <a:lnTo>
                  <a:pt x="4649101" y="69151"/>
                </a:lnTo>
                <a:lnTo>
                  <a:pt x="4649749" y="70294"/>
                </a:lnTo>
                <a:lnTo>
                  <a:pt x="4648378" y="70929"/>
                </a:lnTo>
                <a:lnTo>
                  <a:pt x="4649749" y="71437"/>
                </a:lnTo>
                <a:lnTo>
                  <a:pt x="4649101" y="71945"/>
                </a:lnTo>
                <a:lnTo>
                  <a:pt x="4651108" y="71437"/>
                </a:lnTo>
                <a:lnTo>
                  <a:pt x="4651108" y="70294"/>
                </a:lnTo>
                <a:lnTo>
                  <a:pt x="4651438" y="69786"/>
                </a:lnTo>
                <a:lnTo>
                  <a:pt x="4651514" y="69151"/>
                </a:lnTo>
                <a:close/>
              </a:path>
              <a:path w="9144000" h="398779">
                <a:moveTo>
                  <a:pt x="4651718" y="101104"/>
                </a:moveTo>
                <a:lnTo>
                  <a:pt x="4650473" y="100647"/>
                </a:lnTo>
                <a:lnTo>
                  <a:pt x="4651108" y="99504"/>
                </a:lnTo>
                <a:lnTo>
                  <a:pt x="4647743" y="99504"/>
                </a:lnTo>
                <a:lnTo>
                  <a:pt x="4645647" y="101155"/>
                </a:lnTo>
                <a:lnTo>
                  <a:pt x="4648378" y="101790"/>
                </a:lnTo>
                <a:lnTo>
                  <a:pt x="4649101" y="101155"/>
                </a:lnTo>
                <a:lnTo>
                  <a:pt x="4651108" y="101790"/>
                </a:lnTo>
                <a:lnTo>
                  <a:pt x="4651667" y="101307"/>
                </a:lnTo>
                <a:lnTo>
                  <a:pt x="4651718" y="101104"/>
                </a:lnTo>
                <a:close/>
              </a:path>
              <a:path w="9144000" h="398779">
                <a:moveTo>
                  <a:pt x="4653000" y="82791"/>
                </a:moveTo>
                <a:lnTo>
                  <a:pt x="4651832" y="82613"/>
                </a:lnTo>
                <a:lnTo>
                  <a:pt x="4652569" y="83146"/>
                </a:lnTo>
                <a:lnTo>
                  <a:pt x="4653000" y="82791"/>
                </a:lnTo>
                <a:close/>
              </a:path>
              <a:path w="9144000" h="398779">
                <a:moveTo>
                  <a:pt x="4653204" y="72580"/>
                </a:moveTo>
                <a:lnTo>
                  <a:pt x="4649749" y="72580"/>
                </a:lnTo>
                <a:lnTo>
                  <a:pt x="4650473" y="73723"/>
                </a:lnTo>
                <a:lnTo>
                  <a:pt x="4650473" y="74231"/>
                </a:lnTo>
                <a:lnTo>
                  <a:pt x="4651832" y="74231"/>
                </a:lnTo>
                <a:lnTo>
                  <a:pt x="4653204" y="73088"/>
                </a:lnTo>
                <a:lnTo>
                  <a:pt x="4653204" y="72580"/>
                </a:lnTo>
                <a:close/>
              </a:path>
              <a:path w="9144000" h="398779">
                <a:moveTo>
                  <a:pt x="4655210" y="106743"/>
                </a:moveTo>
                <a:lnTo>
                  <a:pt x="4653839" y="107378"/>
                </a:lnTo>
                <a:lnTo>
                  <a:pt x="4651108" y="106743"/>
                </a:lnTo>
                <a:lnTo>
                  <a:pt x="4651108" y="107378"/>
                </a:lnTo>
                <a:lnTo>
                  <a:pt x="4651108" y="107886"/>
                </a:lnTo>
                <a:lnTo>
                  <a:pt x="4650473" y="107886"/>
                </a:lnTo>
                <a:lnTo>
                  <a:pt x="4650473" y="108521"/>
                </a:lnTo>
                <a:lnTo>
                  <a:pt x="4651108" y="109029"/>
                </a:lnTo>
                <a:lnTo>
                  <a:pt x="4651832" y="109537"/>
                </a:lnTo>
                <a:lnTo>
                  <a:pt x="4653204" y="110172"/>
                </a:lnTo>
                <a:lnTo>
                  <a:pt x="4653839" y="109537"/>
                </a:lnTo>
                <a:lnTo>
                  <a:pt x="4653839" y="108521"/>
                </a:lnTo>
                <a:lnTo>
                  <a:pt x="4654562" y="108521"/>
                </a:lnTo>
                <a:lnTo>
                  <a:pt x="4654562" y="107886"/>
                </a:lnTo>
                <a:lnTo>
                  <a:pt x="4655210" y="107378"/>
                </a:lnTo>
                <a:lnTo>
                  <a:pt x="4655210" y="106743"/>
                </a:lnTo>
                <a:close/>
              </a:path>
              <a:path w="9144000" h="398779">
                <a:moveTo>
                  <a:pt x="4655553" y="27533"/>
                </a:moveTo>
                <a:lnTo>
                  <a:pt x="4651680" y="26149"/>
                </a:lnTo>
                <a:lnTo>
                  <a:pt x="4649787" y="28219"/>
                </a:lnTo>
                <a:lnTo>
                  <a:pt x="4647209" y="28905"/>
                </a:lnTo>
                <a:lnTo>
                  <a:pt x="4651083" y="30276"/>
                </a:lnTo>
                <a:lnTo>
                  <a:pt x="4653661" y="29591"/>
                </a:lnTo>
                <a:lnTo>
                  <a:pt x="4655553" y="27533"/>
                </a:lnTo>
                <a:close/>
              </a:path>
              <a:path w="9144000" h="398779">
                <a:moveTo>
                  <a:pt x="4655934" y="369341"/>
                </a:moveTo>
                <a:lnTo>
                  <a:pt x="4651832" y="367652"/>
                </a:lnTo>
                <a:lnTo>
                  <a:pt x="4649101" y="367093"/>
                </a:lnTo>
                <a:lnTo>
                  <a:pt x="4647743" y="367093"/>
                </a:lnTo>
                <a:lnTo>
                  <a:pt x="4648378" y="367652"/>
                </a:lnTo>
                <a:lnTo>
                  <a:pt x="4649101" y="367652"/>
                </a:lnTo>
                <a:lnTo>
                  <a:pt x="4649749" y="368223"/>
                </a:lnTo>
                <a:lnTo>
                  <a:pt x="4648378" y="368223"/>
                </a:lnTo>
                <a:lnTo>
                  <a:pt x="4647019" y="368782"/>
                </a:lnTo>
                <a:lnTo>
                  <a:pt x="4648378" y="369341"/>
                </a:lnTo>
                <a:lnTo>
                  <a:pt x="4649749" y="369341"/>
                </a:lnTo>
                <a:lnTo>
                  <a:pt x="4649749" y="370471"/>
                </a:lnTo>
                <a:lnTo>
                  <a:pt x="4655934" y="369341"/>
                </a:lnTo>
                <a:close/>
              </a:path>
              <a:path w="9144000" h="398779">
                <a:moveTo>
                  <a:pt x="4655934" y="364299"/>
                </a:moveTo>
                <a:lnTo>
                  <a:pt x="4655210" y="363740"/>
                </a:lnTo>
                <a:lnTo>
                  <a:pt x="4655210" y="362051"/>
                </a:lnTo>
                <a:lnTo>
                  <a:pt x="4652480" y="362051"/>
                </a:lnTo>
                <a:lnTo>
                  <a:pt x="4651832" y="362610"/>
                </a:lnTo>
                <a:lnTo>
                  <a:pt x="4651108" y="363169"/>
                </a:lnTo>
                <a:lnTo>
                  <a:pt x="4650473" y="363740"/>
                </a:lnTo>
                <a:lnTo>
                  <a:pt x="4652480" y="363740"/>
                </a:lnTo>
                <a:lnTo>
                  <a:pt x="4653839" y="364858"/>
                </a:lnTo>
                <a:lnTo>
                  <a:pt x="4654562" y="365417"/>
                </a:lnTo>
                <a:lnTo>
                  <a:pt x="4654562" y="364858"/>
                </a:lnTo>
                <a:lnTo>
                  <a:pt x="4655210" y="364858"/>
                </a:lnTo>
                <a:lnTo>
                  <a:pt x="4655934" y="364299"/>
                </a:lnTo>
                <a:close/>
              </a:path>
              <a:path w="9144000" h="398779">
                <a:moveTo>
                  <a:pt x="4656569" y="41719"/>
                </a:moveTo>
                <a:lnTo>
                  <a:pt x="4655210" y="41084"/>
                </a:lnTo>
                <a:lnTo>
                  <a:pt x="4654562" y="40576"/>
                </a:lnTo>
                <a:lnTo>
                  <a:pt x="4654334" y="40728"/>
                </a:lnTo>
                <a:lnTo>
                  <a:pt x="4651108" y="39433"/>
                </a:lnTo>
                <a:lnTo>
                  <a:pt x="4648378" y="40068"/>
                </a:lnTo>
                <a:lnTo>
                  <a:pt x="4643640" y="42862"/>
                </a:lnTo>
                <a:lnTo>
                  <a:pt x="4647743" y="44513"/>
                </a:lnTo>
                <a:lnTo>
                  <a:pt x="4651108" y="43370"/>
                </a:lnTo>
                <a:lnTo>
                  <a:pt x="4653204" y="42202"/>
                </a:lnTo>
                <a:lnTo>
                  <a:pt x="4653204" y="42862"/>
                </a:lnTo>
                <a:lnTo>
                  <a:pt x="4654562" y="42862"/>
                </a:lnTo>
                <a:lnTo>
                  <a:pt x="4655210" y="42227"/>
                </a:lnTo>
                <a:lnTo>
                  <a:pt x="4656569" y="42227"/>
                </a:lnTo>
                <a:lnTo>
                  <a:pt x="4656569" y="41719"/>
                </a:lnTo>
                <a:close/>
              </a:path>
              <a:path w="9144000" h="398779">
                <a:moveTo>
                  <a:pt x="4658665" y="93281"/>
                </a:moveTo>
                <a:lnTo>
                  <a:pt x="4656493" y="91922"/>
                </a:lnTo>
                <a:lnTo>
                  <a:pt x="4655934" y="90487"/>
                </a:lnTo>
                <a:lnTo>
                  <a:pt x="4654562" y="89408"/>
                </a:lnTo>
                <a:lnTo>
                  <a:pt x="4654562" y="92773"/>
                </a:lnTo>
                <a:lnTo>
                  <a:pt x="4653178" y="91617"/>
                </a:lnTo>
                <a:lnTo>
                  <a:pt x="4654562" y="92773"/>
                </a:lnTo>
                <a:lnTo>
                  <a:pt x="4654562" y="89408"/>
                </a:lnTo>
                <a:lnTo>
                  <a:pt x="4653839" y="88836"/>
                </a:lnTo>
                <a:lnTo>
                  <a:pt x="4653381" y="88836"/>
                </a:lnTo>
                <a:lnTo>
                  <a:pt x="4652480" y="87693"/>
                </a:lnTo>
                <a:lnTo>
                  <a:pt x="4649101" y="88201"/>
                </a:lnTo>
                <a:lnTo>
                  <a:pt x="4649101" y="88836"/>
                </a:lnTo>
                <a:lnTo>
                  <a:pt x="4649101" y="89344"/>
                </a:lnTo>
                <a:lnTo>
                  <a:pt x="4648378" y="89344"/>
                </a:lnTo>
                <a:lnTo>
                  <a:pt x="4648822" y="90043"/>
                </a:lnTo>
                <a:lnTo>
                  <a:pt x="4647019" y="90487"/>
                </a:lnTo>
                <a:lnTo>
                  <a:pt x="4648378" y="91630"/>
                </a:lnTo>
                <a:lnTo>
                  <a:pt x="4649749" y="92773"/>
                </a:lnTo>
                <a:lnTo>
                  <a:pt x="4651565" y="93281"/>
                </a:lnTo>
                <a:lnTo>
                  <a:pt x="4653839" y="93916"/>
                </a:lnTo>
                <a:lnTo>
                  <a:pt x="4657293" y="96075"/>
                </a:lnTo>
                <a:lnTo>
                  <a:pt x="4658665" y="93281"/>
                </a:lnTo>
                <a:close/>
              </a:path>
              <a:path w="9144000" h="398779">
                <a:moveTo>
                  <a:pt x="4658665" y="68643"/>
                </a:moveTo>
                <a:lnTo>
                  <a:pt x="4651108" y="65849"/>
                </a:lnTo>
                <a:lnTo>
                  <a:pt x="4649381" y="62052"/>
                </a:lnTo>
                <a:lnTo>
                  <a:pt x="4653686" y="60960"/>
                </a:lnTo>
                <a:lnTo>
                  <a:pt x="4654258" y="57111"/>
                </a:lnTo>
                <a:lnTo>
                  <a:pt x="4652670" y="56413"/>
                </a:lnTo>
                <a:lnTo>
                  <a:pt x="4651083" y="55727"/>
                </a:lnTo>
                <a:lnTo>
                  <a:pt x="4649101" y="56413"/>
                </a:lnTo>
                <a:lnTo>
                  <a:pt x="4646523" y="55727"/>
                </a:lnTo>
                <a:lnTo>
                  <a:pt x="4645304" y="60401"/>
                </a:lnTo>
                <a:lnTo>
                  <a:pt x="4648581" y="61823"/>
                </a:lnTo>
                <a:lnTo>
                  <a:pt x="4645012" y="64706"/>
                </a:lnTo>
                <a:lnTo>
                  <a:pt x="4651108" y="66992"/>
                </a:lnTo>
                <a:lnTo>
                  <a:pt x="4651514" y="69151"/>
                </a:lnTo>
                <a:lnTo>
                  <a:pt x="4651578" y="69545"/>
                </a:lnTo>
                <a:lnTo>
                  <a:pt x="4651832" y="70929"/>
                </a:lnTo>
                <a:lnTo>
                  <a:pt x="4658665" y="68643"/>
                </a:lnTo>
                <a:close/>
              </a:path>
              <a:path w="9144000" h="398779">
                <a:moveTo>
                  <a:pt x="4658665" y="48450"/>
                </a:moveTo>
                <a:lnTo>
                  <a:pt x="4656569" y="47815"/>
                </a:lnTo>
                <a:lnTo>
                  <a:pt x="4655934" y="48450"/>
                </a:lnTo>
                <a:lnTo>
                  <a:pt x="4653839" y="49593"/>
                </a:lnTo>
                <a:lnTo>
                  <a:pt x="4656569" y="50101"/>
                </a:lnTo>
                <a:lnTo>
                  <a:pt x="4658665" y="48450"/>
                </a:lnTo>
                <a:close/>
              </a:path>
              <a:path w="9144000" h="398779">
                <a:moveTo>
                  <a:pt x="4659388" y="391782"/>
                </a:moveTo>
                <a:lnTo>
                  <a:pt x="4657941" y="391782"/>
                </a:lnTo>
                <a:lnTo>
                  <a:pt x="4657941" y="392341"/>
                </a:lnTo>
                <a:lnTo>
                  <a:pt x="4656569" y="391782"/>
                </a:lnTo>
                <a:lnTo>
                  <a:pt x="4656252" y="392341"/>
                </a:lnTo>
                <a:lnTo>
                  <a:pt x="4655934" y="392899"/>
                </a:lnTo>
                <a:lnTo>
                  <a:pt x="4657293" y="393458"/>
                </a:lnTo>
                <a:lnTo>
                  <a:pt x="4659388" y="393458"/>
                </a:lnTo>
                <a:lnTo>
                  <a:pt x="4659388" y="391782"/>
                </a:lnTo>
                <a:close/>
              </a:path>
              <a:path w="9144000" h="398779">
                <a:moveTo>
                  <a:pt x="4659388" y="385051"/>
                </a:moveTo>
                <a:lnTo>
                  <a:pt x="4656569" y="384479"/>
                </a:lnTo>
                <a:lnTo>
                  <a:pt x="4655934" y="384479"/>
                </a:lnTo>
                <a:lnTo>
                  <a:pt x="4653839" y="386168"/>
                </a:lnTo>
                <a:lnTo>
                  <a:pt x="4655934" y="386168"/>
                </a:lnTo>
                <a:lnTo>
                  <a:pt x="4656569" y="385610"/>
                </a:lnTo>
                <a:lnTo>
                  <a:pt x="4659388" y="385051"/>
                </a:lnTo>
                <a:close/>
              </a:path>
              <a:path w="9144000" h="398779">
                <a:moveTo>
                  <a:pt x="4660036" y="119697"/>
                </a:moveTo>
                <a:lnTo>
                  <a:pt x="4659122" y="119697"/>
                </a:lnTo>
                <a:lnTo>
                  <a:pt x="4659058" y="120053"/>
                </a:lnTo>
                <a:lnTo>
                  <a:pt x="4660036" y="119697"/>
                </a:lnTo>
                <a:close/>
              </a:path>
              <a:path w="9144000" h="398779">
                <a:moveTo>
                  <a:pt x="4660760" y="74739"/>
                </a:moveTo>
                <a:lnTo>
                  <a:pt x="4660036" y="74231"/>
                </a:lnTo>
                <a:lnTo>
                  <a:pt x="4659388" y="73088"/>
                </a:lnTo>
                <a:lnTo>
                  <a:pt x="4658665" y="72580"/>
                </a:lnTo>
                <a:lnTo>
                  <a:pt x="4655210" y="72580"/>
                </a:lnTo>
                <a:lnTo>
                  <a:pt x="4653839" y="73723"/>
                </a:lnTo>
                <a:lnTo>
                  <a:pt x="4655210" y="75374"/>
                </a:lnTo>
                <a:lnTo>
                  <a:pt x="4656569" y="75882"/>
                </a:lnTo>
                <a:lnTo>
                  <a:pt x="4660760" y="74739"/>
                </a:lnTo>
                <a:close/>
              </a:path>
              <a:path w="9144000" h="398779">
                <a:moveTo>
                  <a:pt x="4662767" y="359803"/>
                </a:moveTo>
                <a:lnTo>
                  <a:pt x="4660760" y="360362"/>
                </a:lnTo>
                <a:lnTo>
                  <a:pt x="4659388" y="360934"/>
                </a:lnTo>
                <a:lnTo>
                  <a:pt x="4659388" y="362051"/>
                </a:lnTo>
                <a:lnTo>
                  <a:pt x="4662767" y="362051"/>
                </a:lnTo>
                <a:lnTo>
                  <a:pt x="4662119" y="360934"/>
                </a:lnTo>
                <a:lnTo>
                  <a:pt x="4662767" y="359803"/>
                </a:lnTo>
                <a:close/>
              </a:path>
              <a:path w="9144000" h="398779">
                <a:moveTo>
                  <a:pt x="4663491" y="75882"/>
                </a:moveTo>
                <a:lnTo>
                  <a:pt x="4660760" y="77025"/>
                </a:lnTo>
                <a:lnTo>
                  <a:pt x="4662119" y="79311"/>
                </a:lnTo>
                <a:lnTo>
                  <a:pt x="4663491" y="75882"/>
                </a:lnTo>
                <a:close/>
              </a:path>
              <a:path w="9144000" h="398779">
                <a:moveTo>
                  <a:pt x="4664849" y="363740"/>
                </a:moveTo>
                <a:lnTo>
                  <a:pt x="4662767" y="363169"/>
                </a:lnTo>
                <a:lnTo>
                  <a:pt x="4664126" y="362610"/>
                </a:lnTo>
                <a:lnTo>
                  <a:pt x="4663491" y="362610"/>
                </a:lnTo>
                <a:lnTo>
                  <a:pt x="4661395" y="363169"/>
                </a:lnTo>
                <a:lnTo>
                  <a:pt x="4662119" y="363740"/>
                </a:lnTo>
                <a:lnTo>
                  <a:pt x="4661395" y="364858"/>
                </a:lnTo>
                <a:lnTo>
                  <a:pt x="4664126" y="364858"/>
                </a:lnTo>
                <a:lnTo>
                  <a:pt x="4663491" y="363740"/>
                </a:lnTo>
                <a:lnTo>
                  <a:pt x="4664849" y="363740"/>
                </a:lnTo>
                <a:close/>
              </a:path>
              <a:path w="9144000" h="398779">
                <a:moveTo>
                  <a:pt x="4664849" y="362610"/>
                </a:moveTo>
                <a:lnTo>
                  <a:pt x="4664126" y="362610"/>
                </a:lnTo>
                <a:lnTo>
                  <a:pt x="4664849" y="363169"/>
                </a:lnTo>
                <a:lnTo>
                  <a:pt x="4664849" y="362610"/>
                </a:lnTo>
                <a:close/>
              </a:path>
              <a:path w="9144000" h="398779">
                <a:moveTo>
                  <a:pt x="4664849" y="115760"/>
                </a:moveTo>
                <a:lnTo>
                  <a:pt x="4661395" y="114109"/>
                </a:lnTo>
                <a:lnTo>
                  <a:pt x="4661395" y="116268"/>
                </a:lnTo>
                <a:lnTo>
                  <a:pt x="4662119" y="116268"/>
                </a:lnTo>
                <a:lnTo>
                  <a:pt x="4663491" y="116903"/>
                </a:lnTo>
                <a:lnTo>
                  <a:pt x="4664126" y="116903"/>
                </a:lnTo>
                <a:lnTo>
                  <a:pt x="4664126" y="115760"/>
                </a:lnTo>
                <a:lnTo>
                  <a:pt x="4664849" y="115760"/>
                </a:lnTo>
                <a:close/>
              </a:path>
              <a:path w="9144000" h="398779">
                <a:moveTo>
                  <a:pt x="4664849" y="86550"/>
                </a:moveTo>
                <a:lnTo>
                  <a:pt x="4663491" y="83756"/>
                </a:lnTo>
                <a:lnTo>
                  <a:pt x="4660760" y="82613"/>
                </a:lnTo>
                <a:lnTo>
                  <a:pt x="4659033" y="83248"/>
                </a:lnTo>
                <a:lnTo>
                  <a:pt x="4658906" y="83299"/>
                </a:lnTo>
                <a:lnTo>
                  <a:pt x="4658957" y="83146"/>
                </a:lnTo>
                <a:lnTo>
                  <a:pt x="4656569" y="79819"/>
                </a:lnTo>
                <a:lnTo>
                  <a:pt x="4657395" y="80962"/>
                </a:lnTo>
                <a:lnTo>
                  <a:pt x="4658665" y="80962"/>
                </a:lnTo>
                <a:lnTo>
                  <a:pt x="4660760" y="79311"/>
                </a:lnTo>
                <a:lnTo>
                  <a:pt x="4660036" y="77660"/>
                </a:lnTo>
                <a:lnTo>
                  <a:pt x="4657293" y="77660"/>
                </a:lnTo>
                <a:lnTo>
                  <a:pt x="4653839" y="78168"/>
                </a:lnTo>
                <a:lnTo>
                  <a:pt x="4654562" y="79311"/>
                </a:lnTo>
                <a:lnTo>
                  <a:pt x="4655172" y="79819"/>
                </a:lnTo>
                <a:lnTo>
                  <a:pt x="4655858" y="80403"/>
                </a:lnTo>
                <a:lnTo>
                  <a:pt x="4653839" y="80454"/>
                </a:lnTo>
                <a:lnTo>
                  <a:pt x="4655185" y="80962"/>
                </a:lnTo>
                <a:lnTo>
                  <a:pt x="4653000" y="82791"/>
                </a:lnTo>
                <a:lnTo>
                  <a:pt x="4658157" y="83566"/>
                </a:lnTo>
                <a:lnTo>
                  <a:pt x="4657661" y="83756"/>
                </a:lnTo>
                <a:lnTo>
                  <a:pt x="4655934" y="84391"/>
                </a:lnTo>
                <a:lnTo>
                  <a:pt x="4656252" y="85788"/>
                </a:lnTo>
                <a:lnTo>
                  <a:pt x="4652569" y="83146"/>
                </a:lnTo>
                <a:lnTo>
                  <a:pt x="4651832" y="83756"/>
                </a:lnTo>
                <a:lnTo>
                  <a:pt x="4650473" y="85407"/>
                </a:lnTo>
                <a:lnTo>
                  <a:pt x="4651108" y="86550"/>
                </a:lnTo>
                <a:lnTo>
                  <a:pt x="4653839" y="86550"/>
                </a:lnTo>
                <a:lnTo>
                  <a:pt x="4655934" y="87185"/>
                </a:lnTo>
                <a:lnTo>
                  <a:pt x="4656506" y="86918"/>
                </a:lnTo>
                <a:lnTo>
                  <a:pt x="4656569" y="87185"/>
                </a:lnTo>
                <a:lnTo>
                  <a:pt x="4660036" y="87693"/>
                </a:lnTo>
                <a:lnTo>
                  <a:pt x="4664849" y="86550"/>
                </a:lnTo>
                <a:close/>
              </a:path>
              <a:path w="9144000" h="398779">
                <a:moveTo>
                  <a:pt x="4665497" y="65849"/>
                </a:moveTo>
                <a:lnTo>
                  <a:pt x="4664126" y="65214"/>
                </a:lnTo>
                <a:lnTo>
                  <a:pt x="4663465" y="64681"/>
                </a:lnTo>
                <a:lnTo>
                  <a:pt x="4662767" y="64198"/>
                </a:lnTo>
                <a:lnTo>
                  <a:pt x="4656569" y="64706"/>
                </a:lnTo>
                <a:lnTo>
                  <a:pt x="4660760" y="66992"/>
                </a:lnTo>
                <a:lnTo>
                  <a:pt x="4664126" y="67500"/>
                </a:lnTo>
                <a:lnTo>
                  <a:pt x="4664849" y="66992"/>
                </a:lnTo>
                <a:lnTo>
                  <a:pt x="4663491" y="66992"/>
                </a:lnTo>
                <a:lnTo>
                  <a:pt x="4662767" y="66357"/>
                </a:lnTo>
                <a:lnTo>
                  <a:pt x="4664126" y="65849"/>
                </a:lnTo>
                <a:lnTo>
                  <a:pt x="4665497" y="65849"/>
                </a:lnTo>
                <a:close/>
              </a:path>
              <a:path w="9144000" h="398779">
                <a:moveTo>
                  <a:pt x="4666856" y="123634"/>
                </a:moveTo>
                <a:lnTo>
                  <a:pt x="4659388" y="122491"/>
                </a:lnTo>
                <a:lnTo>
                  <a:pt x="4658868" y="121285"/>
                </a:lnTo>
                <a:lnTo>
                  <a:pt x="4659058" y="120053"/>
                </a:lnTo>
                <a:lnTo>
                  <a:pt x="4659388" y="118046"/>
                </a:lnTo>
                <a:lnTo>
                  <a:pt x="4652480" y="114109"/>
                </a:lnTo>
                <a:lnTo>
                  <a:pt x="4644275" y="115125"/>
                </a:lnTo>
                <a:lnTo>
                  <a:pt x="4644783" y="113906"/>
                </a:lnTo>
                <a:lnTo>
                  <a:pt x="4645647" y="114109"/>
                </a:lnTo>
                <a:lnTo>
                  <a:pt x="4646371" y="114109"/>
                </a:lnTo>
                <a:lnTo>
                  <a:pt x="4647019" y="112966"/>
                </a:lnTo>
                <a:lnTo>
                  <a:pt x="4645647" y="111823"/>
                </a:lnTo>
                <a:lnTo>
                  <a:pt x="4643640" y="111315"/>
                </a:lnTo>
                <a:lnTo>
                  <a:pt x="4643640" y="111607"/>
                </a:lnTo>
                <a:lnTo>
                  <a:pt x="4640910" y="111315"/>
                </a:lnTo>
                <a:lnTo>
                  <a:pt x="4637456" y="109537"/>
                </a:lnTo>
                <a:lnTo>
                  <a:pt x="4631360" y="111315"/>
                </a:lnTo>
                <a:lnTo>
                  <a:pt x="4627257" y="114617"/>
                </a:lnTo>
                <a:lnTo>
                  <a:pt x="4628223" y="115125"/>
                </a:lnTo>
                <a:lnTo>
                  <a:pt x="4629429" y="115760"/>
                </a:lnTo>
                <a:lnTo>
                  <a:pt x="4630394" y="116268"/>
                </a:lnTo>
                <a:lnTo>
                  <a:pt x="4634725" y="118554"/>
                </a:lnTo>
                <a:lnTo>
                  <a:pt x="4640186" y="119062"/>
                </a:lnTo>
                <a:lnTo>
                  <a:pt x="4640567" y="120205"/>
                </a:lnTo>
                <a:lnTo>
                  <a:pt x="4640783" y="120840"/>
                </a:lnTo>
                <a:lnTo>
                  <a:pt x="4641342" y="122491"/>
                </a:lnTo>
                <a:lnTo>
                  <a:pt x="4641507" y="122999"/>
                </a:lnTo>
                <a:lnTo>
                  <a:pt x="4642282" y="125285"/>
                </a:lnTo>
                <a:lnTo>
                  <a:pt x="4653204" y="126428"/>
                </a:lnTo>
                <a:lnTo>
                  <a:pt x="4657268" y="123494"/>
                </a:lnTo>
                <a:lnTo>
                  <a:pt x="4660760" y="124142"/>
                </a:lnTo>
                <a:lnTo>
                  <a:pt x="4663491" y="125793"/>
                </a:lnTo>
                <a:lnTo>
                  <a:pt x="4666856" y="123634"/>
                </a:lnTo>
                <a:close/>
              </a:path>
              <a:path w="9144000" h="398779">
                <a:moveTo>
                  <a:pt x="4668228" y="369900"/>
                </a:moveTo>
                <a:lnTo>
                  <a:pt x="4661395" y="367093"/>
                </a:lnTo>
                <a:lnTo>
                  <a:pt x="4661395" y="364858"/>
                </a:lnTo>
                <a:lnTo>
                  <a:pt x="4661395" y="363169"/>
                </a:lnTo>
                <a:lnTo>
                  <a:pt x="4655934" y="365417"/>
                </a:lnTo>
                <a:lnTo>
                  <a:pt x="4654562" y="365417"/>
                </a:lnTo>
                <a:lnTo>
                  <a:pt x="4655007" y="365798"/>
                </a:lnTo>
                <a:lnTo>
                  <a:pt x="4654562" y="365975"/>
                </a:lnTo>
                <a:lnTo>
                  <a:pt x="4661395" y="368782"/>
                </a:lnTo>
                <a:lnTo>
                  <a:pt x="4663491" y="372706"/>
                </a:lnTo>
                <a:lnTo>
                  <a:pt x="4668228" y="369900"/>
                </a:lnTo>
                <a:close/>
              </a:path>
              <a:path w="9144000" h="398779">
                <a:moveTo>
                  <a:pt x="4668952" y="357568"/>
                </a:moveTo>
                <a:lnTo>
                  <a:pt x="4665497" y="356997"/>
                </a:lnTo>
                <a:lnTo>
                  <a:pt x="4664849" y="357568"/>
                </a:lnTo>
                <a:lnTo>
                  <a:pt x="4665497" y="358127"/>
                </a:lnTo>
                <a:lnTo>
                  <a:pt x="4666221" y="358127"/>
                </a:lnTo>
                <a:lnTo>
                  <a:pt x="4666221" y="358686"/>
                </a:lnTo>
                <a:lnTo>
                  <a:pt x="4666856" y="358686"/>
                </a:lnTo>
                <a:lnTo>
                  <a:pt x="4666856" y="358127"/>
                </a:lnTo>
                <a:lnTo>
                  <a:pt x="4668952" y="358127"/>
                </a:lnTo>
                <a:lnTo>
                  <a:pt x="4668952" y="357568"/>
                </a:lnTo>
                <a:close/>
              </a:path>
              <a:path w="9144000" h="398779">
                <a:moveTo>
                  <a:pt x="4668952" y="115760"/>
                </a:moveTo>
                <a:lnTo>
                  <a:pt x="4666221" y="114617"/>
                </a:lnTo>
                <a:lnTo>
                  <a:pt x="4664849" y="115760"/>
                </a:lnTo>
                <a:lnTo>
                  <a:pt x="4668952" y="115760"/>
                </a:lnTo>
                <a:close/>
              </a:path>
              <a:path w="9144000" h="398779">
                <a:moveTo>
                  <a:pt x="4669587" y="380555"/>
                </a:moveTo>
                <a:lnTo>
                  <a:pt x="4668952" y="380555"/>
                </a:lnTo>
                <a:lnTo>
                  <a:pt x="4668228" y="379996"/>
                </a:lnTo>
                <a:lnTo>
                  <a:pt x="4667580" y="379437"/>
                </a:lnTo>
                <a:lnTo>
                  <a:pt x="4666221" y="379437"/>
                </a:lnTo>
                <a:lnTo>
                  <a:pt x="4666221" y="378879"/>
                </a:lnTo>
                <a:lnTo>
                  <a:pt x="4665497" y="378879"/>
                </a:lnTo>
                <a:lnTo>
                  <a:pt x="4664849" y="379437"/>
                </a:lnTo>
                <a:lnTo>
                  <a:pt x="4664126" y="379437"/>
                </a:lnTo>
                <a:lnTo>
                  <a:pt x="4663491" y="379996"/>
                </a:lnTo>
                <a:lnTo>
                  <a:pt x="4662119" y="379996"/>
                </a:lnTo>
                <a:lnTo>
                  <a:pt x="4662767" y="380555"/>
                </a:lnTo>
                <a:lnTo>
                  <a:pt x="4662767" y="381685"/>
                </a:lnTo>
                <a:lnTo>
                  <a:pt x="4668952" y="381685"/>
                </a:lnTo>
                <a:lnTo>
                  <a:pt x="4669587" y="381127"/>
                </a:lnTo>
                <a:lnTo>
                  <a:pt x="4669587" y="380555"/>
                </a:lnTo>
                <a:close/>
              </a:path>
              <a:path w="9144000" h="398779">
                <a:moveTo>
                  <a:pt x="4669587" y="360362"/>
                </a:moveTo>
                <a:lnTo>
                  <a:pt x="4668228" y="359244"/>
                </a:lnTo>
                <a:lnTo>
                  <a:pt x="4666221" y="359244"/>
                </a:lnTo>
                <a:lnTo>
                  <a:pt x="4664849" y="359803"/>
                </a:lnTo>
                <a:lnTo>
                  <a:pt x="4664849" y="360934"/>
                </a:lnTo>
                <a:lnTo>
                  <a:pt x="4664126" y="362051"/>
                </a:lnTo>
                <a:lnTo>
                  <a:pt x="4668228" y="362610"/>
                </a:lnTo>
                <a:lnTo>
                  <a:pt x="4669587" y="360362"/>
                </a:lnTo>
                <a:close/>
              </a:path>
              <a:path w="9144000" h="398779">
                <a:moveTo>
                  <a:pt x="4670958" y="75374"/>
                </a:moveTo>
                <a:lnTo>
                  <a:pt x="4668952" y="74739"/>
                </a:lnTo>
                <a:lnTo>
                  <a:pt x="4666856" y="76517"/>
                </a:lnTo>
                <a:lnTo>
                  <a:pt x="4663491" y="75882"/>
                </a:lnTo>
                <a:lnTo>
                  <a:pt x="4665357" y="76517"/>
                </a:lnTo>
                <a:lnTo>
                  <a:pt x="4666856" y="77025"/>
                </a:lnTo>
                <a:lnTo>
                  <a:pt x="4667580" y="77025"/>
                </a:lnTo>
                <a:lnTo>
                  <a:pt x="4670958" y="75374"/>
                </a:lnTo>
                <a:close/>
              </a:path>
              <a:path w="9144000" h="398779">
                <a:moveTo>
                  <a:pt x="4673612" y="22021"/>
                </a:moveTo>
                <a:lnTo>
                  <a:pt x="4670425" y="20650"/>
                </a:lnTo>
                <a:lnTo>
                  <a:pt x="4665865" y="24079"/>
                </a:lnTo>
                <a:lnTo>
                  <a:pt x="4667161" y="26149"/>
                </a:lnTo>
                <a:lnTo>
                  <a:pt x="4669142" y="24765"/>
                </a:lnTo>
                <a:lnTo>
                  <a:pt x="4672317" y="24765"/>
                </a:lnTo>
                <a:lnTo>
                  <a:pt x="4673612" y="22021"/>
                </a:lnTo>
                <a:close/>
              </a:path>
              <a:path w="9144000" h="398779">
                <a:moveTo>
                  <a:pt x="4674413" y="64198"/>
                </a:moveTo>
                <a:lnTo>
                  <a:pt x="4672317" y="62420"/>
                </a:lnTo>
                <a:lnTo>
                  <a:pt x="4670958" y="59626"/>
                </a:lnTo>
                <a:lnTo>
                  <a:pt x="4666221" y="60769"/>
                </a:lnTo>
                <a:lnTo>
                  <a:pt x="4667580" y="63055"/>
                </a:lnTo>
                <a:lnTo>
                  <a:pt x="4670323" y="63055"/>
                </a:lnTo>
                <a:lnTo>
                  <a:pt x="4670958" y="65214"/>
                </a:lnTo>
                <a:lnTo>
                  <a:pt x="4671707" y="64681"/>
                </a:lnTo>
                <a:lnTo>
                  <a:pt x="4672317" y="64198"/>
                </a:lnTo>
                <a:lnTo>
                  <a:pt x="4674413" y="64198"/>
                </a:lnTo>
                <a:close/>
              </a:path>
              <a:path w="9144000" h="398779">
                <a:moveTo>
                  <a:pt x="4675784" y="120205"/>
                </a:moveTo>
                <a:lnTo>
                  <a:pt x="4673689" y="118046"/>
                </a:lnTo>
                <a:lnTo>
                  <a:pt x="4670323" y="117411"/>
                </a:lnTo>
                <a:lnTo>
                  <a:pt x="4668228" y="118046"/>
                </a:lnTo>
                <a:lnTo>
                  <a:pt x="4666221" y="119062"/>
                </a:lnTo>
                <a:lnTo>
                  <a:pt x="4667580" y="121348"/>
                </a:lnTo>
                <a:lnTo>
                  <a:pt x="4675784" y="120205"/>
                </a:lnTo>
                <a:close/>
              </a:path>
              <a:path w="9144000" h="398779">
                <a:moveTo>
                  <a:pt x="4675784" y="69786"/>
                </a:moveTo>
                <a:lnTo>
                  <a:pt x="4673689" y="68643"/>
                </a:lnTo>
                <a:lnTo>
                  <a:pt x="4668228" y="67500"/>
                </a:lnTo>
                <a:lnTo>
                  <a:pt x="4666856" y="69151"/>
                </a:lnTo>
                <a:lnTo>
                  <a:pt x="4668228" y="70294"/>
                </a:lnTo>
                <a:lnTo>
                  <a:pt x="4670958" y="70294"/>
                </a:lnTo>
                <a:lnTo>
                  <a:pt x="4672317" y="72580"/>
                </a:lnTo>
                <a:lnTo>
                  <a:pt x="4673054" y="72580"/>
                </a:lnTo>
                <a:lnTo>
                  <a:pt x="4672317" y="71945"/>
                </a:lnTo>
                <a:lnTo>
                  <a:pt x="4672317" y="70929"/>
                </a:lnTo>
                <a:lnTo>
                  <a:pt x="4671682" y="70294"/>
                </a:lnTo>
                <a:lnTo>
                  <a:pt x="4674413" y="70294"/>
                </a:lnTo>
                <a:lnTo>
                  <a:pt x="4675784" y="69786"/>
                </a:lnTo>
                <a:close/>
              </a:path>
              <a:path w="9144000" h="398779">
                <a:moveTo>
                  <a:pt x="4679150" y="52895"/>
                </a:moveTo>
                <a:lnTo>
                  <a:pt x="4678515" y="51752"/>
                </a:lnTo>
                <a:lnTo>
                  <a:pt x="4676419" y="52895"/>
                </a:lnTo>
                <a:lnTo>
                  <a:pt x="4673054" y="51244"/>
                </a:lnTo>
                <a:lnTo>
                  <a:pt x="4671682" y="49593"/>
                </a:lnTo>
                <a:lnTo>
                  <a:pt x="4672317" y="46799"/>
                </a:lnTo>
                <a:lnTo>
                  <a:pt x="4674413" y="44005"/>
                </a:lnTo>
                <a:lnTo>
                  <a:pt x="4665497" y="43370"/>
                </a:lnTo>
                <a:lnTo>
                  <a:pt x="4671682" y="48450"/>
                </a:lnTo>
                <a:lnTo>
                  <a:pt x="4667580" y="50736"/>
                </a:lnTo>
                <a:lnTo>
                  <a:pt x="4669587" y="51244"/>
                </a:lnTo>
                <a:lnTo>
                  <a:pt x="4670323" y="50736"/>
                </a:lnTo>
                <a:lnTo>
                  <a:pt x="4672317" y="51244"/>
                </a:lnTo>
                <a:lnTo>
                  <a:pt x="4673828" y="52895"/>
                </a:lnTo>
                <a:lnTo>
                  <a:pt x="4674298" y="53403"/>
                </a:lnTo>
                <a:lnTo>
                  <a:pt x="4674298" y="53581"/>
                </a:lnTo>
                <a:lnTo>
                  <a:pt x="4669587" y="55689"/>
                </a:lnTo>
                <a:lnTo>
                  <a:pt x="4671682" y="57467"/>
                </a:lnTo>
                <a:lnTo>
                  <a:pt x="4675784" y="55689"/>
                </a:lnTo>
                <a:lnTo>
                  <a:pt x="4676419" y="54673"/>
                </a:lnTo>
                <a:lnTo>
                  <a:pt x="4679150" y="52895"/>
                </a:lnTo>
                <a:close/>
              </a:path>
              <a:path w="9144000" h="398779">
                <a:moveTo>
                  <a:pt x="4680750" y="37846"/>
                </a:moveTo>
                <a:lnTo>
                  <a:pt x="4674895" y="36474"/>
                </a:lnTo>
                <a:lnTo>
                  <a:pt x="4662690" y="37846"/>
                </a:lnTo>
                <a:lnTo>
                  <a:pt x="4665269" y="42659"/>
                </a:lnTo>
                <a:lnTo>
                  <a:pt x="4669739" y="42659"/>
                </a:lnTo>
                <a:lnTo>
                  <a:pt x="4673612" y="39217"/>
                </a:lnTo>
                <a:lnTo>
                  <a:pt x="4675581" y="42659"/>
                </a:lnTo>
                <a:lnTo>
                  <a:pt x="4676876" y="40589"/>
                </a:lnTo>
                <a:lnTo>
                  <a:pt x="4677473" y="39217"/>
                </a:lnTo>
                <a:lnTo>
                  <a:pt x="4680750" y="37846"/>
                </a:lnTo>
                <a:close/>
              </a:path>
              <a:path w="9144000" h="398779">
                <a:moveTo>
                  <a:pt x="4682604" y="382219"/>
                </a:moveTo>
                <a:lnTo>
                  <a:pt x="4681245" y="381584"/>
                </a:lnTo>
                <a:lnTo>
                  <a:pt x="4680509" y="382219"/>
                </a:lnTo>
                <a:lnTo>
                  <a:pt x="4678515" y="382219"/>
                </a:lnTo>
                <a:lnTo>
                  <a:pt x="4679150" y="383362"/>
                </a:lnTo>
                <a:lnTo>
                  <a:pt x="4682604" y="383362"/>
                </a:lnTo>
                <a:lnTo>
                  <a:pt x="4682604" y="382219"/>
                </a:lnTo>
                <a:close/>
              </a:path>
              <a:path w="9144000" h="398779">
                <a:moveTo>
                  <a:pt x="4684611" y="118046"/>
                </a:moveTo>
                <a:lnTo>
                  <a:pt x="4683239" y="116268"/>
                </a:lnTo>
                <a:lnTo>
                  <a:pt x="4680432" y="115735"/>
                </a:lnTo>
                <a:lnTo>
                  <a:pt x="4678515" y="115125"/>
                </a:lnTo>
                <a:lnTo>
                  <a:pt x="4675784" y="114617"/>
                </a:lnTo>
                <a:lnTo>
                  <a:pt x="4675136" y="115620"/>
                </a:lnTo>
                <a:lnTo>
                  <a:pt x="4673054" y="114617"/>
                </a:lnTo>
                <a:lnTo>
                  <a:pt x="4670323" y="112966"/>
                </a:lnTo>
                <a:lnTo>
                  <a:pt x="4667580" y="114109"/>
                </a:lnTo>
                <a:lnTo>
                  <a:pt x="4668952" y="115125"/>
                </a:lnTo>
                <a:lnTo>
                  <a:pt x="4669828" y="116268"/>
                </a:lnTo>
                <a:lnTo>
                  <a:pt x="4670323" y="116903"/>
                </a:lnTo>
                <a:lnTo>
                  <a:pt x="4672317" y="116268"/>
                </a:lnTo>
                <a:lnTo>
                  <a:pt x="4673054" y="116903"/>
                </a:lnTo>
                <a:lnTo>
                  <a:pt x="4673689" y="118046"/>
                </a:lnTo>
                <a:lnTo>
                  <a:pt x="4674235" y="117894"/>
                </a:lnTo>
                <a:lnTo>
                  <a:pt x="4674413" y="118046"/>
                </a:lnTo>
                <a:lnTo>
                  <a:pt x="4676419" y="118554"/>
                </a:lnTo>
                <a:lnTo>
                  <a:pt x="4679150" y="119062"/>
                </a:lnTo>
                <a:lnTo>
                  <a:pt x="4679874" y="116903"/>
                </a:lnTo>
                <a:lnTo>
                  <a:pt x="4684611" y="118046"/>
                </a:lnTo>
                <a:close/>
              </a:path>
              <a:path w="9144000" h="398779">
                <a:moveTo>
                  <a:pt x="4685906" y="32334"/>
                </a:moveTo>
                <a:lnTo>
                  <a:pt x="4682642" y="30276"/>
                </a:lnTo>
                <a:lnTo>
                  <a:pt x="4680750" y="31648"/>
                </a:lnTo>
                <a:lnTo>
                  <a:pt x="4676191" y="33020"/>
                </a:lnTo>
                <a:lnTo>
                  <a:pt x="4679454" y="35090"/>
                </a:lnTo>
                <a:lnTo>
                  <a:pt x="4681347" y="34404"/>
                </a:lnTo>
                <a:lnTo>
                  <a:pt x="4685906" y="32334"/>
                </a:lnTo>
                <a:close/>
              </a:path>
              <a:path w="9144000" h="398779">
                <a:moveTo>
                  <a:pt x="4686706" y="120840"/>
                </a:moveTo>
                <a:lnTo>
                  <a:pt x="4683239" y="120840"/>
                </a:lnTo>
                <a:lnTo>
                  <a:pt x="4680509" y="121348"/>
                </a:lnTo>
                <a:lnTo>
                  <a:pt x="4677778" y="122491"/>
                </a:lnTo>
                <a:lnTo>
                  <a:pt x="4677143" y="122999"/>
                </a:lnTo>
                <a:lnTo>
                  <a:pt x="4678515" y="123634"/>
                </a:lnTo>
                <a:lnTo>
                  <a:pt x="4677778" y="124142"/>
                </a:lnTo>
                <a:lnTo>
                  <a:pt x="4679302" y="124777"/>
                </a:lnTo>
                <a:lnTo>
                  <a:pt x="4680509" y="125285"/>
                </a:lnTo>
                <a:lnTo>
                  <a:pt x="4681880" y="124777"/>
                </a:lnTo>
                <a:lnTo>
                  <a:pt x="4683976" y="125285"/>
                </a:lnTo>
                <a:lnTo>
                  <a:pt x="4686706" y="123634"/>
                </a:lnTo>
                <a:lnTo>
                  <a:pt x="4684611" y="122491"/>
                </a:lnTo>
                <a:lnTo>
                  <a:pt x="4686706" y="120840"/>
                </a:lnTo>
                <a:close/>
              </a:path>
              <a:path w="9144000" h="398779">
                <a:moveTo>
                  <a:pt x="4687201" y="12395"/>
                </a:moveTo>
                <a:lnTo>
                  <a:pt x="4684611" y="11709"/>
                </a:lnTo>
                <a:lnTo>
                  <a:pt x="4681347" y="11010"/>
                </a:lnTo>
                <a:lnTo>
                  <a:pt x="4678769" y="15138"/>
                </a:lnTo>
                <a:lnTo>
                  <a:pt x="4682033" y="15824"/>
                </a:lnTo>
                <a:lnTo>
                  <a:pt x="4683925" y="15824"/>
                </a:lnTo>
                <a:lnTo>
                  <a:pt x="4687201" y="12395"/>
                </a:lnTo>
                <a:close/>
              </a:path>
              <a:path w="9144000" h="398779">
                <a:moveTo>
                  <a:pt x="4687341" y="56832"/>
                </a:moveTo>
                <a:lnTo>
                  <a:pt x="4684611" y="55689"/>
                </a:lnTo>
                <a:lnTo>
                  <a:pt x="4683976" y="56832"/>
                </a:lnTo>
                <a:lnTo>
                  <a:pt x="4681245" y="55689"/>
                </a:lnTo>
                <a:lnTo>
                  <a:pt x="4680369" y="56832"/>
                </a:lnTo>
                <a:lnTo>
                  <a:pt x="4679874" y="57467"/>
                </a:lnTo>
                <a:lnTo>
                  <a:pt x="4679188" y="57975"/>
                </a:lnTo>
                <a:lnTo>
                  <a:pt x="4678515" y="58483"/>
                </a:lnTo>
                <a:lnTo>
                  <a:pt x="4681880" y="59118"/>
                </a:lnTo>
                <a:lnTo>
                  <a:pt x="4683976" y="57975"/>
                </a:lnTo>
                <a:lnTo>
                  <a:pt x="4685970" y="58483"/>
                </a:lnTo>
                <a:lnTo>
                  <a:pt x="4687341" y="56832"/>
                </a:lnTo>
                <a:close/>
              </a:path>
              <a:path w="9144000" h="398779">
                <a:moveTo>
                  <a:pt x="4692167" y="362534"/>
                </a:moveTo>
                <a:lnTo>
                  <a:pt x="4691431" y="362534"/>
                </a:lnTo>
                <a:lnTo>
                  <a:pt x="4690072" y="362026"/>
                </a:lnTo>
                <a:lnTo>
                  <a:pt x="4688065" y="362026"/>
                </a:lnTo>
                <a:lnTo>
                  <a:pt x="4688065" y="362534"/>
                </a:lnTo>
                <a:lnTo>
                  <a:pt x="4687341" y="363169"/>
                </a:lnTo>
                <a:lnTo>
                  <a:pt x="4688065" y="363677"/>
                </a:lnTo>
                <a:lnTo>
                  <a:pt x="4690072" y="363677"/>
                </a:lnTo>
                <a:lnTo>
                  <a:pt x="4691431" y="364185"/>
                </a:lnTo>
                <a:lnTo>
                  <a:pt x="4692167" y="363677"/>
                </a:lnTo>
                <a:lnTo>
                  <a:pt x="4692167" y="362534"/>
                </a:lnTo>
                <a:close/>
              </a:path>
              <a:path w="9144000" h="398779">
                <a:moveTo>
                  <a:pt x="4692167" y="75882"/>
                </a:moveTo>
                <a:lnTo>
                  <a:pt x="4691431" y="75374"/>
                </a:lnTo>
                <a:lnTo>
                  <a:pt x="4690796" y="75374"/>
                </a:lnTo>
                <a:lnTo>
                  <a:pt x="4690796" y="76517"/>
                </a:lnTo>
                <a:lnTo>
                  <a:pt x="4692167" y="75882"/>
                </a:lnTo>
                <a:close/>
              </a:path>
              <a:path w="9144000" h="398779">
                <a:moveTo>
                  <a:pt x="4693526" y="109537"/>
                </a:moveTo>
                <a:lnTo>
                  <a:pt x="4690072" y="108521"/>
                </a:lnTo>
                <a:lnTo>
                  <a:pt x="4688065" y="109029"/>
                </a:lnTo>
                <a:lnTo>
                  <a:pt x="4685970" y="109029"/>
                </a:lnTo>
                <a:lnTo>
                  <a:pt x="4683239" y="110680"/>
                </a:lnTo>
                <a:lnTo>
                  <a:pt x="4684611" y="111823"/>
                </a:lnTo>
                <a:lnTo>
                  <a:pt x="4682604" y="113474"/>
                </a:lnTo>
                <a:lnTo>
                  <a:pt x="4683976" y="114109"/>
                </a:lnTo>
                <a:lnTo>
                  <a:pt x="4685335" y="114109"/>
                </a:lnTo>
                <a:lnTo>
                  <a:pt x="4686706" y="114617"/>
                </a:lnTo>
                <a:lnTo>
                  <a:pt x="4688700" y="112331"/>
                </a:lnTo>
                <a:lnTo>
                  <a:pt x="4691431" y="111315"/>
                </a:lnTo>
                <a:lnTo>
                  <a:pt x="4693526" y="109537"/>
                </a:lnTo>
                <a:close/>
              </a:path>
              <a:path w="9144000" h="398779">
                <a:moveTo>
                  <a:pt x="4693526" y="81470"/>
                </a:moveTo>
                <a:lnTo>
                  <a:pt x="4689437" y="79819"/>
                </a:lnTo>
                <a:lnTo>
                  <a:pt x="4690122" y="78600"/>
                </a:lnTo>
                <a:lnTo>
                  <a:pt x="4690796" y="77660"/>
                </a:lnTo>
                <a:lnTo>
                  <a:pt x="4690796" y="76517"/>
                </a:lnTo>
                <a:lnTo>
                  <a:pt x="4687341" y="78168"/>
                </a:lnTo>
                <a:lnTo>
                  <a:pt x="4683976" y="78676"/>
                </a:lnTo>
                <a:lnTo>
                  <a:pt x="4679874" y="76517"/>
                </a:lnTo>
                <a:lnTo>
                  <a:pt x="4679150" y="77025"/>
                </a:lnTo>
                <a:lnTo>
                  <a:pt x="4678515" y="77660"/>
                </a:lnTo>
                <a:lnTo>
                  <a:pt x="4674413" y="77660"/>
                </a:lnTo>
                <a:lnTo>
                  <a:pt x="4675251" y="78676"/>
                </a:lnTo>
                <a:lnTo>
                  <a:pt x="4675784" y="79311"/>
                </a:lnTo>
                <a:lnTo>
                  <a:pt x="4673054" y="80454"/>
                </a:lnTo>
                <a:lnTo>
                  <a:pt x="4673689" y="82613"/>
                </a:lnTo>
                <a:lnTo>
                  <a:pt x="4677778" y="82613"/>
                </a:lnTo>
                <a:lnTo>
                  <a:pt x="4677778" y="83756"/>
                </a:lnTo>
                <a:lnTo>
                  <a:pt x="4678515" y="84391"/>
                </a:lnTo>
                <a:lnTo>
                  <a:pt x="4680509" y="84899"/>
                </a:lnTo>
                <a:lnTo>
                  <a:pt x="4684611" y="86042"/>
                </a:lnTo>
                <a:lnTo>
                  <a:pt x="4686706" y="84899"/>
                </a:lnTo>
                <a:lnTo>
                  <a:pt x="4686706" y="83756"/>
                </a:lnTo>
                <a:lnTo>
                  <a:pt x="4688700" y="83248"/>
                </a:lnTo>
                <a:lnTo>
                  <a:pt x="4689437" y="83248"/>
                </a:lnTo>
                <a:lnTo>
                  <a:pt x="4690072" y="82613"/>
                </a:lnTo>
                <a:lnTo>
                  <a:pt x="4691431" y="82105"/>
                </a:lnTo>
                <a:lnTo>
                  <a:pt x="4693526" y="81470"/>
                </a:lnTo>
                <a:close/>
              </a:path>
              <a:path w="9144000" h="398779">
                <a:moveTo>
                  <a:pt x="4696904" y="358597"/>
                </a:moveTo>
                <a:lnTo>
                  <a:pt x="4696257" y="357454"/>
                </a:lnTo>
                <a:lnTo>
                  <a:pt x="4695533" y="356946"/>
                </a:lnTo>
                <a:lnTo>
                  <a:pt x="4694161" y="356946"/>
                </a:lnTo>
                <a:lnTo>
                  <a:pt x="4694161" y="358089"/>
                </a:lnTo>
                <a:lnTo>
                  <a:pt x="4694898" y="358597"/>
                </a:lnTo>
                <a:lnTo>
                  <a:pt x="4696904" y="358597"/>
                </a:lnTo>
                <a:close/>
              </a:path>
              <a:path w="9144000" h="398779">
                <a:moveTo>
                  <a:pt x="4696904" y="109029"/>
                </a:moveTo>
                <a:lnTo>
                  <a:pt x="4694161" y="110680"/>
                </a:lnTo>
                <a:lnTo>
                  <a:pt x="4694606" y="111366"/>
                </a:lnTo>
                <a:lnTo>
                  <a:pt x="4696904" y="109029"/>
                </a:lnTo>
                <a:close/>
              </a:path>
              <a:path w="9144000" h="398779">
                <a:moveTo>
                  <a:pt x="4697628" y="56832"/>
                </a:moveTo>
                <a:lnTo>
                  <a:pt x="4692167" y="56324"/>
                </a:lnTo>
                <a:lnTo>
                  <a:pt x="4690796" y="57467"/>
                </a:lnTo>
                <a:lnTo>
                  <a:pt x="4688065" y="57467"/>
                </a:lnTo>
                <a:lnTo>
                  <a:pt x="4687468" y="58813"/>
                </a:lnTo>
                <a:lnTo>
                  <a:pt x="4687455" y="59207"/>
                </a:lnTo>
                <a:lnTo>
                  <a:pt x="4689449" y="60782"/>
                </a:lnTo>
                <a:lnTo>
                  <a:pt x="4690199" y="61404"/>
                </a:lnTo>
                <a:lnTo>
                  <a:pt x="4690808" y="61899"/>
                </a:lnTo>
                <a:lnTo>
                  <a:pt x="4691481" y="61404"/>
                </a:lnTo>
                <a:lnTo>
                  <a:pt x="4697628" y="56832"/>
                </a:lnTo>
                <a:close/>
              </a:path>
              <a:path w="9144000" h="398779">
                <a:moveTo>
                  <a:pt x="4698987" y="61404"/>
                </a:moveTo>
                <a:lnTo>
                  <a:pt x="4696904" y="60769"/>
                </a:lnTo>
                <a:lnTo>
                  <a:pt x="4693196" y="61455"/>
                </a:lnTo>
                <a:lnTo>
                  <a:pt x="4692802" y="61404"/>
                </a:lnTo>
                <a:lnTo>
                  <a:pt x="4691481" y="61404"/>
                </a:lnTo>
                <a:lnTo>
                  <a:pt x="4690821" y="61912"/>
                </a:lnTo>
                <a:lnTo>
                  <a:pt x="4690199" y="61404"/>
                </a:lnTo>
                <a:lnTo>
                  <a:pt x="4689437" y="61404"/>
                </a:lnTo>
                <a:lnTo>
                  <a:pt x="4689183" y="61912"/>
                </a:lnTo>
                <a:lnTo>
                  <a:pt x="4688065" y="64198"/>
                </a:lnTo>
                <a:lnTo>
                  <a:pt x="4689437" y="64706"/>
                </a:lnTo>
                <a:lnTo>
                  <a:pt x="4690796" y="64706"/>
                </a:lnTo>
                <a:lnTo>
                  <a:pt x="4692167" y="65214"/>
                </a:lnTo>
                <a:lnTo>
                  <a:pt x="4694161" y="64706"/>
                </a:lnTo>
                <a:lnTo>
                  <a:pt x="4694771" y="63347"/>
                </a:lnTo>
                <a:lnTo>
                  <a:pt x="4695533" y="63563"/>
                </a:lnTo>
                <a:lnTo>
                  <a:pt x="4695533" y="62522"/>
                </a:lnTo>
                <a:lnTo>
                  <a:pt x="4695723" y="62357"/>
                </a:lnTo>
                <a:lnTo>
                  <a:pt x="4698987" y="61404"/>
                </a:lnTo>
                <a:close/>
              </a:path>
              <a:path w="9144000" h="398779">
                <a:moveTo>
                  <a:pt x="4699635" y="71437"/>
                </a:moveTo>
                <a:lnTo>
                  <a:pt x="4696257" y="70929"/>
                </a:lnTo>
                <a:lnTo>
                  <a:pt x="4698987" y="69786"/>
                </a:lnTo>
                <a:lnTo>
                  <a:pt x="4696904" y="68643"/>
                </a:lnTo>
                <a:lnTo>
                  <a:pt x="4692167" y="70294"/>
                </a:lnTo>
                <a:lnTo>
                  <a:pt x="4693526" y="71945"/>
                </a:lnTo>
                <a:lnTo>
                  <a:pt x="4688700" y="74739"/>
                </a:lnTo>
                <a:lnTo>
                  <a:pt x="4690796" y="75374"/>
                </a:lnTo>
                <a:lnTo>
                  <a:pt x="4691431" y="74739"/>
                </a:lnTo>
                <a:lnTo>
                  <a:pt x="4692167" y="75374"/>
                </a:lnTo>
                <a:lnTo>
                  <a:pt x="4693526" y="75374"/>
                </a:lnTo>
                <a:lnTo>
                  <a:pt x="4694898" y="74739"/>
                </a:lnTo>
                <a:lnTo>
                  <a:pt x="4695533" y="75374"/>
                </a:lnTo>
                <a:lnTo>
                  <a:pt x="4696257" y="75374"/>
                </a:lnTo>
                <a:lnTo>
                  <a:pt x="4697628" y="74739"/>
                </a:lnTo>
                <a:lnTo>
                  <a:pt x="4697628" y="73723"/>
                </a:lnTo>
                <a:lnTo>
                  <a:pt x="4696904" y="73088"/>
                </a:lnTo>
                <a:lnTo>
                  <a:pt x="4697628" y="72580"/>
                </a:lnTo>
                <a:lnTo>
                  <a:pt x="4698263" y="71437"/>
                </a:lnTo>
                <a:lnTo>
                  <a:pt x="4699635" y="71437"/>
                </a:lnTo>
                <a:close/>
              </a:path>
              <a:path w="9144000" h="398779">
                <a:moveTo>
                  <a:pt x="4700359" y="398475"/>
                </a:moveTo>
                <a:lnTo>
                  <a:pt x="4695533" y="398475"/>
                </a:lnTo>
                <a:lnTo>
                  <a:pt x="4695469" y="398602"/>
                </a:lnTo>
                <a:lnTo>
                  <a:pt x="4700359" y="398602"/>
                </a:lnTo>
                <a:lnTo>
                  <a:pt x="4700359" y="398475"/>
                </a:lnTo>
                <a:close/>
              </a:path>
              <a:path w="9144000" h="398779">
                <a:moveTo>
                  <a:pt x="4704893" y="73329"/>
                </a:moveTo>
                <a:lnTo>
                  <a:pt x="4704448" y="73088"/>
                </a:lnTo>
                <a:lnTo>
                  <a:pt x="4704893" y="73329"/>
                </a:lnTo>
                <a:close/>
              </a:path>
              <a:path w="9144000" h="398779">
                <a:moveTo>
                  <a:pt x="4705096" y="65214"/>
                </a:moveTo>
                <a:lnTo>
                  <a:pt x="4705045" y="64681"/>
                </a:lnTo>
                <a:lnTo>
                  <a:pt x="4701718" y="63055"/>
                </a:lnTo>
                <a:lnTo>
                  <a:pt x="4700359" y="64706"/>
                </a:lnTo>
                <a:lnTo>
                  <a:pt x="4696904" y="63563"/>
                </a:lnTo>
                <a:lnTo>
                  <a:pt x="4695952" y="64706"/>
                </a:lnTo>
                <a:lnTo>
                  <a:pt x="4695533" y="65214"/>
                </a:lnTo>
                <a:lnTo>
                  <a:pt x="4694440" y="66128"/>
                </a:lnTo>
                <a:lnTo>
                  <a:pt x="4692167" y="65849"/>
                </a:lnTo>
                <a:lnTo>
                  <a:pt x="4679874" y="65849"/>
                </a:lnTo>
                <a:lnTo>
                  <a:pt x="4683976" y="69151"/>
                </a:lnTo>
                <a:lnTo>
                  <a:pt x="4687341" y="68008"/>
                </a:lnTo>
                <a:lnTo>
                  <a:pt x="4692802" y="68008"/>
                </a:lnTo>
                <a:lnTo>
                  <a:pt x="4693640" y="67602"/>
                </a:lnTo>
                <a:lnTo>
                  <a:pt x="4696904" y="68008"/>
                </a:lnTo>
                <a:lnTo>
                  <a:pt x="4698987" y="67500"/>
                </a:lnTo>
                <a:lnTo>
                  <a:pt x="4701718" y="68008"/>
                </a:lnTo>
                <a:lnTo>
                  <a:pt x="4703724" y="67500"/>
                </a:lnTo>
                <a:lnTo>
                  <a:pt x="4700994" y="66992"/>
                </a:lnTo>
                <a:lnTo>
                  <a:pt x="4705096" y="65214"/>
                </a:lnTo>
                <a:close/>
              </a:path>
              <a:path w="9144000" h="398779">
                <a:moveTo>
                  <a:pt x="4705858" y="28219"/>
                </a:moveTo>
                <a:lnTo>
                  <a:pt x="4704562" y="26149"/>
                </a:lnTo>
                <a:lnTo>
                  <a:pt x="4702670" y="28219"/>
                </a:lnTo>
                <a:lnTo>
                  <a:pt x="4694250" y="28219"/>
                </a:lnTo>
                <a:lnTo>
                  <a:pt x="4699406" y="30962"/>
                </a:lnTo>
                <a:lnTo>
                  <a:pt x="4701387" y="30276"/>
                </a:lnTo>
                <a:lnTo>
                  <a:pt x="4705858" y="28219"/>
                </a:lnTo>
                <a:close/>
              </a:path>
              <a:path w="9144000" h="398779">
                <a:moveTo>
                  <a:pt x="4707179" y="51752"/>
                </a:moveTo>
                <a:lnTo>
                  <a:pt x="4706455" y="50736"/>
                </a:lnTo>
                <a:lnTo>
                  <a:pt x="4704448" y="49593"/>
                </a:lnTo>
                <a:lnTo>
                  <a:pt x="4703877" y="49695"/>
                </a:lnTo>
                <a:lnTo>
                  <a:pt x="4703724" y="49593"/>
                </a:lnTo>
                <a:lnTo>
                  <a:pt x="4703635" y="48882"/>
                </a:lnTo>
                <a:lnTo>
                  <a:pt x="4703089" y="48450"/>
                </a:lnTo>
                <a:lnTo>
                  <a:pt x="4702365" y="48450"/>
                </a:lnTo>
                <a:lnTo>
                  <a:pt x="4702365" y="47307"/>
                </a:lnTo>
                <a:lnTo>
                  <a:pt x="4701718" y="46164"/>
                </a:lnTo>
                <a:lnTo>
                  <a:pt x="4698987" y="47815"/>
                </a:lnTo>
                <a:lnTo>
                  <a:pt x="4694898" y="50101"/>
                </a:lnTo>
                <a:lnTo>
                  <a:pt x="4696409" y="50736"/>
                </a:lnTo>
                <a:lnTo>
                  <a:pt x="4697628" y="51244"/>
                </a:lnTo>
                <a:lnTo>
                  <a:pt x="4698263" y="50736"/>
                </a:lnTo>
                <a:lnTo>
                  <a:pt x="4699635" y="51244"/>
                </a:lnTo>
                <a:lnTo>
                  <a:pt x="4701718" y="51244"/>
                </a:lnTo>
                <a:lnTo>
                  <a:pt x="4701718" y="52895"/>
                </a:lnTo>
                <a:lnTo>
                  <a:pt x="4705096" y="53530"/>
                </a:lnTo>
                <a:lnTo>
                  <a:pt x="4707179" y="51752"/>
                </a:lnTo>
                <a:close/>
              </a:path>
              <a:path w="9144000" h="398779">
                <a:moveTo>
                  <a:pt x="4708550" y="102298"/>
                </a:moveTo>
                <a:lnTo>
                  <a:pt x="4705655" y="102031"/>
                </a:lnTo>
                <a:lnTo>
                  <a:pt x="4705820" y="101790"/>
                </a:lnTo>
                <a:lnTo>
                  <a:pt x="4703089" y="101028"/>
                </a:lnTo>
                <a:lnTo>
                  <a:pt x="4703089" y="100012"/>
                </a:lnTo>
                <a:lnTo>
                  <a:pt x="4702543" y="100876"/>
                </a:lnTo>
                <a:lnTo>
                  <a:pt x="4701718" y="100647"/>
                </a:lnTo>
                <a:lnTo>
                  <a:pt x="4700994" y="101790"/>
                </a:lnTo>
                <a:lnTo>
                  <a:pt x="4700359" y="100647"/>
                </a:lnTo>
                <a:lnTo>
                  <a:pt x="4698530" y="101790"/>
                </a:lnTo>
                <a:lnTo>
                  <a:pt x="4696904" y="102806"/>
                </a:lnTo>
                <a:lnTo>
                  <a:pt x="4700511" y="102565"/>
                </a:lnTo>
                <a:lnTo>
                  <a:pt x="4699635" y="103949"/>
                </a:lnTo>
                <a:lnTo>
                  <a:pt x="4703724" y="104584"/>
                </a:lnTo>
                <a:lnTo>
                  <a:pt x="4704448" y="103441"/>
                </a:lnTo>
                <a:lnTo>
                  <a:pt x="4704867" y="103035"/>
                </a:lnTo>
                <a:lnTo>
                  <a:pt x="4705096" y="103441"/>
                </a:lnTo>
                <a:lnTo>
                  <a:pt x="4708550" y="102298"/>
                </a:lnTo>
                <a:close/>
              </a:path>
              <a:path w="9144000" h="398779">
                <a:moveTo>
                  <a:pt x="4708550" y="39433"/>
                </a:moveTo>
                <a:lnTo>
                  <a:pt x="4704448" y="37274"/>
                </a:lnTo>
                <a:lnTo>
                  <a:pt x="4697488" y="41630"/>
                </a:lnTo>
                <a:lnTo>
                  <a:pt x="4694898" y="40068"/>
                </a:lnTo>
                <a:lnTo>
                  <a:pt x="4694898" y="38290"/>
                </a:lnTo>
                <a:lnTo>
                  <a:pt x="4689437" y="38925"/>
                </a:lnTo>
                <a:lnTo>
                  <a:pt x="4683239" y="42227"/>
                </a:lnTo>
                <a:lnTo>
                  <a:pt x="4695533" y="45656"/>
                </a:lnTo>
                <a:lnTo>
                  <a:pt x="4696752" y="43370"/>
                </a:lnTo>
                <a:lnTo>
                  <a:pt x="4696790" y="43243"/>
                </a:lnTo>
                <a:lnTo>
                  <a:pt x="4700994" y="44513"/>
                </a:lnTo>
                <a:lnTo>
                  <a:pt x="4702365" y="41084"/>
                </a:lnTo>
                <a:lnTo>
                  <a:pt x="4708550" y="39433"/>
                </a:lnTo>
                <a:close/>
              </a:path>
              <a:path w="9144000" h="398779">
                <a:moveTo>
                  <a:pt x="4709185" y="44005"/>
                </a:moveTo>
                <a:lnTo>
                  <a:pt x="4705096" y="42862"/>
                </a:lnTo>
                <a:lnTo>
                  <a:pt x="4702365" y="42862"/>
                </a:lnTo>
                <a:lnTo>
                  <a:pt x="4700994" y="44513"/>
                </a:lnTo>
                <a:lnTo>
                  <a:pt x="4702365" y="45021"/>
                </a:lnTo>
                <a:lnTo>
                  <a:pt x="4701718" y="45656"/>
                </a:lnTo>
                <a:lnTo>
                  <a:pt x="4703089" y="46164"/>
                </a:lnTo>
                <a:lnTo>
                  <a:pt x="4705096" y="45656"/>
                </a:lnTo>
                <a:lnTo>
                  <a:pt x="4707826" y="45656"/>
                </a:lnTo>
                <a:lnTo>
                  <a:pt x="4709185" y="44005"/>
                </a:lnTo>
                <a:close/>
              </a:path>
              <a:path w="9144000" h="398779">
                <a:moveTo>
                  <a:pt x="4712652" y="373710"/>
                </a:moveTo>
                <a:lnTo>
                  <a:pt x="4707826" y="373710"/>
                </a:lnTo>
                <a:lnTo>
                  <a:pt x="4707179" y="374345"/>
                </a:lnTo>
                <a:lnTo>
                  <a:pt x="4705820" y="374853"/>
                </a:lnTo>
                <a:lnTo>
                  <a:pt x="4705820" y="375996"/>
                </a:lnTo>
                <a:lnTo>
                  <a:pt x="4707179" y="376631"/>
                </a:lnTo>
                <a:lnTo>
                  <a:pt x="4706455" y="377139"/>
                </a:lnTo>
                <a:lnTo>
                  <a:pt x="4709185" y="377139"/>
                </a:lnTo>
                <a:lnTo>
                  <a:pt x="4711281" y="375996"/>
                </a:lnTo>
                <a:lnTo>
                  <a:pt x="4712652" y="373710"/>
                </a:lnTo>
                <a:close/>
              </a:path>
              <a:path w="9144000" h="398779">
                <a:moveTo>
                  <a:pt x="4713592" y="276580"/>
                </a:moveTo>
                <a:lnTo>
                  <a:pt x="4709122" y="274510"/>
                </a:lnTo>
                <a:lnTo>
                  <a:pt x="4707814" y="273138"/>
                </a:lnTo>
                <a:lnTo>
                  <a:pt x="4705858" y="271081"/>
                </a:lnTo>
                <a:lnTo>
                  <a:pt x="4701387" y="273138"/>
                </a:lnTo>
                <a:lnTo>
                  <a:pt x="4696231" y="271767"/>
                </a:lnTo>
                <a:lnTo>
                  <a:pt x="4694936" y="273824"/>
                </a:lnTo>
                <a:lnTo>
                  <a:pt x="4698809" y="279336"/>
                </a:lnTo>
                <a:lnTo>
                  <a:pt x="4702670" y="284149"/>
                </a:lnTo>
                <a:lnTo>
                  <a:pt x="4711700" y="282079"/>
                </a:lnTo>
                <a:lnTo>
                  <a:pt x="4713592" y="276580"/>
                </a:lnTo>
                <a:close/>
              </a:path>
              <a:path w="9144000" h="398779">
                <a:moveTo>
                  <a:pt x="4716183" y="220167"/>
                </a:moveTo>
                <a:lnTo>
                  <a:pt x="4713592" y="221538"/>
                </a:lnTo>
                <a:lnTo>
                  <a:pt x="4712995" y="219468"/>
                </a:lnTo>
                <a:lnTo>
                  <a:pt x="4707839" y="220167"/>
                </a:lnTo>
                <a:lnTo>
                  <a:pt x="4712995" y="224980"/>
                </a:lnTo>
                <a:lnTo>
                  <a:pt x="4716183" y="222923"/>
                </a:lnTo>
                <a:lnTo>
                  <a:pt x="4716183" y="221538"/>
                </a:lnTo>
                <a:lnTo>
                  <a:pt x="4716183" y="220167"/>
                </a:lnTo>
                <a:close/>
              </a:path>
              <a:path w="9144000" h="398779">
                <a:moveTo>
                  <a:pt x="4716742" y="73723"/>
                </a:moveTo>
                <a:lnTo>
                  <a:pt x="4714151" y="73279"/>
                </a:lnTo>
                <a:lnTo>
                  <a:pt x="4714646" y="73088"/>
                </a:lnTo>
                <a:lnTo>
                  <a:pt x="4711916" y="72161"/>
                </a:lnTo>
                <a:lnTo>
                  <a:pt x="4711916" y="74104"/>
                </a:lnTo>
                <a:lnTo>
                  <a:pt x="4711916" y="74231"/>
                </a:lnTo>
                <a:lnTo>
                  <a:pt x="4711700" y="74193"/>
                </a:lnTo>
                <a:lnTo>
                  <a:pt x="4711916" y="74104"/>
                </a:lnTo>
                <a:lnTo>
                  <a:pt x="4711916" y="72161"/>
                </a:lnTo>
                <a:lnTo>
                  <a:pt x="4711281" y="71945"/>
                </a:lnTo>
                <a:lnTo>
                  <a:pt x="4711598" y="72834"/>
                </a:lnTo>
                <a:lnTo>
                  <a:pt x="4709185" y="72428"/>
                </a:lnTo>
                <a:lnTo>
                  <a:pt x="4709185" y="75374"/>
                </a:lnTo>
                <a:lnTo>
                  <a:pt x="4708906" y="75234"/>
                </a:lnTo>
                <a:lnTo>
                  <a:pt x="4709185" y="75374"/>
                </a:lnTo>
                <a:lnTo>
                  <a:pt x="4709185" y="72428"/>
                </a:lnTo>
                <a:lnTo>
                  <a:pt x="4706455" y="71945"/>
                </a:lnTo>
                <a:lnTo>
                  <a:pt x="4705172" y="73088"/>
                </a:lnTo>
                <a:lnTo>
                  <a:pt x="4704956" y="73279"/>
                </a:lnTo>
                <a:lnTo>
                  <a:pt x="4704448" y="73723"/>
                </a:lnTo>
                <a:lnTo>
                  <a:pt x="4706925" y="74472"/>
                </a:lnTo>
                <a:lnTo>
                  <a:pt x="4707687" y="74891"/>
                </a:lnTo>
                <a:lnTo>
                  <a:pt x="4706036" y="76771"/>
                </a:lnTo>
                <a:lnTo>
                  <a:pt x="4704448" y="77660"/>
                </a:lnTo>
                <a:lnTo>
                  <a:pt x="4706455" y="79819"/>
                </a:lnTo>
                <a:lnTo>
                  <a:pt x="4709922" y="77444"/>
                </a:lnTo>
                <a:lnTo>
                  <a:pt x="4711916" y="77660"/>
                </a:lnTo>
                <a:lnTo>
                  <a:pt x="4714646" y="76517"/>
                </a:lnTo>
                <a:lnTo>
                  <a:pt x="4711281" y="74739"/>
                </a:lnTo>
                <a:lnTo>
                  <a:pt x="4713884" y="75349"/>
                </a:lnTo>
                <a:lnTo>
                  <a:pt x="4714011" y="75882"/>
                </a:lnTo>
                <a:lnTo>
                  <a:pt x="4714646" y="75882"/>
                </a:lnTo>
                <a:lnTo>
                  <a:pt x="4716742" y="73723"/>
                </a:lnTo>
                <a:close/>
              </a:path>
              <a:path w="9144000" h="398779">
                <a:moveTo>
                  <a:pt x="4717377" y="379933"/>
                </a:moveTo>
                <a:lnTo>
                  <a:pt x="4716742" y="379425"/>
                </a:lnTo>
                <a:lnTo>
                  <a:pt x="4715383" y="378282"/>
                </a:lnTo>
                <a:lnTo>
                  <a:pt x="4713287" y="378790"/>
                </a:lnTo>
                <a:lnTo>
                  <a:pt x="4712652" y="379425"/>
                </a:lnTo>
                <a:lnTo>
                  <a:pt x="4707826" y="379425"/>
                </a:lnTo>
                <a:lnTo>
                  <a:pt x="4707179" y="378282"/>
                </a:lnTo>
                <a:lnTo>
                  <a:pt x="4705096" y="376631"/>
                </a:lnTo>
                <a:lnTo>
                  <a:pt x="4704448" y="373710"/>
                </a:lnTo>
                <a:lnTo>
                  <a:pt x="4702365" y="374853"/>
                </a:lnTo>
                <a:lnTo>
                  <a:pt x="4702365" y="376631"/>
                </a:lnTo>
                <a:lnTo>
                  <a:pt x="4703089" y="377647"/>
                </a:lnTo>
                <a:lnTo>
                  <a:pt x="4700994" y="377139"/>
                </a:lnTo>
                <a:lnTo>
                  <a:pt x="4698263" y="376631"/>
                </a:lnTo>
                <a:lnTo>
                  <a:pt x="4696257" y="375996"/>
                </a:lnTo>
                <a:lnTo>
                  <a:pt x="4696663" y="375272"/>
                </a:lnTo>
                <a:lnTo>
                  <a:pt x="4699635" y="375996"/>
                </a:lnTo>
                <a:lnTo>
                  <a:pt x="4702365" y="372694"/>
                </a:lnTo>
                <a:lnTo>
                  <a:pt x="4707826" y="368757"/>
                </a:lnTo>
                <a:lnTo>
                  <a:pt x="4701718" y="367741"/>
                </a:lnTo>
                <a:lnTo>
                  <a:pt x="4701718" y="370408"/>
                </a:lnTo>
                <a:lnTo>
                  <a:pt x="4699635" y="373202"/>
                </a:lnTo>
                <a:lnTo>
                  <a:pt x="4696460" y="373722"/>
                </a:lnTo>
                <a:lnTo>
                  <a:pt x="4696257" y="373202"/>
                </a:lnTo>
                <a:lnTo>
                  <a:pt x="4697311" y="372605"/>
                </a:lnTo>
                <a:lnTo>
                  <a:pt x="4697628" y="372694"/>
                </a:lnTo>
                <a:lnTo>
                  <a:pt x="4697717" y="372364"/>
                </a:lnTo>
                <a:lnTo>
                  <a:pt x="4698263" y="372059"/>
                </a:lnTo>
                <a:lnTo>
                  <a:pt x="4697755" y="372211"/>
                </a:lnTo>
                <a:lnTo>
                  <a:pt x="4698263" y="370408"/>
                </a:lnTo>
                <a:lnTo>
                  <a:pt x="4701718" y="370408"/>
                </a:lnTo>
                <a:lnTo>
                  <a:pt x="4701718" y="367741"/>
                </a:lnTo>
                <a:lnTo>
                  <a:pt x="4700994" y="367614"/>
                </a:lnTo>
                <a:lnTo>
                  <a:pt x="4696257" y="368757"/>
                </a:lnTo>
                <a:lnTo>
                  <a:pt x="4700359" y="369900"/>
                </a:lnTo>
                <a:lnTo>
                  <a:pt x="4696904" y="370332"/>
                </a:lnTo>
                <a:lnTo>
                  <a:pt x="4696904" y="372491"/>
                </a:lnTo>
                <a:lnTo>
                  <a:pt x="4696257" y="372694"/>
                </a:lnTo>
                <a:lnTo>
                  <a:pt x="4694339" y="373405"/>
                </a:lnTo>
                <a:lnTo>
                  <a:pt x="4693628" y="372211"/>
                </a:lnTo>
                <a:lnTo>
                  <a:pt x="4693526" y="371551"/>
                </a:lnTo>
                <a:lnTo>
                  <a:pt x="4696904" y="372491"/>
                </a:lnTo>
                <a:lnTo>
                  <a:pt x="4696904" y="370332"/>
                </a:lnTo>
                <a:lnTo>
                  <a:pt x="4696257" y="370408"/>
                </a:lnTo>
                <a:lnTo>
                  <a:pt x="4695533" y="368757"/>
                </a:lnTo>
                <a:lnTo>
                  <a:pt x="4696257" y="366979"/>
                </a:lnTo>
                <a:lnTo>
                  <a:pt x="4698263" y="365328"/>
                </a:lnTo>
                <a:lnTo>
                  <a:pt x="4699635" y="365328"/>
                </a:lnTo>
                <a:lnTo>
                  <a:pt x="4700359" y="364820"/>
                </a:lnTo>
                <a:lnTo>
                  <a:pt x="4700359" y="363677"/>
                </a:lnTo>
                <a:lnTo>
                  <a:pt x="4700994" y="363677"/>
                </a:lnTo>
                <a:lnTo>
                  <a:pt x="4702365" y="363169"/>
                </a:lnTo>
                <a:lnTo>
                  <a:pt x="4703089" y="362534"/>
                </a:lnTo>
                <a:lnTo>
                  <a:pt x="4696257" y="362534"/>
                </a:lnTo>
                <a:lnTo>
                  <a:pt x="4695533" y="361391"/>
                </a:lnTo>
                <a:lnTo>
                  <a:pt x="4692929" y="365150"/>
                </a:lnTo>
                <a:lnTo>
                  <a:pt x="4692929" y="374040"/>
                </a:lnTo>
                <a:lnTo>
                  <a:pt x="4691431" y="374853"/>
                </a:lnTo>
                <a:lnTo>
                  <a:pt x="4691431" y="374345"/>
                </a:lnTo>
                <a:lnTo>
                  <a:pt x="4690796" y="373710"/>
                </a:lnTo>
                <a:lnTo>
                  <a:pt x="4692929" y="374040"/>
                </a:lnTo>
                <a:lnTo>
                  <a:pt x="4692929" y="365150"/>
                </a:lnTo>
                <a:lnTo>
                  <a:pt x="4692802" y="365328"/>
                </a:lnTo>
                <a:lnTo>
                  <a:pt x="4686706" y="367614"/>
                </a:lnTo>
                <a:lnTo>
                  <a:pt x="4685335" y="370916"/>
                </a:lnTo>
                <a:lnTo>
                  <a:pt x="4684611" y="371551"/>
                </a:lnTo>
                <a:lnTo>
                  <a:pt x="4683976" y="371551"/>
                </a:lnTo>
                <a:lnTo>
                  <a:pt x="4683239" y="372059"/>
                </a:lnTo>
                <a:lnTo>
                  <a:pt x="4677778" y="370916"/>
                </a:lnTo>
                <a:lnTo>
                  <a:pt x="4675048" y="371551"/>
                </a:lnTo>
                <a:lnTo>
                  <a:pt x="4674438" y="372059"/>
                </a:lnTo>
                <a:lnTo>
                  <a:pt x="4673054" y="373202"/>
                </a:lnTo>
                <a:lnTo>
                  <a:pt x="4673943" y="373710"/>
                </a:lnTo>
                <a:lnTo>
                  <a:pt x="4675048" y="374345"/>
                </a:lnTo>
                <a:lnTo>
                  <a:pt x="4675048" y="375996"/>
                </a:lnTo>
                <a:lnTo>
                  <a:pt x="4677143" y="376631"/>
                </a:lnTo>
                <a:lnTo>
                  <a:pt x="4681880" y="374853"/>
                </a:lnTo>
                <a:lnTo>
                  <a:pt x="4681245" y="376631"/>
                </a:lnTo>
                <a:lnTo>
                  <a:pt x="4680509" y="377647"/>
                </a:lnTo>
                <a:lnTo>
                  <a:pt x="4678515" y="377139"/>
                </a:lnTo>
                <a:lnTo>
                  <a:pt x="4678184" y="377647"/>
                </a:lnTo>
                <a:lnTo>
                  <a:pt x="4677778" y="378282"/>
                </a:lnTo>
                <a:lnTo>
                  <a:pt x="4685335" y="378790"/>
                </a:lnTo>
                <a:lnTo>
                  <a:pt x="4684573" y="379425"/>
                </a:lnTo>
                <a:lnTo>
                  <a:pt x="4682604" y="381076"/>
                </a:lnTo>
                <a:lnTo>
                  <a:pt x="4686706" y="382219"/>
                </a:lnTo>
                <a:lnTo>
                  <a:pt x="4688700" y="382219"/>
                </a:lnTo>
                <a:lnTo>
                  <a:pt x="4694898" y="380441"/>
                </a:lnTo>
                <a:lnTo>
                  <a:pt x="4694428" y="381584"/>
                </a:lnTo>
                <a:lnTo>
                  <a:pt x="4694161" y="382219"/>
                </a:lnTo>
                <a:lnTo>
                  <a:pt x="4688065" y="384378"/>
                </a:lnTo>
                <a:lnTo>
                  <a:pt x="4691431" y="387807"/>
                </a:lnTo>
                <a:lnTo>
                  <a:pt x="4687976" y="390601"/>
                </a:lnTo>
                <a:lnTo>
                  <a:pt x="4687341" y="391109"/>
                </a:lnTo>
                <a:lnTo>
                  <a:pt x="4692802" y="393395"/>
                </a:lnTo>
                <a:lnTo>
                  <a:pt x="4698263" y="390601"/>
                </a:lnTo>
                <a:lnTo>
                  <a:pt x="4698987" y="394538"/>
                </a:lnTo>
                <a:lnTo>
                  <a:pt x="4702365" y="390601"/>
                </a:lnTo>
                <a:lnTo>
                  <a:pt x="4707826" y="392252"/>
                </a:lnTo>
                <a:lnTo>
                  <a:pt x="4708461" y="388315"/>
                </a:lnTo>
                <a:lnTo>
                  <a:pt x="4708550" y="386664"/>
                </a:lnTo>
                <a:lnTo>
                  <a:pt x="4702365" y="386664"/>
                </a:lnTo>
                <a:lnTo>
                  <a:pt x="4703089" y="385521"/>
                </a:lnTo>
                <a:lnTo>
                  <a:pt x="4705096" y="381584"/>
                </a:lnTo>
                <a:lnTo>
                  <a:pt x="4715383" y="383362"/>
                </a:lnTo>
                <a:lnTo>
                  <a:pt x="4716018" y="380441"/>
                </a:lnTo>
                <a:lnTo>
                  <a:pt x="4716742" y="380441"/>
                </a:lnTo>
                <a:lnTo>
                  <a:pt x="4717377" y="379933"/>
                </a:lnTo>
                <a:close/>
              </a:path>
              <a:path w="9144000" h="398779">
                <a:moveTo>
                  <a:pt x="4718761" y="83273"/>
                </a:moveTo>
                <a:lnTo>
                  <a:pt x="4715573" y="82638"/>
                </a:lnTo>
                <a:lnTo>
                  <a:pt x="4716831" y="85344"/>
                </a:lnTo>
                <a:lnTo>
                  <a:pt x="4718761" y="83273"/>
                </a:lnTo>
                <a:close/>
              </a:path>
              <a:path w="9144000" h="398779">
                <a:moveTo>
                  <a:pt x="4719472" y="65214"/>
                </a:moveTo>
                <a:lnTo>
                  <a:pt x="4718113" y="65214"/>
                </a:lnTo>
                <a:lnTo>
                  <a:pt x="4716018" y="64706"/>
                </a:lnTo>
                <a:lnTo>
                  <a:pt x="4714646" y="65214"/>
                </a:lnTo>
                <a:lnTo>
                  <a:pt x="4715383" y="65214"/>
                </a:lnTo>
                <a:lnTo>
                  <a:pt x="4713287" y="66357"/>
                </a:lnTo>
                <a:lnTo>
                  <a:pt x="4715383" y="66992"/>
                </a:lnTo>
                <a:lnTo>
                  <a:pt x="4718113" y="67500"/>
                </a:lnTo>
                <a:lnTo>
                  <a:pt x="4719472" y="66992"/>
                </a:lnTo>
                <a:lnTo>
                  <a:pt x="4718748" y="66357"/>
                </a:lnTo>
                <a:lnTo>
                  <a:pt x="4718748" y="65849"/>
                </a:lnTo>
                <a:lnTo>
                  <a:pt x="4719472" y="65214"/>
                </a:lnTo>
                <a:close/>
              </a:path>
              <a:path w="9144000" h="398779">
                <a:moveTo>
                  <a:pt x="4719472" y="40576"/>
                </a:moveTo>
                <a:lnTo>
                  <a:pt x="4717377" y="40068"/>
                </a:lnTo>
                <a:lnTo>
                  <a:pt x="4716018" y="40068"/>
                </a:lnTo>
                <a:lnTo>
                  <a:pt x="4714011" y="39433"/>
                </a:lnTo>
                <a:lnTo>
                  <a:pt x="4711916" y="40068"/>
                </a:lnTo>
                <a:lnTo>
                  <a:pt x="4709922" y="41084"/>
                </a:lnTo>
                <a:lnTo>
                  <a:pt x="4708550" y="42862"/>
                </a:lnTo>
                <a:lnTo>
                  <a:pt x="4712652" y="43370"/>
                </a:lnTo>
                <a:lnTo>
                  <a:pt x="4713287" y="43370"/>
                </a:lnTo>
                <a:lnTo>
                  <a:pt x="4714291" y="43611"/>
                </a:lnTo>
                <a:lnTo>
                  <a:pt x="4714291" y="44157"/>
                </a:lnTo>
                <a:lnTo>
                  <a:pt x="4714887" y="44792"/>
                </a:lnTo>
                <a:lnTo>
                  <a:pt x="4716183" y="44792"/>
                </a:lnTo>
                <a:lnTo>
                  <a:pt x="4716869" y="44157"/>
                </a:lnTo>
                <a:lnTo>
                  <a:pt x="4716869" y="43395"/>
                </a:lnTo>
                <a:lnTo>
                  <a:pt x="4716577" y="43395"/>
                </a:lnTo>
                <a:lnTo>
                  <a:pt x="4718113" y="41719"/>
                </a:lnTo>
                <a:lnTo>
                  <a:pt x="4716742" y="41719"/>
                </a:lnTo>
                <a:lnTo>
                  <a:pt x="4719472" y="40576"/>
                </a:lnTo>
                <a:close/>
              </a:path>
              <a:path w="9144000" h="398779">
                <a:moveTo>
                  <a:pt x="4720044" y="127342"/>
                </a:moveTo>
                <a:lnTo>
                  <a:pt x="4717466" y="127342"/>
                </a:lnTo>
                <a:lnTo>
                  <a:pt x="4716869" y="129374"/>
                </a:lnTo>
                <a:lnTo>
                  <a:pt x="4714291" y="129374"/>
                </a:lnTo>
                <a:lnTo>
                  <a:pt x="4711014" y="130771"/>
                </a:lnTo>
                <a:lnTo>
                  <a:pt x="4711014" y="132168"/>
                </a:lnTo>
                <a:lnTo>
                  <a:pt x="4714291" y="132168"/>
                </a:lnTo>
                <a:lnTo>
                  <a:pt x="4717466" y="131533"/>
                </a:lnTo>
                <a:lnTo>
                  <a:pt x="4717466" y="130136"/>
                </a:lnTo>
                <a:lnTo>
                  <a:pt x="4720044" y="127342"/>
                </a:lnTo>
                <a:close/>
              </a:path>
              <a:path w="9144000" h="398779">
                <a:moveTo>
                  <a:pt x="4720844" y="383362"/>
                </a:moveTo>
                <a:lnTo>
                  <a:pt x="4715383" y="383362"/>
                </a:lnTo>
                <a:lnTo>
                  <a:pt x="4714646" y="383362"/>
                </a:lnTo>
                <a:lnTo>
                  <a:pt x="4713287" y="385013"/>
                </a:lnTo>
                <a:lnTo>
                  <a:pt x="4709185" y="387172"/>
                </a:lnTo>
                <a:lnTo>
                  <a:pt x="4714011" y="387807"/>
                </a:lnTo>
                <a:lnTo>
                  <a:pt x="4714011" y="386156"/>
                </a:lnTo>
                <a:lnTo>
                  <a:pt x="4720844" y="383362"/>
                </a:lnTo>
                <a:close/>
              </a:path>
              <a:path w="9144000" h="398779">
                <a:moveTo>
                  <a:pt x="4721339" y="170624"/>
                </a:moveTo>
                <a:lnTo>
                  <a:pt x="4718151" y="168567"/>
                </a:lnTo>
                <a:lnTo>
                  <a:pt x="4716183" y="172008"/>
                </a:lnTo>
                <a:lnTo>
                  <a:pt x="4711700" y="175450"/>
                </a:lnTo>
                <a:lnTo>
                  <a:pt x="4715573" y="176822"/>
                </a:lnTo>
                <a:lnTo>
                  <a:pt x="4716869" y="174066"/>
                </a:lnTo>
                <a:lnTo>
                  <a:pt x="4721339" y="170624"/>
                </a:lnTo>
                <a:close/>
              </a:path>
              <a:path w="9144000" h="398779">
                <a:moveTo>
                  <a:pt x="4721339" y="15824"/>
                </a:moveTo>
                <a:lnTo>
                  <a:pt x="4719447" y="15138"/>
                </a:lnTo>
                <a:lnTo>
                  <a:pt x="4717466" y="15138"/>
                </a:lnTo>
                <a:lnTo>
                  <a:pt x="4717466" y="16510"/>
                </a:lnTo>
                <a:lnTo>
                  <a:pt x="4718151" y="17195"/>
                </a:lnTo>
                <a:lnTo>
                  <a:pt x="4719447" y="17894"/>
                </a:lnTo>
                <a:lnTo>
                  <a:pt x="4720729" y="17894"/>
                </a:lnTo>
                <a:lnTo>
                  <a:pt x="4721339" y="17195"/>
                </a:lnTo>
                <a:lnTo>
                  <a:pt x="4721339" y="15824"/>
                </a:lnTo>
                <a:close/>
              </a:path>
              <a:path w="9144000" h="398779">
                <a:moveTo>
                  <a:pt x="4722025" y="75780"/>
                </a:moveTo>
                <a:lnTo>
                  <a:pt x="4719447" y="75780"/>
                </a:lnTo>
                <a:lnTo>
                  <a:pt x="4718151" y="76415"/>
                </a:lnTo>
                <a:lnTo>
                  <a:pt x="4717466" y="78447"/>
                </a:lnTo>
                <a:lnTo>
                  <a:pt x="4720044" y="78447"/>
                </a:lnTo>
                <a:lnTo>
                  <a:pt x="4720729" y="77812"/>
                </a:lnTo>
                <a:lnTo>
                  <a:pt x="4722025" y="75780"/>
                </a:lnTo>
                <a:close/>
              </a:path>
              <a:path w="9144000" h="398779">
                <a:moveTo>
                  <a:pt x="4722622" y="28905"/>
                </a:moveTo>
                <a:lnTo>
                  <a:pt x="4720044" y="27533"/>
                </a:lnTo>
                <a:lnTo>
                  <a:pt x="4719447" y="28219"/>
                </a:lnTo>
                <a:lnTo>
                  <a:pt x="4716869" y="27533"/>
                </a:lnTo>
                <a:lnTo>
                  <a:pt x="4716869" y="28219"/>
                </a:lnTo>
                <a:lnTo>
                  <a:pt x="4715573" y="28219"/>
                </a:lnTo>
                <a:lnTo>
                  <a:pt x="4715573" y="28498"/>
                </a:lnTo>
                <a:lnTo>
                  <a:pt x="4714011" y="28257"/>
                </a:lnTo>
                <a:lnTo>
                  <a:pt x="4710557" y="28765"/>
                </a:lnTo>
                <a:lnTo>
                  <a:pt x="4708550" y="31051"/>
                </a:lnTo>
                <a:lnTo>
                  <a:pt x="4701718" y="34353"/>
                </a:lnTo>
                <a:lnTo>
                  <a:pt x="4704448" y="36639"/>
                </a:lnTo>
                <a:lnTo>
                  <a:pt x="4714011" y="37782"/>
                </a:lnTo>
                <a:lnTo>
                  <a:pt x="4718748" y="34353"/>
                </a:lnTo>
                <a:lnTo>
                  <a:pt x="4721479" y="29908"/>
                </a:lnTo>
                <a:lnTo>
                  <a:pt x="4720183" y="29552"/>
                </a:lnTo>
                <a:lnTo>
                  <a:pt x="4722622" y="28905"/>
                </a:lnTo>
                <a:close/>
              </a:path>
              <a:path w="9144000" h="398779">
                <a:moveTo>
                  <a:pt x="4722838" y="354152"/>
                </a:moveTo>
                <a:lnTo>
                  <a:pt x="4718113" y="354152"/>
                </a:lnTo>
                <a:lnTo>
                  <a:pt x="4716742" y="353644"/>
                </a:lnTo>
                <a:lnTo>
                  <a:pt x="4715383" y="354152"/>
                </a:lnTo>
                <a:lnTo>
                  <a:pt x="4714646" y="355803"/>
                </a:lnTo>
                <a:lnTo>
                  <a:pt x="4716018" y="356438"/>
                </a:lnTo>
                <a:lnTo>
                  <a:pt x="4718113" y="356946"/>
                </a:lnTo>
                <a:lnTo>
                  <a:pt x="4719472" y="356438"/>
                </a:lnTo>
                <a:lnTo>
                  <a:pt x="4721479" y="356438"/>
                </a:lnTo>
                <a:lnTo>
                  <a:pt x="4722203" y="355803"/>
                </a:lnTo>
                <a:lnTo>
                  <a:pt x="4722838" y="354152"/>
                </a:lnTo>
                <a:close/>
              </a:path>
              <a:path w="9144000" h="398779">
                <a:moveTo>
                  <a:pt x="4725898" y="156933"/>
                </a:moveTo>
                <a:lnTo>
                  <a:pt x="4724603" y="156298"/>
                </a:lnTo>
                <a:lnTo>
                  <a:pt x="4722622" y="156298"/>
                </a:lnTo>
                <a:lnTo>
                  <a:pt x="4721339" y="156933"/>
                </a:lnTo>
                <a:lnTo>
                  <a:pt x="4721339" y="157568"/>
                </a:lnTo>
                <a:lnTo>
                  <a:pt x="4720729" y="158965"/>
                </a:lnTo>
                <a:lnTo>
                  <a:pt x="4723917" y="158965"/>
                </a:lnTo>
                <a:lnTo>
                  <a:pt x="4723320" y="160997"/>
                </a:lnTo>
                <a:lnTo>
                  <a:pt x="4725213" y="159727"/>
                </a:lnTo>
                <a:lnTo>
                  <a:pt x="4725213" y="158965"/>
                </a:lnTo>
                <a:lnTo>
                  <a:pt x="4725898" y="157568"/>
                </a:lnTo>
                <a:lnTo>
                  <a:pt x="4725898" y="156933"/>
                </a:lnTo>
                <a:close/>
              </a:path>
              <a:path w="9144000" h="398779">
                <a:moveTo>
                  <a:pt x="4725898" y="92290"/>
                </a:moveTo>
                <a:lnTo>
                  <a:pt x="4724603" y="90893"/>
                </a:lnTo>
                <a:lnTo>
                  <a:pt x="4722025" y="90893"/>
                </a:lnTo>
                <a:lnTo>
                  <a:pt x="4721339" y="92290"/>
                </a:lnTo>
                <a:lnTo>
                  <a:pt x="4721339" y="93687"/>
                </a:lnTo>
                <a:lnTo>
                  <a:pt x="4723917" y="92925"/>
                </a:lnTo>
                <a:lnTo>
                  <a:pt x="4725898" y="92290"/>
                </a:lnTo>
                <a:close/>
              </a:path>
              <a:path w="9144000" h="398779">
                <a:moveTo>
                  <a:pt x="4727181" y="220853"/>
                </a:moveTo>
                <a:lnTo>
                  <a:pt x="4723917" y="217411"/>
                </a:lnTo>
                <a:lnTo>
                  <a:pt x="4722622" y="213969"/>
                </a:lnTo>
                <a:lnTo>
                  <a:pt x="4719447" y="216039"/>
                </a:lnTo>
                <a:lnTo>
                  <a:pt x="4723320" y="219468"/>
                </a:lnTo>
                <a:lnTo>
                  <a:pt x="4724603" y="222923"/>
                </a:lnTo>
                <a:lnTo>
                  <a:pt x="4727181" y="220853"/>
                </a:lnTo>
                <a:close/>
              </a:path>
              <a:path w="9144000" h="398779">
                <a:moveTo>
                  <a:pt x="4727181" y="135597"/>
                </a:moveTo>
                <a:lnTo>
                  <a:pt x="4725898" y="134962"/>
                </a:lnTo>
                <a:lnTo>
                  <a:pt x="4722025" y="134962"/>
                </a:lnTo>
                <a:lnTo>
                  <a:pt x="4722025" y="136232"/>
                </a:lnTo>
                <a:lnTo>
                  <a:pt x="4724603" y="136994"/>
                </a:lnTo>
                <a:lnTo>
                  <a:pt x="4726495" y="136232"/>
                </a:lnTo>
                <a:lnTo>
                  <a:pt x="4727181" y="135597"/>
                </a:lnTo>
                <a:close/>
              </a:path>
              <a:path w="9144000" h="398779">
                <a:moveTo>
                  <a:pt x="4727181" y="33718"/>
                </a:moveTo>
                <a:lnTo>
                  <a:pt x="4725898" y="33718"/>
                </a:lnTo>
                <a:lnTo>
                  <a:pt x="4725898" y="32334"/>
                </a:lnTo>
                <a:lnTo>
                  <a:pt x="4723320" y="32334"/>
                </a:lnTo>
                <a:lnTo>
                  <a:pt x="4722622" y="33020"/>
                </a:lnTo>
                <a:lnTo>
                  <a:pt x="4723917" y="33718"/>
                </a:lnTo>
                <a:lnTo>
                  <a:pt x="4723320" y="34404"/>
                </a:lnTo>
                <a:lnTo>
                  <a:pt x="4725213" y="34404"/>
                </a:lnTo>
                <a:lnTo>
                  <a:pt x="4725213" y="33718"/>
                </a:lnTo>
                <a:lnTo>
                  <a:pt x="4726495" y="34404"/>
                </a:lnTo>
                <a:lnTo>
                  <a:pt x="4727181" y="33718"/>
                </a:lnTo>
                <a:close/>
              </a:path>
              <a:path w="9144000" h="398779">
                <a:moveTo>
                  <a:pt x="4727664" y="367614"/>
                </a:moveTo>
                <a:lnTo>
                  <a:pt x="4723574" y="364820"/>
                </a:lnTo>
                <a:lnTo>
                  <a:pt x="4724209" y="363677"/>
                </a:lnTo>
                <a:lnTo>
                  <a:pt x="4725568" y="363677"/>
                </a:lnTo>
                <a:lnTo>
                  <a:pt x="4725568" y="363169"/>
                </a:lnTo>
                <a:lnTo>
                  <a:pt x="4724209" y="362026"/>
                </a:lnTo>
                <a:lnTo>
                  <a:pt x="4723574" y="362026"/>
                </a:lnTo>
                <a:lnTo>
                  <a:pt x="4721479" y="362534"/>
                </a:lnTo>
                <a:lnTo>
                  <a:pt x="4720107" y="363677"/>
                </a:lnTo>
                <a:lnTo>
                  <a:pt x="4722838" y="364820"/>
                </a:lnTo>
                <a:lnTo>
                  <a:pt x="4722203" y="366471"/>
                </a:lnTo>
                <a:lnTo>
                  <a:pt x="4717377" y="364820"/>
                </a:lnTo>
                <a:lnTo>
                  <a:pt x="4717377" y="366471"/>
                </a:lnTo>
                <a:lnTo>
                  <a:pt x="4717377" y="366979"/>
                </a:lnTo>
                <a:lnTo>
                  <a:pt x="4720285" y="368630"/>
                </a:lnTo>
                <a:lnTo>
                  <a:pt x="4718443" y="371424"/>
                </a:lnTo>
                <a:lnTo>
                  <a:pt x="4716056" y="374345"/>
                </a:lnTo>
                <a:lnTo>
                  <a:pt x="4717377" y="376631"/>
                </a:lnTo>
                <a:lnTo>
                  <a:pt x="4723574" y="372694"/>
                </a:lnTo>
                <a:lnTo>
                  <a:pt x="4727664" y="367614"/>
                </a:lnTo>
                <a:close/>
              </a:path>
              <a:path w="9144000" h="398779">
                <a:moveTo>
                  <a:pt x="4727791" y="24079"/>
                </a:moveTo>
                <a:lnTo>
                  <a:pt x="4727587" y="23393"/>
                </a:lnTo>
                <a:lnTo>
                  <a:pt x="4727181" y="22021"/>
                </a:lnTo>
                <a:lnTo>
                  <a:pt x="4725898" y="22021"/>
                </a:lnTo>
                <a:lnTo>
                  <a:pt x="4725213" y="21336"/>
                </a:lnTo>
                <a:lnTo>
                  <a:pt x="4723917" y="20650"/>
                </a:lnTo>
                <a:lnTo>
                  <a:pt x="4722622" y="22021"/>
                </a:lnTo>
                <a:lnTo>
                  <a:pt x="4720729" y="22707"/>
                </a:lnTo>
                <a:lnTo>
                  <a:pt x="4720044" y="24765"/>
                </a:lnTo>
                <a:lnTo>
                  <a:pt x="4721339" y="26149"/>
                </a:lnTo>
                <a:lnTo>
                  <a:pt x="4723320" y="25463"/>
                </a:lnTo>
                <a:lnTo>
                  <a:pt x="4725898" y="25463"/>
                </a:lnTo>
                <a:lnTo>
                  <a:pt x="4725898" y="23393"/>
                </a:lnTo>
                <a:lnTo>
                  <a:pt x="4727791" y="24079"/>
                </a:lnTo>
                <a:close/>
              </a:path>
              <a:path w="9144000" h="398779">
                <a:moveTo>
                  <a:pt x="4728476" y="153504"/>
                </a:moveTo>
                <a:lnTo>
                  <a:pt x="4727791" y="152107"/>
                </a:lnTo>
                <a:lnTo>
                  <a:pt x="4723320" y="152107"/>
                </a:lnTo>
                <a:lnTo>
                  <a:pt x="4723320" y="150710"/>
                </a:lnTo>
                <a:lnTo>
                  <a:pt x="4721339" y="150710"/>
                </a:lnTo>
                <a:lnTo>
                  <a:pt x="4721339" y="152107"/>
                </a:lnTo>
                <a:lnTo>
                  <a:pt x="4718761" y="152107"/>
                </a:lnTo>
                <a:lnTo>
                  <a:pt x="4716183" y="152742"/>
                </a:lnTo>
                <a:lnTo>
                  <a:pt x="4715573" y="154139"/>
                </a:lnTo>
                <a:lnTo>
                  <a:pt x="4716869" y="155536"/>
                </a:lnTo>
                <a:lnTo>
                  <a:pt x="4727791" y="156298"/>
                </a:lnTo>
                <a:lnTo>
                  <a:pt x="4728476" y="153504"/>
                </a:lnTo>
                <a:close/>
              </a:path>
              <a:path w="9144000" h="398779">
                <a:moveTo>
                  <a:pt x="4728476" y="125310"/>
                </a:moveTo>
                <a:lnTo>
                  <a:pt x="4725898" y="125945"/>
                </a:lnTo>
                <a:lnTo>
                  <a:pt x="4724603" y="127342"/>
                </a:lnTo>
                <a:lnTo>
                  <a:pt x="4725213" y="127977"/>
                </a:lnTo>
                <a:lnTo>
                  <a:pt x="4728476" y="128739"/>
                </a:lnTo>
                <a:lnTo>
                  <a:pt x="4728476" y="125310"/>
                </a:lnTo>
                <a:close/>
              </a:path>
              <a:path w="9144000" h="398779">
                <a:moveTo>
                  <a:pt x="4728476" y="34404"/>
                </a:moveTo>
                <a:lnTo>
                  <a:pt x="4727181" y="35090"/>
                </a:lnTo>
                <a:lnTo>
                  <a:pt x="4727181" y="35788"/>
                </a:lnTo>
                <a:lnTo>
                  <a:pt x="4725213" y="35788"/>
                </a:lnTo>
                <a:lnTo>
                  <a:pt x="4725213" y="36474"/>
                </a:lnTo>
                <a:lnTo>
                  <a:pt x="4726495" y="36474"/>
                </a:lnTo>
                <a:lnTo>
                  <a:pt x="4726495" y="37160"/>
                </a:lnTo>
                <a:lnTo>
                  <a:pt x="4728476" y="36474"/>
                </a:lnTo>
                <a:lnTo>
                  <a:pt x="4727791" y="35788"/>
                </a:lnTo>
                <a:lnTo>
                  <a:pt x="4728476" y="34404"/>
                </a:lnTo>
                <a:close/>
              </a:path>
              <a:path w="9144000" h="398779">
                <a:moveTo>
                  <a:pt x="4730394" y="377647"/>
                </a:moveTo>
                <a:lnTo>
                  <a:pt x="4729035" y="378790"/>
                </a:lnTo>
                <a:lnTo>
                  <a:pt x="4730394" y="379425"/>
                </a:lnTo>
                <a:lnTo>
                  <a:pt x="4730394" y="377647"/>
                </a:lnTo>
                <a:close/>
              </a:path>
              <a:path w="9144000" h="398779">
                <a:moveTo>
                  <a:pt x="4731055" y="85432"/>
                </a:moveTo>
                <a:lnTo>
                  <a:pt x="4730369" y="83273"/>
                </a:lnTo>
                <a:lnTo>
                  <a:pt x="4727791" y="83273"/>
                </a:lnTo>
                <a:lnTo>
                  <a:pt x="4725898" y="82638"/>
                </a:lnTo>
                <a:lnTo>
                  <a:pt x="4725898" y="83273"/>
                </a:lnTo>
                <a:lnTo>
                  <a:pt x="4723917" y="82638"/>
                </a:lnTo>
                <a:lnTo>
                  <a:pt x="4723320" y="84035"/>
                </a:lnTo>
                <a:lnTo>
                  <a:pt x="4725213" y="84035"/>
                </a:lnTo>
                <a:lnTo>
                  <a:pt x="4724603" y="85432"/>
                </a:lnTo>
                <a:lnTo>
                  <a:pt x="4726495" y="85432"/>
                </a:lnTo>
                <a:lnTo>
                  <a:pt x="4727181" y="84670"/>
                </a:lnTo>
                <a:lnTo>
                  <a:pt x="4727181" y="86067"/>
                </a:lnTo>
                <a:lnTo>
                  <a:pt x="4729073" y="85432"/>
                </a:lnTo>
                <a:lnTo>
                  <a:pt x="4731055" y="85432"/>
                </a:lnTo>
                <a:close/>
              </a:path>
              <a:path w="9144000" h="398779">
                <a:moveTo>
                  <a:pt x="4733125" y="379933"/>
                </a:moveTo>
                <a:lnTo>
                  <a:pt x="4730394" y="380441"/>
                </a:lnTo>
                <a:lnTo>
                  <a:pt x="4730394" y="379425"/>
                </a:lnTo>
                <a:lnTo>
                  <a:pt x="4726305" y="379933"/>
                </a:lnTo>
                <a:lnTo>
                  <a:pt x="4726724" y="380441"/>
                </a:lnTo>
                <a:lnTo>
                  <a:pt x="4727245" y="381076"/>
                </a:lnTo>
                <a:lnTo>
                  <a:pt x="4727664" y="381584"/>
                </a:lnTo>
                <a:lnTo>
                  <a:pt x="4728299" y="381584"/>
                </a:lnTo>
                <a:lnTo>
                  <a:pt x="4728299" y="382219"/>
                </a:lnTo>
                <a:lnTo>
                  <a:pt x="4731029" y="382727"/>
                </a:lnTo>
                <a:lnTo>
                  <a:pt x="4730394" y="381076"/>
                </a:lnTo>
                <a:lnTo>
                  <a:pt x="4733125" y="381584"/>
                </a:lnTo>
                <a:lnTo>
                  <a:pt x="4733125" y="379933"/>
                </a:lnTo>
                <a:close/>
              </a:path>
              <a:path w="9144000" h="398779">
                <a:moveTo>
                  <a:pt x="4734928" y="20650"/>
                </a:moveTo>
                <a:lnTo>
                  <a:pt x="4731651" y="19964"/>
                </a:lnTo>
                <a:lnTo>
                  <a:pt x="4731055" y="21336"/>
                </a:lnTo>
                <a:lnTo>
                  <a:pt x="4732350" y="21336"/>
                </a:lnTo>
                <a:lnTo>
                  <a:pt x="4732947" y="22021"/>
                </a:lnTo>
                <a:lnTo>
                  <a:pt x="4734928" y="22021"/>
                </a:lnTo>
                <a:lnTo>
                  <a:pt x="4734928" y="20650"/>
                </a:lnTo>
                <a:close/>
              </a:path>
              <a:path w="9144000" h="398779">
                <a:moveTo>
                  <a:pt x="4735855" y="374853"/>
                </a:moveTo>
                <a:lnTo>
                  <a:pt x="4731766" y="375488"/>
                </a:lnTo>
                <a:lnTo>
                  <a:pt x="4730394" y="376631"/>
                </a:lnTo>
                <a:lnTo>
                  <a:pt x="4731029" y="377647"/>
                </a:lnTo>
                <a:lnTo>
                  <a:pt x="4735131" y="378790"/>
                </a:lnTo>
                <a:lnTo>
                  <a:pt x="4735855" y="374853"/>
                </a:lnTo>
                <a:close/>
              </a:path>
              <a:path w="9144000" h="398779">
                <a:moveTo>
                  <a:pt x="4735855" y="370916"/>
                </a:moveTo>
                <a:lnTo>
                  <a:pt x="4734496" y="369900"/>
                </a:lnTo>
                <a:lnTo>
                  <a:pt x="4731029" y="370408"/>
                </a:lnTo>
                <a:lnTo>
                  <a:pt x="4729035" y="370916"/>
                </a:lnTo>
                <a:lnTo>
                  <a:pt x="4731766" y="370916"/>
                </a:lnTo>
                <a:lnTo>
                  <a:pt x="4729670" y="372694"/>
                </a:lnTo>
                <a:lnTo>
                  <a:pt x="4731029" y="372694"/>
                </a:lnTo>
                <a:lnTo>
                  <a:pt x="4734496" y="373202"/>
                </a:lnTo>
                <a:lnTo>
                  <a:pt x="4735131" y="372694"/>
                </a:lnTo>
                <a:lnTo>
                  <a:pt x="4735855" y="370916"/>
                </a:lnTo>
                <a:close/>
              </a:path>
              <a:path w="9144000" h="398779">
                <a:moveTo>
                  <a:pt x="4736820" y="125310"/>
                </a:moveTo>
                <a:lnTo>
                  <a:pt x="4734928" y="124548"/>
                </a:lnTo>
                <a:lnTo>
                  <a:pt x="4732947" y="126707"/>
                </a:lnTo>
                <a:lnTo>
                  <a:pt x="4735525" y="126707"/>
                </a:lnTo>
                <a:lnTo>
                  <a:pt x="4735525" y="125945"/>
                </a:lnTo>
                <a:lnTo>
                  <a:pt x="4736820" y="125945"/>
                </a:lnTo>
                <a:lnTo>
                  <a:pt x="4736820" y="125310"/>
                </a:lnTo>
                <a:close/>
              </a:path>
              <a:path w="9144000" h="398779">
                <a:moveTo>
                  <a:pt x="4737227" y="28257"/>
                </a:moveTo>
                <a:lnTo>
                  <a:pt x="4732401" y="27749"/>
                </a:lnTo>
                <a:lnTo>
                  <a:pt x="4724933" y="28765"/>
                </a:lnTo>
                <a:lnTo>
                  <a:pt x="4725568" y="32194"/>
                </a:lnTo>
                <a:lnTo>
                  <a:pt x="4732401" y="34353"/>
                </a:lnTo>
                <a:lnTo>
                  <a:pt x="4734496" y="31051"/>
                </a:lnTo>
                <a:lnTo>
                  <a:pt x="4737227" y="28257"/>
                </a:lnTo>
                <a:close/>
              </a:path>
              <a:path w="9144000" h="398779">
                <a:moveTo>
                  <a:pt x="4739398" y="14452"/>
                </a:moveTo>
                <a:lnTo>
                  <a:pt x="4739017" y="14376"/>
                </a:lnTo>
                <a:lnTo>
                  <a:pt x="4738789" y="14452"/>
                </a:lnTo>
                <a:lnTo>
                  <a:pt x="4739398" y="14452"/>
                </a:lnTo>
                <a:close/>
              </a:path>
              <a:path w="9144000" h="398779">
                <a:moveTo>
                  <a:pt x="4740084" y="36474"/>
                </a:moveTo>
                <a:lnTo>
                  <a:pt x="4739398" y="34404"/>
                </a:lnTo>
                <a:lnTo>
                  <a:pt x="4737506" y="33718"/>
                </a:lnTo>
                <a:lnTo>
                  <a:pt x="4736211" y="34404"/>
                </a:lnTo>
                <a:lnTo>
                  <a:pt x="4736211" y="35788"/>
                </a:lnTo>
                <a:lnTo>
                  <a:pt x="4738103" y="36474"/>
                </a:lnTo>
                <a:lnTo>
                  <a:pt x="4740084" y="36474"/>
                </a:lnTo>
                <a:close/>
              </a:path>
              <a:path w="9144000" h="398779">
                <a:moveTo>
                  <a:pt x="4741380" y="141820"/>
                </a:moveTo>
                <a:lnTo>
                  <a:pt x="4740084" y="141058"/>
                </a:lnTo>
                <a:lnTo>
                  <a:pt x="4737506" y="140423"/>
                </a:lnTo>
                <a:lnTo>
                  <a:pt x="4737506" y="141820"/>
                </a:lnTo>
                <a:lnTo>
                  <a:pt x="4738103" y="141820"/>
                </a:lnTo>
                <a:lnTo>
                  <a:pt x="4738103" y="142455"/>
                </a:lnTo>
                <a:lnTo>
                  <a:pt x="4739398" y="143217"/>
                </a:lnTo>
                <a:lnTo>
                  <a:pt x="4739398" y="142455"/>
                </a:lnTo>
                <a:lnTo>
                  <a:pt x="4740681" y="142455"/>
                </a:lnTo>
                <a:lnTo>
                  <a:pt x="4741380" y="141820"/>
                </a:lnTo>
                <a:close/>
              </a:path>
              <a:path w="9144000" h="398779">
                <a:moveTo>
                  <a:pt x="4741977" y="133565"/>
                </a:moveTo>
                <a:lnTo>
                  <a:pt x="4740084" y="133565"/>
                </a:lnTo>
                <a:lnTo>
                  <a:pt x="4741380" y="132168"/>
                </a:lnTo>
                <a:lnTo>
                  <a:pt x="4739398" y="131533"/>
                </a:lnTo>
                <a:lnTo>
                  <a:pt x="4736820" y="132803"/>
                </a:lnTo>
                <a:lnTo>
                  <a:pt x="4736211" y="133565"/>
                </a:lnTo>
                <a:lnTo>
                  <a:pt x="4738789" y="134962"/>
                </a:lnTo>
                <a:lnTo>
                  <a:pt x="4740681" y="134200"/>
                </a:lnTo>
                <a:lnTo>
                  <a:pt x="4741977" y="133565"/>
                </a:lnTo>
                <a:close/>
              </a:path>
              <a:path w="9144000" h="398779">
                <a:moveTo>
                  <a:pt x="4741977" y="68922"/>
                </a:moveTo>
                <a:lnTo>
                  <a:pt x="4740681" y="68922"/>
                </a:lnTo>
                <a:lnTo>
                  <a:pt x="4741977" y="69557"/>
                </a:lnTo>
                <a:lnTo>
                  <a:pt x="4741977" y="68922"/>
                </a:lnTo>
                <a:close/>
              </a:path>
              <a:path w="9144000" h="398779">
                <a:moveTo>
                  <a:pt x="4741977" y="11709"/>
                </a:moveTo>
                <a:lnTo>
                  <a:pt x="4740681" y="11010"/>
                </a:lnTo>
                <a:lnTo>
                  <a:pt x="4738103" y="10325"/>
                </a:lnTo>
                <a:lnTo>
                  <a:pt x="4736211" y="11709"/>
                </a:lnTo>
                <a:lnTo>
                  <a:pt x="4738103" y="12395"/>
                </a:lnTo>
                <a:lnTo>
                  <a:pt x="4736211" y="13766"/>
                </a:lnTo>
                <a:lnTo>
                  <a:pt x="4739017" y="14376"/>
                </a:lnTo>
                <a:lnTo>
                  <a:pt x="4740681" y="13766"/>
                </a:lnTo>
                <a:lnTo>
                  <a:pt x="4741977" y="11709"/>
                </a:lnTo>
                <a:close/>
              </a:path>
              <a:path w="9144000" h="398779">
                <a:moveTo>
                  <a:pt x="4744555" y="91528"/>
                </a:moveTo>
                <a:lnTo>
                  <a:pt x="4742662" y="90893"/>
                </a:lnTo>
                <a:lnTo>
                  <a:pt x="4742662" y="92925"/>
                </a:lnTo>
                <a:lnTo>
                  <a:pt x="4741862" y="92290"/>
                </a:lnTo>
                <a:lnTo>
                  <a:pt x="4740084" y="90893"/>
                </a:lnTo>
                <a:lnTo>
                  <a:pt x="4738789" y="90893"/>
                </a:lnTo>
                <a:lnTo>
                  <a:pt x="4737506" y="92925"/>
                </a:lnTo>
                <a:lnTo>
                  <a:pt x="4740681" y="92290"/>
                </a:lnTo>
                <a:lnTo>
                  <a:pt x="4740084" y="93687"/>
                </a:lnTo>
                <a:lnTo>
                  <a:pt x="4741977" y="94322"/>
                </a:lnTo>
                <a:lnTo>
                  <a:pt x="4743272" y="92925"/>
                </a:lnTo>
                <a:lnTo>
                  <a:pt x="4744555" y="91528"/>
                </a:lnTo>
                <a:close/>
              </a:path>
              <a:path w="9144000" h="398779">
                <a:moveTo>
                  <a:pt x="4745723" y="137363"/>
                </a:moveTo>
                <a:lnTo>
                  <a:pt x="4744555" y="138391"/>
                </a:lnTo>
                <a:lnTo>
                  <a:pt x="4745240" y="138391"/>
                </a:lnTo>
                <a:lnTo>
                  <a:pt x="4745723" y="137363"/>
                </a:lnTo>
                <a:close/>
              </a:path>
              <a:path w="9144000" h="398779">
                <a:moveTo>
                  <a:pt x="4746790" y="372694"/>
                </a:moveTo>
                <a:lnTo>
                  <a:pt x="4744694" y="373202"/>
                </a:lnTo>
                <a:lnTo>
                  <a:pt x="4744694" y="372059"/>
                </a:lnTo>
                <a:lnTo>
                  <a:pt x="4743323" y="372059"/>
                </a:lnTo>
                <a:lnTo>
                  <a:pt x="4741316" y="373202"/>
                </a:lnTo>
                <a:lnTo>
                  <a:pt x="4746790" y="374345"/>
                </a:lnTo>
                <a:lnTo>
                  <a:pt x="4746790" y="372694"/>
                </a:lnTo>
                <a:close/>
              </a:path>
              <a:path w="9144000" h="398779">
                <a:moveTo>
                  <a:pt x="4747819" y="74383"/>
                </a:moveTo>
                <a:lnTo>
                  <a:pt x="4747018" y="74777"/>
                </a:lnTo>
                <a:lnTo>
                  <a:pt x="4747107" y="74942"/>
                </a:lnTo>
                <a:lnTo>
                  <a:pt x="4747819" y="74383"/>
                </a:lnTo>
                <a:close/>
              </a:path>
              <a:path w="9144000" h="398779">
                <a:moveTo>
                  <a:pt x="4747819" y="19265"/>
                </a:moveTo>
                <a:lnTo>
                  <a:pt x="4746536" y="18580"/>
                </a:lnTo>
                <a:lnTo>
                  <a:pt x="4745850" y="18580"/>
                </a:lnTo>
                <a:lnTo>
                  <a:pt x="4743958" y="19265"/>
                </a:lnTo>
                <a:lnTo>
                  <a:pt x="4745240" y="19964"/>
                </a:lnTo>
                <a:lnTo>
                  <a:pt x="4742662" y="20650"/>
                </a:lnTo>
                <a:lnTo>
                  <a:pt x="4742662" y="21336"/>
                </a:lnTo>
                <a:lnTo>
                  <a:pt x="4747819" y="19964"/>
                </a:lnTo>
                <a:lnTo>
                  <a:pt x="4747819" y="19265"/>
                </a:lnTo>
                <a:close/>
              </a:path>
              <a:path w="9144000" h="398779">
                <a:moveTo>
                  <a:pt x="4748428" y="138391"/>
                </a:moveTo>
                <a:lnTo>
                  <a:pt x="4745850" y="138391"/>
                </a:lnTo>
                <a:lnTo>
                  <a:pt x="4748428" y="139026"/>
                </a:lnTo>
                <a:lnTo>
                  <a:pt x="4748428" y="138391"/>
                </a:lnTo>
                <a:close/>
              </a:path>
              <a:path w="9144000" h="398779">
                <a:moveTo>
                  <a:pt x="4748428" y="23393"/>
                </a:moveTo>
                <a:lnTo>
                  <a:pt x="4747819" y="22707"/>
                </a:lnTo>
                <a:lnTo>
                  <a:pt x="4741977" y="21336"/>
                </a:lnTo>
                <a:lnTo>
                  <a:pt x="4740681" y="24079"/>
                </a:lnTo>
                <a:lnTo>
                  <a:pt x="4741380" y="27533"/>
                </a:lnTo>
                <a:lnTo>
                  <a:pt x="4745850" y="28219"/>
                </a:lnTo>
                <a:lnTo>
                  <a:pt x="4747133" y="26149"/>
                </a:lnTo>
                <a:lnTo>
                  <a:pt x="4747514" y="26301"/>
                </a:lnTo>
                <a:lnTo>
                  <a:pt x="4747565" y="26149"/>
                </a:lnTo>
                <a:lnTo>
                  <a:pt x="4748428" y="23393"/>
                </a:lnTo>
                <a:close/>
              </a:path>
              <a:path w="9144000" h="398779">
                <a:moveTo>
                  <a:pt x="4748441" y="26695"/>
                </a:moveTo>
                <a:lnTo>
                  <a:pt x="4747514" y="26301"/>
                </a:lnTo>
                <a:lnTo>
                  <a:pt x="4747133" y="27533"/>
                </a:lnTo>
                <a:lnTo>
                  <a:pt x="4748441" y="26695"/>
                </a:lnTo>
                <a:close/>
              </a:path>
              <a:path w="9144000" h="398779">
                <a:moveTo>
                  <a:pt x="4748784" y="383362"/>
                </a:moveTo>
                <a:lnTo>
                  <a:pt x="4746790" y="382727"/>
                </a:lnTo>
                <a:lnTo>
                  <a:pt x="4745418" y="382727"/>
                </a:lnTo>
                <a:lnTo>
                  <a:pt x="4744047" y="382219"/>
                </a:lnTo>
                <a:lnTo>
                  <a:pt x="4743323" y="383362"/>
                </a:lnTo>
                <a:lnTo>
                  <a:pt x="4742688" y="383870"/>
                </a:lnTo>
                <a:lnTo>
                  <a:pt x="4739957" y="383870"/>
                </a:lnTo>
                <a:lnTo>
                  <a:pt x="4739957" y="384378"/>
                </a:lnTo>
                <a:lnTo>
                  <a:pt x="4734496" y="386156"/>
                </a:lnTo>
                <a:lnTo>
                  <a:pt x="4726940" y="385013"/>
                </a:lnTo>
                <a:lnTo>
                  <a:pt x="4721479" y="385521"/>
                </a:lnTo>
                <a:lnTo>
                  <a:pt x="4722609" y="386156"/>
                </a:lnTo>
                <a:lnTo>
                  <a:pt x="4725568" y="387807"/>
                </a:lnTo>
                <a:lnTo>
                  <a:pt x="4726305" y="388315"/>
                </a:lnTo>
                <a:lnTo>
                  <a:pt x="4731766" y="390093"/>
                </a:lnTo>
                <a:lnTo>
                  <a:pt x="4730394" y="390601"/>
                </a:lnTo>
                <a:lnTo>
                  <a:pt x="4731029" y="391744"/>
                </a:lnTo>
                <a:lnTo>
                  <a:pt x="4731766" y="392887"/>
                </a:lnTo>
                <a:lnTo>
                  <a:pt x="4735131" y="393395"/>
                </a:lnTo>
                <a:lnTo>
                  <a:pt x="4739233" y="392252"/>
                </a:lnTo>
                <a:lnTo>
                  <a:pt x="4738586" y="391109"/>
                </a:lnTo>
                <a:lnTo>
                  <a:pt x="4746053" y="388950"/>
                </a:lnTo>
                <a:lnTo>
                  <a:pt x="4744047" y="386664"/>
                </a:lnTo>
                <a:lnTo>
                  <a:pt x="4748784" y="383362"/>
                </a:lnTo>
                <a:close/>
              </a:path>
              <a:path w="9144000" h="398779">
                <a:moveTo>
                  <a:pt x="4749520" y="363169"/>
                </a:moveTo>
                <a:lnTo>
                  <a:pt x="4748149" y="362026"/>
                </a:lnTo>
                <a:lnTo>
                  <a:pt x="4744694" y="363169"/>
                </a:lnTo>
                <a:lnTo>
                  <a:pt x="4744047" y="361391"/>
                </a:lnTo>
                <a:lnTo>
                  <a:pt x="4744047" y="360248"/>
                </a:lnTo>
                <a:lnTo>
                  <a:pt x="4743323" y="360248"/>
                </a:lnTo>
                <a:lnTo>
                  <a:pt x="4744694" y="359232"/>
                </a:lnTo>
                <a:lnTo>
                  <a:pt x="4742688" y="358597"/>
                </a:lnTo>
                <a:lnTo>
                  <a:pt x="4739957" y="358089"/>
                </a:lnTo>
                <a:lnTo>
                  <a:pt x="4736503" y="358089"/>
                </a:lnTo>
                <a:lnTo>
                  <a:pt x="4733125" y="360248"/>
                </a:lnTo>
                <a:lnTo>
                  <a:pt x="4735157" y="363169"/>
                </a:lnTo>
                <a:lnTo>
                  <a:pt x="4735512" y="363677"/>
                </a:lnTo>
                <a:lnTo>
                  <a:pt x="4735855" y="364185"/>
                </a:lnTo>
                <a:lnTo>
                  <a:pt x="4742688" y="363677"/>
                </a:lnTo>
                <a:lnTo>
                  <a:pt x="4741964" y="364820"/>
                </a:lnTo>
                <a:lnTo>
                  <a:pt x="4742688" y="365963"/>
                </a:lnTo>
                <a:lnTo>
                  <a:pt x="4746790" y="365963"/>
                </a:lnTo>
                <a:lnTo>
                  <a:pt x="4748149" y="364185"/>
                </a:lnTo>
                <a:lnTo>
                  <a:pt x="4749520" y="363169"/>
                </a:lnTo>
                <a:close/>
              </a:path>
              <a:path w="9144000" h="398779">
                <a:moveTo>
                  <a:pt x="4749711" y="130390"/>
                </a:moveTo>
                <a:lnTo>
                  <a:pt x="4748428" y="130136"/>
                </a:lnTo>
                <a:lnTo>
                  <a:pt x="4748835" y="132168"/>
                </a:lnTo>
                <a:lnTo>
                  <a:pt x="4749711" y="132168"/>
                </a:lnTo>
                <a:lnTo>
                  <a:pt x="4749711" y="130390"/>
                </a:lnTo>
                <a:close/>
              </a:path>
              <a:path w="9144000" h="398779">
                <a:moveTo>
                  <a:pt x="4750409" y="106768"/>
                </a:moveTo>
                <a:lnTo>
                  <a:pt x="4742662" y="106768"/>
                </a:lnTo>
                <a:lnTo>
                  <a:pt x="4741380" y="105371"/>
                </a:lnTo>
                <a:lnTo>
                  <a:pt x="4740681" y="105371"/>
                </a:lnTo>
                <a:lnTo>
                  <a:pt x="4740681" y="104609"/>
                </a:lnTo>
                <a:lnTo>
                  <a:pt x="4741380" y="103974"/>
                </a:lnTo>
                <a:lnTo>
                  <a:pt x="4738103" y="103974"/>
                </a:lnTo>
                <a:lnTo>
                  <a:pt x="4736820" y="102577"/>
                </a:lnTo>
                <a:lnTo>
                  <a:pt x="4736211" y="104609"/>
                </a:lnTo>
                <a:lnTo>
                  <a:pt x="4736820" y="104609"/>
                </a:lnTo>
                <a:lnTo>
                  <a:pt x="4738103" y="105371"/>
                </a:lnTo>
                <a:lnTo>
                  <a:pt x="4738789" y="105371"/>
                </a:lnTo>
                <a:lnTo>
                  <a:pt x="4737506" y="106768"/>
                </a:lnTo>
                <a:lnTo>
                  <a:pt x="4738103" y="107403"/>
                </a:lnTo>
                <a:lnTo>
                  <a:pt x="4738789" y="107403"/>
                </a:lnTo>
                <a:lnTo>
                  <a:pt x="4738103" y="108038"/>
                </a:lnTo>
                <a:lnTo>
                  <a:pt x="4737506" y="108800"/>
                </a:lnTo>
                <a:lnTo>
                  <a:pt x="4737506" y="110197"/>
                </a:lnTo>
                <a:lnTo>
                  <a:pt x="4740681" y="108038"/>
                </a:lnTo>
                <a:lnTo>
                  <a:pt x="4740681" y="111937"/>
                </a:lnTo>
                <a:lnTo>
                  <a:pt x="4737417" y="112306"/>
                </a:lnTo>
                <a:lnTo>
                  <a:pt x="4737011" y="112255"/>
                </a:lnTo>
                <a:lnTo>
                  <a:pt x="4735423" y="110934"/>
                </a:lnTo>
                <a:lnTo>
                  <a:pt x="4735423" y="118554"/>
                </a:lnTo>
                <a:lnTo>
                  <a:pt x="4735309" y="118681"/>
                </a:lnTo>
                <a:lnTo>
                  <a:pt x="4735131" y="118554"/>
                </a:lnTo>
                <a:lnTo>
                  <a:pt x="4735423" y="118554"/>
                </a:lnTo>
                <a:lnTo>
                  <a:pt x="4735423" y="110934"/>
                </a:lnTo>
                <a:lnTo>
                  <a:pt x="4735131" y="110680"/>
                </a:lnTo>
                <a:lnTo>
                  <a:pt x="4735080" y="117233"/>
                </a:lnTo>
                <a:lnTo>
                  <a:pt x="4734344" y="117055"/>
                </a:lnTo>
                <a:lnTo>
                  <a:pt x="4734928" y="117055"/>
                </a:lnTo>
                <a:lnTo>
                  <a:pt x="4735080" y="117233"/>
                </a:lnTo>
                <a:lnTo>
                  <a:pt x="4735080" y="110680"/>
                </a:lnTo>
                <a:lnTo>
                  <a:pt x="4734496" y="110680"/>
                </a:lnTo>
                <a:lnTo>
                  <a:pt x="4734407" y="110274"/>
                </a:lnTo>
                <a:lnTo>
                  <a:pt x="4734928" y="110197"/>
                </a:lnTo>
                <a:lnTo>
                  <a:pt x="4737379" y="108038"/>
                </a:lnTo>
                <a:lnTo>
                  <a:pt x="4738103" y="107403"/>
                </a:lnTo>
                <a:lnTo>
                  <a:pt x="4733798" y="107403"/>
                </a:lnTo>
                <a:lnTo>
                  <a:pt x="4733658" y="106768"/>
                </a:lnTo>
                <a:lnTo>
                  <a:pt x="4736897" y="106768"/>
                </a:lnTo>
                <a:lnTo>
                  <a:pt x="4734242" y="105371"/>
                </a:lnTo>
                <a:lnTo>
                  <a:pt x="4731055" y="104609"/>
                </a:lnTo>
                <a:lnTo>
                  <a:pt x="4731004" y="104775"/>
                </a:lnTo>
                <a:lnTo>
                  <a:pt x="4727232" y="102425"/>
                </a:lnTo>
                <a:lnTo>
                  <a:pt x="4725428" y="101688"/>
                </a:lnTo>
                <a:lnTo>
                  <a:pt x="4726495" y="100545"/>
                </a:lnTo>
                <a:lnTo>
                  <a:pt x="4730369" y="98513"/>
                </a:lnTo>
                <a:lnTo>
                  <a:pt x="4730750" y="97294"/>
                </a:lnTo>
                <a:lnTo>
                  <a:pt x="4731029" y="97218"/>
                </a:lnTo>
                <a:lnTo>
                  <a:pt x="4730775" y="97218"/>
                </a:lnTo>
                <a:lnTo>
                  <a:pt x="4731055" y="96354"/>
                </a:lnTo>
                <a:lnTo>
                  <a:pt x="4725797" y="94183"/>
                </a:lnTo>
                <a:lnTo>
                  <a:pt x="4724933" y="92773"/>
                </a:lnTo>
                <a:lnTo>
                  <a:pt x="4720107" y="94424"/>
                </a:lnTo>
                <a:lnTo>
                  <a:pt x="4724209" y="98869"/>
                </a:lnTo>
                <a:lnTo>
                  <a:pt x="4725517" y="98552"/>
                </a:lnTo>
                <a:lnTo>
                  <a:pt x="4725898" y="100545"/>
                </a:lnTo>
                <a:lnTo>
                  <a:pt x="4725213" y="101612"/>
                </a:lnTo>
                <a:lnTo>
                  <a:pt x="4713630" y="96862"/>
                </a:lnTo>
                <a:lnTo>
                  <a:pt x="4714443" y="92633"/>
                </a:lnTo>
                <a:lnTo>
                  <a:pt x="4716018" y="93281"/>
                </a:lnTo>
                <a:lnTo>
                  <a:pt x="4716742" y="92138"/>
                </a:lnTo>
                <a:lnTo>
                  <a:pt x="4718748" y="93281"/>
                </a:lnTo>
                <a:lnTo>
                  <a:pt x="4720107" y="91630"/>
                </a:lnTo>
                <a:lnTo>
                  <a:pt x="4719472" y="91122"/>
                </a:lnTo>
                <a:lnTo>
                  <a:pt x="4716742" y="89979"/>
                </a:lnTo>
                <a:lnTo>
                  <a:pt x="4716018" y="90424"/>
                </a:lnTo>
                <a:lnTo>
                  <a:pt x="4716018" y="91630"/>
                </a:lnTo>
                <a:lnTo>
                  <a:pt x="4714583" y="91897"/>
                </a:lnTo>
                <a:lnTo>
                  <a:pt x="4714633" y="91630"/>
                </a:lnTo>
                <a:lnTo>
                  <a:pt x="4716018" y="91630"/>
                </a:lnTo>
                <a:lnTo>
                  <a:pt x="4716018" y="90424"/>
                </a:lnTo>
                <a:lnTo>
                  <a:pt x="4714710" y="91211"/>
                </a:lnTo>
                <a:lnTo>
                  <a:pt x="4715573" y="86702"/>
                </a:lnTo>
                <a:lnTo>
                  <a:pt x="4716780" y="85407"/>
                </a:lnTo>
                <a:lnTo>
                  <a:pt x="4714291" y="84670"/>
                </a:lnTo>
                <a:lnTo>
                  <a:pt x="4714887" y="84670"/>
                </a:lnTo>
                <a:lnTo>
                  <a:pt x="4714887" y="84035"/>
                </a:lnTo>
                <a:lnTo>
                  <a:pt x="4714887" y="83273"/>
                </a:lnTo>
                <a:lnTo>
                  <a:pt x="4713592" y="84035"/>
                </a:lnTo>
                <a:lnTo>
                  <a:pt x="4711014" y="84035"/>
                </a:lnTo>
                <a:lnTo>
                  <a:pt x="4711014" y="83273"/>
                </a:lnTo>
                <a:lnTo>
                  <a:pt x="4714887" y="81241"/>
                </a:lnTo>
                <a:lnTo>
                  <a:pt x="4714151" y="81241"/>
                </a:lnTo>
                <a:lnTo>
                  <a:pt x="4715383" y="79311"/>
                </a:lnTo>
                <a:lnTo>
                  <a:pt x="4712652" y="78168"/>
                </a:lnTo>
                <a:lnTo>
                  <a:pt x="4711281" y="79324"/>
                </a:lnTo>
                <a:lnTo>
                  <a:pt x="4711281" y="80962"/>
                </a:lnTo>
                <a:lnTo>
                  <a:pt x="4711077" y="81102"/>
                </a:lnTo>
                <a:lnTo>
                  <a:pt x="4711166" y="80924"/>
                </a:lnTo>
                <a:lnTo>
                  <a:pt x="4711281" y="79324"/>
                </a:lnTo>
                <a:lnTo>
                  <a:pt x="4710646" y="79844"/>
                </a:lnTo>
                <a:lnTo>
                  <a:pt x="4707153" y="79844"/>
                </a:lnTo>
                <a:lnTo>
                  <a:pt x="4707153" y="81241"/>
                </a:lnTo>
                <a:lnTo>
                  <a:pt x="4709731" y="81241"/>
                </a:lnTo>
                <a:lnTo>
                  <a:pt x="4710417" y="81876"/>
                </a:lnTo>
                <a:lnTo>
                  <a:pt x="4710417" y="82638"/>
                </a:lnTo>
                <a:lnTo>
                  <a:pt x="4709122" y="84035"/>
                </a:lnTo>
                <a:lnTo>
                  <a:pt x="4707839" y="84035"/>
                </a:lnTo>
                <a:lnTo>
                  <a:pt x="4705858" y="83273"/>
                </a:lnTo>
                <a:lnTo>
                  <a:pt x="4702924" y="86436"/>
                </a:lnTo>
                <a:lnTo>
                  <a:pt x="4702695" y="86258"/>
                </a:lnTo>
                <a:lnTo>
                  <a:pt x="4702695" y="86677"/>
                </a:lnTo>
                <a:lnTo>
                  <a:pt x="4702695" y="86258"/>
                </a:lnTo>
                <a:lnTo>
                  <a:pt x="4700359" y="84391"/>
                </a:lnTo>
                <a:lnTo>
                  <a:pt x="4699406" y="83769"/>
                </a:lnTo>
                <a:lnTo>
                  <a:pt x="4699406" y="92925"/>
                </a:lnTo>
                <a:lnTo>
                  <a:pt x="4699406" y="83769"/>
                </a:lnTo>
                <a:lnTo>
                  <a:pt x="4696904" y="82105"/>
                </a:lnTo>
                <a:lnTo>
                  <a:pt x="4689437" y="83756"/>
                </a:lnTo>
                <a:lnTo>
                  <a:pt x="4690072" y="87185"/>
                </a:lnTo>
                <a:lnTo>
                  <a:pt x="4684611" y="86042"/>
                </a:lnTo>
                <a:lnTo>
                  <a:pt x="4681715" y="87185"/>
                </a:lnTo>
                <a:lnTo>
                  <a:pt x="4679150" y="88201"/>
                </a:lnTo>
                <a:lnTo>
                  <a:pt x="4678781" y="89344"/>
                </a:lnTo>
                <a:lnTo>
                  <a:pt x="4678045" y="91630"/>
                </a:lnTo>
                <a:lnTo>
                  <a:pt x="4677143" y="94424"/>
                </a:lnTo>
                <a:lnTo>
                  <a:pt x="4686706" y="91630"/>
                </a:lnTo>
                <a:lnTo>
                  <a:pt x="4687544" y="93281"/>
                </a:lnTo>
                <a:lnTo>
                  <a:pt x="4687862" y="93916"/>
                </a:lnTo>
                <a:lnTo>
                  <a:pt x="4688700" y="95567"/>
                </a:lnTo>
                <a:lnTo>
                  <a:pt x="4690796" y="94424"/>
                </a:lnTo>
                <a:lnTo>
                  <a:pt x="4693526" y="93916"/>
                </a:lnTo>
                <a:lnTo>
                  <a:pt x="4696904" y="94424"/>
                </a:lnTo>
                <a:lnTo>
                  <a:pt x="4696904" y="95059"/>
                </a:lnTo>
                <a:lnTo>
                  <a:pt x="4698263" y="95567"/>
                </a:lnTo>
                <a:lnTo>
                  <a:pt x="4700359" y="96075"/>
                </a:lnTo>
                <a:lnTo>
                  <a:pt x="4700994" y="96075"/>
                </a:lnTo>
                <a:lnTo>
                  <a:pt x="4700994" y="95567"/>
                </a:lnTo>
                <a:lnTo>
                  <a:pt x="4701718" y="95567"/>
                </a:lnTo>
                <a:lnTo>
                  <a:pt x="4703724" y="97218"/>
                </a:lnTo>
                <a:lnTo>
                  <a:pt x="4707826" y="97853"/>
                </a:lnTo>
                <a:lnTo>
                  <a:pt x="4703369" y="95821"/>
                </a:lnTo>
                <a:lnTo>
                  <a:pt x="4712716" y="97015"/>
                </a:lnTo>
                <a:lnTo>
                  <a:pt x="4709185" y="98869"/>
                </a:lnTo>
                <a:lnTo>
                  <a:pt x="4716018" y="98869"/>
                </a:lnTo>
                <a:lnTo>
                  <a:pt x="4714646" y="100012"/>
                </a:lnTo>
                <a:lnTo>
                  <a:pt x="4713287" y="100012"/>
                </a:lnTo>
                <a:lnTo>
                  <a:pt x="4711916" y="99504"/>
                </a:lnTo>
                <a:lnTo>
                  <a:pt x="4710557" y="99504"/>
                </a:lnTo>
                <a:lnTo>
                  <a:pt x="4711154" y="100012"/>
                </a:lnTo>
                <a:lnTo>
                  <a:pt x="4713287" y="101790"/>
                </a:lnTo>
                <a:lnTo>
                  <a:pt x="4713287" y="109537"/>
                </a:lnTo>
                <a:lnTo>
                  <a:pt x="4712601" y="111099"/>
                </a:lnTo>
                <a:lnTo>
                  <a:pt x="4706455" y="110172"/>
                </a:lnTo>
                <a:lnTo>
                  <a:pt x="4711281" y="109029"/>
                </a:lnTo>
                <a:lnTo>
                  <a:pt x="4709960" y="107530"/>
                </a:lnTo>
                <a:lnTo>
                  <a:pt x="4713287" y="109537"/>
                </a:lnTo>
                <a:lnTo>
                  <a:pt x="4713287" y="101790"/>
                </a:lnTo>
                <a:lnTo>
                  <a:pt x="4711916" y="102298"/>
                </a:lnTo>
                <a:lnTo>
                  <a:pt x="4708372" y="105714"/>
                </a:lnTo>
                <a:lnTo>
                  <a:pt x="4707826" y="105092"/>
                </a:lnTo>
                <a:lnTo>
                  <a:pt x="4701718" y="105092"/>
                </a:lnTo>
                <a:lnTo>
                  <a:pt x="4708550" y="108521"/>
                </a:lnTo>
                <a:lnTo>
                  <a:pt x="4703089" y="108521"/>
                </a:lnTo>
                <a:lnTo>
                  <a:pt x="4704245" y="110134"/>
                </a:lnTo>
                <a:lnTo>
                  <a:pt x="4700994" y="109537"/>
                </a:lnTo>
                <a:lnTo>
                  <a:pt x="4696904" y="109029"/>
                </a:lnTo>
                <a:lnTo>
                  <a:pt x="4694669" y="111315"/>
                </a:lnTo>
                <a:lnTo>
                  <a:pt x="4694745" y="111607"/>
                </a:lnTo>
                <a:lnTo>
                  <a:pt x="4694606" y="111366"/>
                </a:lnTo>
                <a:lnTo>
                  <a:pt x="4694161" y="111823"/>
                </a:lnTo>
                <a:lnTo>
                  <a:pt x="4695253" y="111950"/>
                </a:lnTo>
                <a:lnTo>
                  <a:pt x="4696257" y="112331"/>
                </a:lnTo>
                <a:lnTo>
                  <a:pt x="4698263" y="112331"/>
                </a:lnTo>
                <a:lnTo>
                  <a:pt x="4698987" y="112331"/>
                </a:lnTo>
                <a:lnTo>
                  <a:pt x="4700359" y="110680"/>
                </a:lnTo>
                <a:lnTo>
                  <a:pt x="4703089" y="111823"/>
                </a:lnTo>
                <a:lnTo>
                  <a:pt x="4704346" y="110299"/>
                </a:lnTo>
                <a:lnTo>
                  <a:pt x="4705096" y="111315"/>
                </a:lnTo>
                <a:lnTo>
                  <a:pt x="4708550" y="111823"/>
                </a:lnTo>
                <a:lnTo>
                  <a:pt x="4712436" y="111455"/>
                </a:lnTo>
                <a:lnTo>
                  <a:pt x="4712284" y="111823"/>
                </a:lnTo>
                <a:lnTo>
                  <a:pt x="4711281" y="114109"/>
                </a:lnTo>
                <a:lnTo>
                  <a:pt x="4712538" y="114350"/>
                </a:lnTo>
                <a:lnTo>
                  <a:pt x="4712652" y="114617"/>
                </a:lnTo>
                <a:lnTo>
                  <a:pt x="4715319" y="115735"/>
                </a:lnTo>
                <a:lnTo>
                  <a:pt x="4715383" y="116903"/>
                </a:lnTo>
                <a:lnTo>
                  <a:pt x="4718113" y="117411"/>
                </a:lnTo>
                <a:lnTo>
                  <a:pt x="4720107" y="116268"/>
                </a:lnTo>
                <a:lnTo>
                  <a:pt x="4719472" y="116268"/>
                </a:lnTo>
                <a:lnTo>
                  <a:pt x="4719510" y="115735"/>
                </a:lnTo>
                <a:lnTo>
                  <a:pt x="4722203" y="116268"/>
                </a:lnTo>
                <a:lnTo>
                  <a:pt x="4724933" y="114617"/>
                </a:lnTo>
                <a:lnTo>
                  <a:pt x="4728299" y="114109"/>
                </a:lnTo>
                <a:lnTo>
                  <a:pt x="4731029" y="113474"/>
                </a:lnTo>
                <a:lnTo>
                  <a:pt x="4731766" y="114109"/>
                </a:lnTo>
                <a:lnTo>
                  <a:pt x="4732401" y="114617"/>
                </a:lnTo>
                <a:lnTo>
                  <a:pt x="4732833" y="114617"/>
                </a:lnTo>
                <a:lnTo>
                  <a:pt x="4732350" y="116293"/>
                </a:lnTo>
                <a:lnTo>
                  <a:pt x="4732947" y="116293"/>
                </a:lnTo>
                <a:lnTo>
                  <a:pt x="4734166" y="117017"/>
                </a:lnTo>
                <a:lnTo>
                  <a:pt x="4731029" y="116268"/>
                </a:lnTo>
                <a:lnTo>
                  <a:pt x="4730394" y="116903"/>
                </a:lnTo>
                <a:lnTo>
                  <a:pt x="4730394" y="117411"/>
                </a:lnTo>
                <a:lnTo>
                  <a:pt x="4729670" y="118046"/>
                </a:lnTo>
                <a:lnTo>
                  <a:pt x="4729035" y="118046"/>
                </a:lnTo>
                <a:lnTo>
                  <a:pt x="4729670" y="118554"/>
                </a:lnTo>
                <a:lnTo>
                  <a:pt x="4730394" y="120205"/>
                </a:lnTo>
                <a:lnTo>
                  <a:pt x="4733125" y="120840"/>
                </a:lnTo>
                <a:lnTo>
                  <a:pt x="4736503" y="119697"/>
                </a:lnTo>
                <a:lnTo>
                  <a:pt x="4735881" y="119087"/>
                </a:lnTo>
                <a:lnTo>
                  <a:pt x="4736820" y="119087"/>
                </a:lnTo>
                <a:lnTo>
                  <a:pt x="4738789" y="117690"/>
                </a:lnTo>
                <a:lnTo>
                  <a:pt x="4738789" y="117055"/>
                </a:lnTo>
                <a:lnTo>
                  <a:pt x="4740072" y="115036"/>
                </a:lnTo>
                <a:lnTo>
                  <a:pt x="4740592" y="115125"/>
                </a:lnTo>
                <a:lnTo>
                  <a:pt x="4744047" y="114109"/>
                </a:lnTo>
                <a:lnTo>
                  <a:pt x="4741964" y="113474"/>
                </a:lnTo>
                <a:lnTo>
                  <a:pt x="4741710" y="113169"/>
                </a:lnTo>
                <a:lnTo>
                  <a:pt x="4741977" y="112864"/>
                </a:lnTo>
                <a:lnTo>
                  <a:pt x="4741392" y="112788"/>
                </a:lnTo>
                <a:lnTo>
                  <a:pt x="4741265" y="112649"/>
                </a:lnTo>
                <a:lnTo>
                  <a:pt x="4744555" y="111467"/>
                </a:lnTo>
                <a:lnTo>
                  <a:pt x="4743958" y="108038"/>
                </a:lnTo>
                <a:lnTo>
                  <a:pt x="4748428" y="108800"/>
                </a:lnTo>
                <a:lnTo>
                  <a:pt x="4749165" y="108038"/>
                </a:lnTo>
                <a:lnTo>
                  <a:pt x="4750409" y="106768"/>
                </a:lnTo>
                <a:close/>
              </a:path>
              <a:path w="9144000" h="398779">
                <a:moveTo>
                  <a:pt x="4751006" y="26149"/>
                </a:moveTo>
                <a:lnTo>
                  <a:pt x="4750409" y="25463"/>
                </a:lnTo>
                <a:lnTo>
                  <a:pt x="4748441" y="26695"/>
                </a:lnTo>
                <a:lnTo>
                  <a:pt x="4750409" y="27533"/>
                </a:lnTo>
                <a:lnTo>
                  <a:pt x="4750524" y="26695"/>
                </a:lnTo>
                <a:lnTo>
                  <a:pt x="4751006" y="26149"/>
                </a:lnTo>
                <a:close/>
              </a:path>
              <a:path w="9144000" h="398779">
                <a:moveTo>
                  <a:pt x="4752302" y="134962"/>
                </a:moveTo>
                <a:lnTo>
                  <a:pt x="4751692" y="134200"/>
                </a:lnTo>
                <a:lnTo>
                  <a:pt x="4749114" y="134200"/>
                </a:lnTo>
                <a:lnTo>
                  <a:pt x="4749114" y="133565"/>
                </a:lnTo>
                <a:lnTo>
                  <a:pt x="4748835" y="132168"/>
                </a:lnTo>
                <a:lnTo>
                  <a:pt x="4747133" y="132168"/>
                </a:lnTo>
                <a:lnTo>
                  <a:pt x="4747819" y="131533"/>
                </a:lnTo>
                <a:lnTo>
                  <a:pt x="4748428" y="130771"/>
                </a:lnTo>
                <a:lnTo>
                  <a:pt x="4747819" y="130136"/>
                </a:lnTo>
                <a:lnTo>
                  <a:pt x="4748428" y="130136"/>
                </a:lnTo>
                <a:lnTo>
                  <a:pt x="4748428" y="129374"/>
                </a:lnTo>
                <a:lnTo>
                  <a:pt x="4745240" y="129374"/>
                </a:lnTo>
                <a:lnTo>
                  <a:pt x="4744555" y="127977"/>
                </a:lnTo>
                <a:lnTo>
                  <a:pt x="4743272" y="127977"/>
                </a:lnTo>
                <a:lnTo>
                  <a:pt x="4743272" y="129374"/>
                </a:lnTo>
                <a:lnTo>
                  <a:pt x="4743958" y="130136"/>
                </a:lnTo>
                <a:lnTo>
                  <a:pt x="4743272" y="130771"/>
                </a:lnTo>
                <a:lnTo>
                  <a:pt x="4743742" y="130771"/>
                </a:lnTo>
                <a:lnTo>
                  <a:pt x="4743272" y="132168"/>
                </a:lnTo>
                <a:lnTo>
                  <a:pt x="4746536" y="135597"/>
                </a:lnTo>
                <a:lnTo>
                  <a:pt x="4745723" y="137363"/>
                </a:lnTo>
                <a:lnTo>
                  <a:pt x="4748428" y="134962"/>
                </a:lnTo>
                <a:lnTo>
                  <a:pt x="4751006" y="135597"/>
                </a:lnTo>
                <a:lnTo>
                  <a:pt x="4751692" y="136994"/>
                </a:lnTo>
                <a:lnTo>
                  <a:pt x="4752302" y="134962"/>
                </a:lnTo>
                <a:close/>
              </a:path>
              <a:path w="9144000" h="398779">
                <a:moveTo>
                  <a:pt x="4752987" y="117360"/>
                </a:moveTo>
                <a:lnTo>
                  <a:pt x="4751006" y="117690"/>
                </a:lnTo>
                <a:lnTo>
                  <a:pt x="4752987" y="118452"/>
                </a:lnTo>
                <a:lnTo>
                  <a:pt x="4752987" y="117360"/>
                </a:lnTo>
                <a:close/>
              </a:path>
              <a:path w="9144000" h="398779">
                <a:moveTo>
                  <a:pt x="4753737" y="117233"/>
                </a:moveTo>
                <a:lnTo>
                  <a:pt x="4752987" y="117055"/>
                </a:lnTo>
                <a:lnTo>
                  <a:pt x="4752987" y="117360"/>
                </a:lnTo>
                <a:lnTo>
                  <a:pt x="4753737" y="117233"/>
                </a:lnTo>
                <a:close/>
              </a:path>
              <a:path w="9144000" h="398779">
                <a:moveTo>
                  <a:pt x="4754270" y="137629"/>
                </a:moveTo>
                <a:lnTo>
                  <a:pt x="4751692" y="136994"/>
                </a:lnTo>
                <a:lnTo>
                  <a:pt x="4749711" y="136232"/>
                </a:lnTo>
                <a:lnTo>
                  <a:pt x="4749114" y="136994"/>
                </a:lnTo>
                <a:lnTo>
                  <a:pt x="4750409" y="137629"/>
                </a:lnTo>
                <a:lnTo>
                  <a:pt x="4749711" y="138391"/>
                </a:lnTo>
                <a:lnTo>
                  <a:pt x="4752302" y="138391"/>
                </a:lnTo>
                <a:lnTo>
                  <a:pt x="4754270" y="137629"/>
                </a:lnTo>
                <a:close/>
              </a:path>
              <a:path w="9144000" h="398779">
                <a:moveTo>
                  <a:pt x="4754270" y="13081"/>
                </a:moveTo>
                <a:lnTo>
                  <a:pt x="4753584" y="12395"/>
                </a:lnTo>
                <a:lnTo>
                  <a:pt x="4752987" y="11709"/>
                </a:lnTo>
                <a:lnTo>
                  <a:pt x="4749114" y="11709"/>
                </a:lnTo>
                <a:lnTo>
                  <a:pt x="4747819" y="13766"/>
                </a:lnTo>
                <a:lnTo>
                  <a:pt x="4749114" y="13766"/>
                </a:lnTo>
                <a:lnTo>
                  <a:pt x="4749114" y="14452"/>
                </a:lnTo>
                <a:lnTo>
                  <a:pt x="4751692" y="14452"/>
                </a:lnTo>
                <a:lnTo>
                  <a:pt x="4752302" y="15138"/>
                </a:lnTo>
                <a:lnTo>
                  <a:pt x="4752302" y="14452"/>
                </a:lnTo>
                <a:lnTo>
                  <a:pt x="4752987" y="13766"/>
                </a:lnTo>
                <a:lnTo>
                  <a:pt x="4754270" y="13766"/>
                </a:lnTo>
                <a:lnTo>
                  <a:pt x="4754270" y="13081"/>
                </a:lnTo>
                <a:close/>
              </a:path>
              <a:path w="9144000" h="398779">
                <a:moveTo>
                  <a:pt x="4754880" y="87464"/>
                </a:moveTo>
                <a:lnTo>
                  <a:pt x="4753584" y="86067"/>
                </a:lnTo>
                <a:lnTo>
                  <a:pt x="4752302" y="86067"/>
                </a:lnTo>
                <a:lnTo>
                  <a:pt x="4751006" y="85432"/>
                </a:lnTo>
                <a:lnTo>
                  <a:pt x="4750676" y="84670"/>
                </a:lnTo>
                <a:lnTo>
                  <a:pt x="4750409" y="84035"/>
                </a:lnTo>
                <a:lnTo>
                  <a:pt x="4754270" y="83273"/>
                </a:lnTo>
                <a:lnTo>
                  <a:pt x="4752302" y="82638"/>
                </a:lnTo>
                <a:lnTo>
                  <a:pt x="4747819" y="84670"/>
                </a:lnTo>
                <a:lnTo>
                  <a:pt x="4745050" y="84074"/>
                </a:lnTo>
                <a:lnTo>
                  <a:pt x="4746053" y="83248"/>
                </a:lnTo>
                <a:lnTo>
                  <a:pt x="4741964" y="80962"/>
                </a:lnTo>
                <a:lnTo>
                  <a:pt x="4739233" y="82105"/>
                </a:lnTo>
                <a:lnTo>
                  <a:pt x="4743323" y="82613"/>
                </a:lnTo>
                <a:lnTo>
                  <a:pt x="4738586" y="83756"/>
                </a:lnTo>
                <a:lnTo>
                  <a:pt x="4737862" y="84391"/>
                </a:lnTo>
                <a:lnTo>
                  <a:pt x="4740300" y="85559"/>
                </a:lnTo>
                <a:lnTo>
                  <a:pt x="4739398" y="87464"/>
                </a:lnTo>
                <a:lnTo>
                  <a:pt x="4737506" y="89496"/>
                </a:lnTo>
                <a:lnTo>
                  <a:pt x="4739398" y="90258"/>
                </a:lnTo>
                <a:lnTo>
                  <a:pt x="4741977" y="90893"/>
                </a:lnTo>
                <a:lnTo>
                  <a:pt x="4742662" y="90893"/>
                </a:lnTo>
                <a:lnTo>
                  <a:pt x="4743958" y="90258"/>
                </a:lnTo>
                <a:lnTo>
                  <a:pt x="4744555" y="89496"/>
                </a:lnTo>
                <a:lnTo>
                  <a:pt x="4747133" y="89496"/>
                </a:lnTo>
                <a:lnTo>
                  <a:pt x="4747133" y="90258"/>
                </a:lnTo>
                <a:lnTo>
                  <a:pt x="4749711" y="89496"/>
                </a:lnTo>
                <a:lnTo>
                  <a:pt x="4749711" y="90258"/>
                </a:lnTo>
                <a:lnTo>
                  <a:pt x="4749444" y="90830"/>
                </a:lnTo>
                <a:lnTo>
                  <a:pt x="4747133" y="90258"/>
                </a:lnTo>
                <a:lnTo>
                  <a:pt x="4746599" y="90830"/>
                </a:lnTo>
                <a:lnTo>
                  <a:pt x="4746612" y="90970"/>
                </a:lnTo>
                <a:lnTo>
                  <a:pt x="4747133" y="91528"/>
                </a:lnTo>
                <a:lnTo>
                  <a:pt x="4749381" y="90970"/>
                </a:lnTo>
                <a:lnTo>
                  <a:pt x="4749114" y="91528"/>
                </a:lnTo>
                <a:lnTo>
                  <a:pt x="4750409" y="91528"/>
                </a:lnTo>
                <a:lnTo>
                  <a:pt x="4750409" y="89496"/>
                </a:lnTo>
                <a:lnTo>
                  <a:pt x="4753584" y="88861"/>
                </a:lnTo>
                <a:lnTo>
                  <a:pt x="4754880" y="87464"/>
                </a:lnTo>
                <a:close/>
              </a:path>
              <a:path w="9144000" h="398779">
                <a:moveTo>
                  <a:pt x="4755566" y="131533"/>
                </a:moveTo>
                <a:lnTo>
                  <a:pt x="4755019" y="130771"/>
                </a:lnTo>
                <a:lnTo>
                  <a:pt x="4753584" y="128739"/>
                </a:lnTo>
                <a:lnTo>
                  <a:pt x="4752302" y="130771"/>
                </a:lnTo>
                <a:lnTo>
                  <a:pt x="4751692" y="129374"/>
                </a:lnTo>
                <a:lnTo>
                  <a:pt x="4751006" y="128739"/>
                </a:lnTo>
                <a:lnTo>
                  <a:pt x="4749711" y="129374"/>
                </a:lnTo>
                <a:lnTo>
                  <a:pt x="4749711" y="130390"/>
                </a:lnTo>
                <a:lnTo>
                  <a:pt x="4755566" y="131533"/>
                </a:lnTo>
                <a:close/>
              </a:path>
              <a:path w="9144000" h="398779">
                <a:moveTo>
                  <a:pt x="4756340" y="98869"/>
                </a:moveTo>
                <a:lnTo>
                  <a:pt x="4754257" y="98488"/>
                </a:lnTo>
                <a:lnTo>
                  <a:pt x="4753902" y="98120"/>
                </a:lnTo>
                <a:lnTo>
                  <a:pt x="4754981" y="97218"/>
                </a:lnTo>
                <a:lnTo>
                  <a:pt x="4753584" y="97218"/>
                </a:lnTo>
                <a:lnTo>
                  <a:pt x="4752302" y="97116"/>
                </a:lnTo>
                <a:lnTo>
                  <a:pt x="4751514" y="97218"/>
                </a:lnTo>
                <a:lnTo>
                  <a:pt x="4751514" y="97612"/>
                </a:lnTo>
                <a:lnTo>
                  <a:pt x="4748771" y="96685"/>
                </a:lnTo>
                <a:lnTo>
                  <a:pt x="4746790" y="94424"/>
                </a:lnTo>
                <a:lnTo>
                  <a:pt x="4739957" y="95567"/>
                </a:lnTo>
                <a:lnTo>
                  <a:pt x="4744047" y="98869"/>
                </a:lnTo>
                <a:lnTo>
                  <a:pt x="4747425" y="98869"/>
                </a:lnTo>
                <a:lnTo>
                  <a:pt x="4750968" y="98120"/>
                </a:lnTo>
                <a:lnTo>
                  <a:pt x="4749444" y="98869"/>
                </a:lnTo>
                <a:lnTo>
                  <a:pt x="4748149" y="99504"/>
                </a:lnTo>
                <a:lnTo>
                  <a:pt x="4750105" y="100012"/>
                </a:lnTo>
                <a:lnTo>
                  <a:pt x="4752302" y="101180"/>
                </a:lnTo>
                <a:lnTo>
                  <a:pt x="4752302" y="99783"/>
                </a:lnTo>
                <a:lnTo>
                  <a:pt x="4753826" y="99415"/>
                </a:lnTo>
                <a:lnTo>
                  <a:pt x="4754245" y="99504"/>
                </a:lnTo>
                <a:lnTo>
                  <a:pt x="4756340" y="98869"/>
                </a:lnTo>
                <a:close/>
              </a:path>
              <a:path w="9144000" h="398779">
                <a:moveTo>
                  <a:pt x="4756848" y="141058"/>
                </a:moveTo>
                <a:lnTo>
                  <a:pt x="4753584" y="141058"/>
                </a:lnTo>
                <a:lnTo>
                  <a:pt x="4753584" y="141820"/>
                </a:lnTo>
                <a:lnTo>
                  <a:pt x="4751692" y="143217"/>
                </a:lnTo>
                <a:lnTo>
                  <a:pt x="4753584" y="143852"/>
                </a:lnTo>
                <a:lnTo>
                  <a:pt x="4752987" y="143217"/>
                </a:lnTo>
                <a:lnTo>
                  <a:pt x="4756848" y="141058"/>
                </a:lnTo>
                <a:close/>
              </a:path>
              <a:path w="9144000" h="398779">
                <a:moveTo>
                  <a:pt x="4756848" y="61937"/>
                </a:moveTo>
                <a:lnTo>
                  <a:pt x="4753584" y="61937"/>
                </a:lnTo>
                <a:lnTo>
                  <a:pt x="4754270" y="62699"/>
                </a:lnTo>
                <a:lnTo>
                  <a:pt x="4754270" y="64096"/>
                </a:lnTo>
                <a:lnTo>
                  <a:pt x="4756848" y="64096"/>
                </a:lnTo>
                <a:lnTo>
                  <a:pt x="4756848" y="61937"/>
                </a:lnTo>
                <a:close/>
              </a:path>
              <a:path w="9144000" h="398779">
                <a:moveTo>
                  <a:pt x="4756848" y="38531"/>
                </a:moveTo>
                <a:lnTo>
                  <a:pt x="4752987" y="36474"/>
                </a:lnTo>
                <a:lnTo>
                  <a:pt x="4751692" y="38531"/>
                </a:lnTo>
                <a:lnTo>
                  <a:pt x="4752987" y="39217"/>
                </a:lnTo>
                <a:lnTo>
                  <a:pt x="4753584" y="39903"/>
                </a:lnTo>
                <a:lnTo>
                  <a:pt x="4756848" y="39903"/>
                </a:lnTo>
                <a:lnTo>
                  <a:pt x="4756848" y="38531"/>
                </a:lnTo>
                <a:close/>
              </a:path>
              <a:path w="9144000" h="398779">
                <a:moveTo>
                  <a:pt x="4758741" y="100545"/>
                </a:moveTo>
                <a:lnTo>
                  <a:pt x="4756848" y="99783"/>
                </a:lnTo>
                <a:lnTo>
                  <a:pt x="4754880" y="100545"/>
                </a:lnTo>
                <a:lnTo>
                  <a:pt x="4754270" y="102577"/>
                </a:lnTo>
                <a:lnTo>
                  <a:pt x="4757458" y="101942"/>
                </a:lnTo>
                <a:lnTo>
                  <a:pt x="4756162" y="101180"/>
                </a:lnTo>
                <a:lnTo>
                  <a:pt x="4758741" y="100545"/>
                </a:lnTo>
                <a:close/>
              </a:path>
              <a:path w="9144000" h="398779">
                <a:moveTo>
                  <a:pt x="4758741" y="27533"/>
                </a:moveTo>
                <a:lnTo>
                  <a:pt x="4758144" y="26835"/>
                </a:lnTo>
                <a:lnTo>
                  <a:pt x="4754270" y="26835"/>
                </a:lnTo>
                <a:lnTo>
                  <a:pt x="4754880" y="27533"/>
                </a:lnTo>
                <a:lnTo>
                  <a:pt x="4758741" y="27533"/>
                </a:lnTo>
                <a:close/>
              </a:path>
              <a:path w="9144000" h="398779">
                <a:moveTo>
                  <a:pt x="4759439" y="108038"/>
                </a:moveTo>
                <a:lnTo>
                  <a:pt x="4756848" y="108038"/>
                </a:lnTo>
                <a:lnTo>
                  <a:pt x="4757458" y="108800"/>
                </a:lnTo>
                <a:lnTo>
                  <a:pt x="4756162" y="110197"/>
                </a:lnTo>
                <a:lnTo>
                  <a:pt x="4758144" y="110197"/>
                </a:lnTo>
                <a:lnTo>
                  <a:pt x="4757458" y="109435"/>
                </a:lnTo>
                <a:lnTo>
                  <a:pt x="4759439" y="108038"/>
                </a:lnTo>
                <a:close/>
              </a:path>
              <a:path w="9144000" h="398779">
                <a:moveTo>
                  <a:pt x="4759706" y="377139"/>
                </a:moveTo>
                <a:lnTo>
                  <a:pt x="4753610" y="373710"/>
                </a:lnTo>
                <a:lnTo>
                  <a:pt x="4742688" y="375488"/>
                </a:lnTo>
                <a:lnTo>
                  <a:pt x="4743323" y="378790"/>
                </a:lnTo>
                <a:lnTo>
                  <a:pt x="4747425" y="381076"/>
                </a:lnTo>
                <a:lnTo>
                  <a:pt x="4753610" y="381584"/>
                </a:lnTo>
                <a:lnTo>
                  <a:pt x="4756975" y="380441"/>
                </a:lnTo>
                <a:lnTo>
                  <a:pt x="4757712" y="379425"/>
                </a:lnTo>
                <a:lnTo>
                  <a:pt x="4759071" y="378282"/>
                </a:lnTo>
                <a:lnTo>
                  <a:pt x="4759706" y="377139"/>
                </a:lnTo>
                <a:close/>
              </a:path>
              <a:path w="9144000" h="398779">
                <a:moveTo>
                  <a:pt x="4760722" y="139026"/>
                </a:moveTo>
                <a:lnTo>
                  <a:pt x="4758741" y="138391"/>
                </a:lnTo>
                <a:lnTo>
                  <a:pt x="4756848" y="140423"/>
                </a:lnTo>
                <a:lnTo>
                  <a:pt x="4758741" y="141058"/>
                </a:lnTo>
                <a:lnTo>
                  <a:pt x="4759439" y="140423"/>
                </a:lnTo>
                <a:lnTo>
                  <a:pt x="4760722" y="139026"/>
                </a:lnTo>
                <a:close/>
              </a:path>
              <a:path w="9144000" h="398779">
                <a:moveTo>
                  <a:pt x="4760722" y="68160"/>
                </a:moveTo>
                <a:lnTo>
                  <a:pt x="4760036" y="66128"/>
                </a:lnTo>
                <a:lnTo>
                  <a:pt x="4759439" y="64731"/>
                </a:lnTo>
                <a:lnTo>
                  <a:pt x="4756162" y="64731"/>
                </a:lnTo>
                <a:lnTo>
                  <a:pt x="4755566" y="65366"/>
                </a:lnTo>
                <a:lnTo>
                  <a:pt x="4755566" y="66763"/>
                </a:lnTo>
                <a:lnTo>
                  <a:pt x="4756162" y="67525"/>
                </a:lnTo>
                <a:lnTo>
                  <a:pt x="4758741" y="67525"/>
                </a:lnTo>
                <a:lnTo>
                  <a:pt x="4760722" y="68160"/>
                </a:lnTo>
                <a:close/>
              </a:path>
              <a:path w="9144000" h="398779">
                <a:moveTo>
                  <a:pt x="4761077" y="367614"/>
                </a:moveTo>
                <a:lnTo>
                  <a:pt x="4759071" y="367614"/>
                </a:lnTo>
                <a:lnTo>
                  <a:pt x="4757712" y="366979"/>
                </a:lnTo>
                <a:lnTo>
                  <a:pt x="4756975" y="366471"/>
                </a:lnTo>
                <a:lnTo>
                  <a:pt x="4754245" y="366979"/>
                </a:lnTo>
                <a:lnTo>
                  <a:pt x="4752124" y="368757"/>
                </a:lnTo>
                <a:lnTo>
                  <a:pt x="4751514" y="369265"/>
                </a:lnTo>
                <a:lnTo>
                  <a:pt x="4755616" y="369900"/>
                </a:lnTo>
                <a:lnTo>
                  <a:pt x="4756975" y="368757"/>
                </a:lnTo>
                <a:lnTo>
                  <a:pt x="4760442" y="369900"/>
                </a:lnTo>
                <a:lnTo>
                  <a:pt x="4761077" y="367614"/>
                </a:lnTo>
                <a:close/>
              </a:path>
              <a:path w="9144000" h="398779">
                <a:moveTo>
                  <a:pt x="4761077" y="53530"/>
                </a:moveTo>
                <a:lnTo>
                  <a:pt x="4760442" y="52387"/>
                </a:lnTo>
                <a:lnTo>
                  <a:pt x="4759706" y="51752"/>
                </a:lnTo>
                <a:lnTo>
                  <a:pt x="4759071" y="50736"/>
                </a:lnTo>
                <a:lnTo>
                  <a:pt x="4756340" y="50736"/>
                </a:lnTo>
                <a:lnTo>
                  <a:pt x="4756340" y="51752"/>
                </a:lnTo>
                <a:lnTo>
                  <a:pt x="4754981" y="52387"/>
                </a:lnTo>
                <a:lnTo>
                  <a:pt x="4756340" y="52895"/>
                </a:lnTo>
                <a:lnTo>
                  <a:pt x="4758347" y="54038"/>
                </a:lnTo>
                <a:lnTo>
                  <a:pt x="4761077" y="53530"/>
                </a:lnTo>
                <a:close/>
              </a:path>
              <a:path w="9144000" h="398779">
                <a:moveTo>
                  <a:pt x="4761979" y="45656"/>
                </a:moveTo>
                <a:lnTo>
                  <a:pt x="4760112" y="45656"/>
                </a:lnTo>
                <a:lnTo>
                  <a:pt x="4759706" y="45021"/>
                </a:lnTo>
                <a:lnTo>
                  <a:pt x="4756975" y="44513"/>
                </a:lnTo>
                <a:lnTo>
                  <a:pt x="4755083" y="45656"/>
                </a:lnTo>
                <a:lnTo>
                  <a:pt x="4750879" y="45656"/>
                </a:lnTo>
                <a:lnTo>
                  <a:pt x="4753534" y="47815"/>
                </a:lnTo>
                <a:lnTo>
                  <a:pt x="4756340" y="50101"/>
                </a:lnTo>
                <a:lnTo>
                  <a:pt x="4759071" y="48450"/>
                </a:lnTo>
                <a:lnTo>
                  <a:pt x="4761979" y="45656"/>
                </a:lnTo>
                <a:close/>
              </a:path>
              <a:path w="9144000" h="398779">
                <a:moveTo>
                  <a:pt x="4762017" y="115023"/>
                </a:moveTo>
                <a:lnTo>
                  <a:pt x="4758144" y="112864"/>
                </a:lnTo>
                <a:lnTo>
                  <a:pt x="4754880" y="117055"/>
                </a:lnTo>
                <a:lnTo>
                  <a:pt x="4753737" y="117233"/>
                </a:lnTo>
                <a:lnTo>
                  <a:pt x="4755566" y="117690"/>
                </a:lnTo>
                <a:lnTo>
                  <a:pt x="4755566" y="118452"/>
                </a:lnTo>
                <a:lnTo>
                  <a:pt x="4752302" y="119087"/>
                </a:lnTo>
                <a:lnTo>
                  <a:pt x="4754638" y="119545"/>
                </a:lnTo>
                <a:lnTo>
                  <a:pt x="4755908" y="119545"/>
                </a:lnTo>
                <a:lnTo>
                  <a:pt x="4758042" y="119545"/>
                </a:lnTo>
                <a:lnTo>
                  <a:pt x="4756378" y="119303"/>
                </a:lnTo>
                <a:lnTo>
                  <a:pt x="4756797" y="119087"/>
                </a:lnTo>
                <a:lnTo>
                  <a:pt x="4760722" y="117055"/>
                </a:lnTo>
                <a:lnTo>
                  <a:pt x="4762017" y="115023"/>
                </a:lnTo>
                <a:close/>
              </a:path>
              <a:path w="9144000" h="398779">
                <a:moveTo>
                  <a:pt x="4762436" y="397840"/>
                </a:moveTo>
                <a:lnTo>
                  <a:pt x="4756340" y="394538"/>
                </a:lnTo>
                <a:lnTo>
                  <a:pt x="4750155" y="397332"/>
                </a:lnTo>
                <a:lnTo>
                  <a:pt x="4751819" y="398602"/>
                </a:lnTo>
                <a:lnTo>
                  <a:pt x="4762360" y="398602"/>
                </a:lnTo>
                <a:lnTo>
                  <a:pt x="4762436" y="397840"/>
                </a:lnTo>
                <a:close/>
              </a:path>
              <a:path w="9144000" h="398779">
                <a:moveTo>
                  <a:pt x="4762893" y="116497"/>
                </a:moveTo>
                <a:lnTo>
                  <a:pt x="4762017" y="117055"/>
                </a:lnTo>
                <a:lnTo>
                  <a:pt x="4762614" y="117055"/>
                </a:lnTo>
                <a:lnTo>
                  <a:pt x="4762893" y="116497"/>
                </a:lnTo>
                <a:close/>
              </a:path>
              <a:path w="9144000" h="398779">
                <a:moveTo>
                  <a:pt x="4763795" y="115912"/>
                </a:moveTo>
                <a:lnTo>
                  <a:pt x="4763300" y="115658"/>
                </a:lnTo>
                <a:lnTo>
                  <a:pt x="4762893" y="116497"/>
                </a:lnTo>
                <a:lnTo>
                  <a:pt x="4763795" y="115912"/>
                </a:lnTo>
                <a:close/>
              </a:path>
              <a:path w="9144000" h="398779">
                <a:moveTo>
                  <a:pt x="4764329" y="45300"/>
                </a:moveTo>
                <a:lnTo>
                  <a:pt x="4763173" y="44513"/>
                </a:lnTo>
                <a:lnTo>
                  <a:pt x="4761979" y="45656"/>
                </a:lnTo>
                <a:lnTo>
                  <a:pt x="4763808" y="45656"/>
                </a:lnTo>
                <a:lnTo>
                  <a:pt x="4764329" y="45300"/>
                </a:lnTo>
                <a:close/>
              </a:path>
              <a:path w="9144000" h="398779">
                <a:moveTo>
                  <a:pt x="4764532" y="365963"/>
                </a:moveTo>
                <a:lnTo>
                  <a:pt x="4763173" y="365963"/>
                </a:lnTo>
                <a:lnTo>
                  <a:pt x="4763173" y="365328"/>
                </a:lnTo>
                <a:lnTo>
                  <a:pt x="4761077" y="365328"/>
                </a:lnTo>
                <a:lnTo>
                  <a:pt x="4760442" y="366471"/>
                </a:lnTo>
                <a:lnTo>
                  <a:pt x="4761077" y="366979"/>
                </a:lnTo>
                <a:lnTo>
                  <a:pt x="4764532" y="366979"/>
                </a:lnTo>
                <a:lnTo>
                  <a:pt x="4764532" y="365963"/>
                </a:lnTo>
                <a:close/>
              </a:path>
              <a:path w="9144000" h="398779">
                <a:moveTo>
                  <a:pt x="4764595" y="140423"/>
                </a:moveTo>
                <a:lnTo>
                  <a:pt x="4763300" y="138391"/>
                </a:lnTo>
                <a:lnTo>
                  <a:pt x="4762614" y="137629"/>
                </a:lnTo>
                <a:lnTo>
                  <a:pt x="4762017" y="138391"/>
                </a:lnTo>
                <a:lnTo>
                  <a:pt x="4762017" y="139788"/>
                </a:lnTo>
                <a:lnTo>
                  <a:pt x="4760036" y="141820"/>
                </a:lnTo>
                <a:lnTo>
                  <a:pt x="4762017" y="142455"/>
                </a:lnTo>
                <a:lnTo>
                  <a:pt x="4762614" y="141058"/>
                </a:lnTo>
                <a:lnTo>
                  <a:pt x="4764595" y="140423"/>
                </a:lnTo>
                <a:close/>
              </a:path>
              <a:path w="9144000" h="398779">
                <a:moveTo>
                  <a:pt x="4765192" y="36474"/>
                </a:moveTo>
                <a:lnTo>
                  <a:pt x="4764163" y="30962"/>
                </a:lnTo>
                <a:lnTo>
                  <a:pt x="4763909" y="29591"/>
                </a:lnTo>
                <a:lnTo>
                  <a:pt x="4757458" y="28905"/>
                </a:lnTo>
                <a:lnTo>
                  <a:pt x="4755566" y="30962"/>
                </a:lnTo>
                <a:lnTo>
                  <a:pt x="4754905" y="30276"/>
                </a:lnTo>
                <a:lnTo>
                  <a:pt x="4752302" y="27533"/>
                </a:lnTo>
                <a:lnTo>
                  <a:pt x="4751006" y="28219"/>
                </a:lnTo>
                <a:lnTo>
                  <a:pt x="4747819" y="28219"/>
                </a:lnTo>
                <a:lnTo>
                  <a:pt x="4745850" y="30276"/>
                </a:lnTo>
                <a:lnTo>
                  <a:pt x="4743958" y="32334"/>
                </a:lnTo>
                <a:lnTo>
                  <a:pt x="4741977" y="34404"/>
                </a:lnTo>
                <a:lnTo>
                  <a:pt x="4744555" y="35090"/>
                </a:lnTo>
                <a:lnTo>
                  <a:pt x="4747133" y="35090"/>
                </a:lnTo>
                <a:lnTo>
                  <a:pt x="4749711" y="35788"/>
                </a:lnTo>
                <a:lnTo>
                  <a:pt x="4750854" y="33350"/>
                </a:lnTo>
                <a:lnTo>
                  <a:pt x="4752886" y="33337"/>
                </a:lnTo>
                <a:lnTo>
                  <a:pt x="4753610" y="32194"/>
                </a:lnTo>
                <a:lnTo>
                  <a:pt x="4753610" y="31051"/>
                </a:lnTo>
                <a:lnTo>
                  <a:pt x="4753902" y="31051"/>
                </a:lnTo>
                <a:lnTo>
                  <a:pt x="4765192" y="36474"/>
                </a:lnTo>
                <a:close/>
              </a:path>
              <a:path w="9144000" h="398779">
                <a:moveTo>
                  <a:pt x="4767173" y="110197"/>
                </a:moveTo>
                <a:lnTo>
                  <a:pt x="4766488" y="110312"/>
                </a:lnTo>
                <a:lnTo>
                  <a:pt x="4766488" y="110617"/>
                </a:lnTo>
                <a:lnTo>
                  <a:pt x="4767173" y="110197"/>
                </a:lnTo>
                <a:close/>
              </a:path>
              <a:path w="9144000" h="398779">
                <a:moveTo>
                  <a:pt x="4767173" y="37846"/>
                </a:moveTo>
                <a:lnTo>
                  <a:pt x="4765192" y="37846"/>
                </a:lnTo>
                <a:lnTo>
                  <a:pt x="4764595" y="36474"/>
                </a:lnTo>
                <a:lnTo>
                  <a:pt x="4761331" y="37846"/>
                </a:lnTo>
                <a:lnTo>
                  <a:pt x="4760722" y="38531"/>
                </a:lnTo>
                <a:lnTo>
                  <a:pt x="4761331" y="39903"/>
                </a:lnTo>
                <a:lnTo>
                  <a:pt x="4767173" y="38531"/>
                </a:lnTo>
                <a:lnTo>
                  <a:pt x="4767173" y="37846"/>
                </a:lnTo>
                <a:close/>
              </a:path>
              <a:path w="9144000" h="398779">
                <a:moveTo>
                  <a:pt x="4768469" y="112229"/>
                </a:moveTo>
                <a:lnTo>
                  <a:pt x="4766488" y="110832"/>
                </a:lnTo>
                <a:lnTo>
                  <a:pt x="4766488" y="110617"/>
                </a:lnTo>
                <a:lnTo>
                  <a:pt x="4763909" y="112229"/>
                </a:lnTo>
                <a:lnTo>
                  <a:pt x="4765192" y="112229"/>
                </a:lnTo>
                <a:lnTo>
                  <a:pt x="4765878" y="112864"/>
                </a:lnTo>
                <a:lnTo>
                  <a:pt x="4766488" y="112864"/>
                </a:lnTo>
                <a:lnTo>
                  <a:pt x="4768469" y="112229"/>
                </a:lnTo>
                <a:close/>
              </a:path>
              <a:path w="9144000" h="398779">
                <a:moveTo>
                  <a:pt x="4769751" y="14452"/>
                </a:moveTo>
                <a:lnTo>
                  <a:pt x="4765878" y="13766"/>
                </a:lnTo>
                <a:lnTo>
                  <a:pt x="4763909" y="15138"/>
                </a:lnTo>
                <a:lnTo>
                  <a:pt x="4763909" y="12395"/>
                </a:lnTo>
                <a:lnTo>
                  <a:pt x="4760722" y="13081"/>
                </a:lnTo>
                <a:lnTo>
                  <a:pt x="4760036" y="15138"/>
                </a:lnTo>
                <a:lnTo>
                  <a:pt x="4759439" y="17195"/>
                </a:lnTo>
                <a:lnTo>
                  <a:pt x="4764595" y="17894"/>
                </a:lnTo>
                <a:lnTo>
                  <a:pt x="4767173" y="17195"/>
                </a:lnTo>
                <a:lnTo>
                  <a:pt x="4769104" y="15138"/>
                </a:lnTo>
                <a:lnTo>
                  <a:pt x="4769751" y="14452"/>
                </a:lnTo>
                <a:close/>
              </a:path>
              <a:path w="9144000" h="398779">
                <a:moveTo>
                  <a:pt x="4772939" y="86702"/>
                </a:moveTo>
                <a:lnTo>
                  <a:pt x="4772901" y="85344"/>
                </a:lnTo>
                <a:lnTo>
                  <a:pt x="4772330" y="84035"/>
                </a:lnTo>
                <a:lnTo>
                  <a:pt x="4769066" y="84035"/>
                </a:lnTo>
                <a:lnTo>
                  <a:pt x="4769066" y="85432"/>
                </a:lnTo>
                <a:lnTo>
                  <a:pt x="4769751" y="86702"/>
                </a:lnTo>
                <a:lnTo>
                  <a:pt x="4771047" y="86702"/>
                </a:lnTo>
                <a:lnTo>
                  <a:pt x="4769751" y="87464"/>
                </a:lnTo>
                <a:lnTo>
                  <a:pt x="4769066" y="87464"/>
                </a:lnTo>
                <a:lnTo>
                  <a:pt x="4767262" y="87185"/>
                </a:lnTo>
                <a:lnTo>
                  <a:pt x="4766538" y="89344"/>
                </a:lnTo>
                <a:lnTo>
                  <a:pt x="4763135" y="89344"/>
                </a:lnTo>
                <a:lnTo>
                  <a:pt x="4762614" y="88861"/>
                </a:lnTo>
                <a:lnTo>
                  <a:pt x="4761331" y="88861"/>
                </a:lnTo>
                <a:lnTo>
                  <a:pt x="4760722" y="89496"/>
                </a:lnTo>
                <a:lnTo>
                  <a:pt x="4758144" y="89496"/>
                </a:lnTo>
                <a:lnTo>
                  <a:pt x="4756848" y="90258"/>
                </a:lnTo>
                <a:lnTo>
                  <a:pt x="4759439" y="90893"/>
                </a:lnTo>
                <a:lnTo>
                  <a:pt x="4754880" y="90893"/>
                </a:lnTo>
                <a:lnTo>
                  <a:pt x="4755566" y="92290"/>
                </a:lnTo>
                <a:lnTo>
                  <a:pt x="4756848" y="92290"/>
                </a:lnTo>
                <a:lnTo>
                  <a:pt x="4756848" y="92925"/>
                </a:lnTo>
                <a:lnTo>
                  <a:pt x="4758144" y="93687"/>
                </a:lnTo>
                <a:lnTo>
                  <a:pt x="4760036" y="93687"/>
                </a:lnTo>
                <a:lnTo>
                  <a:pt x="4761331" y="92925"/>
                </a:lnTo>
                <a:lnTo>
                  <a:pt x="4762017" y="93687"/>
                </a:lnTo>
                <a:lnTo>
                  <a:pt x="4762614" y="93687"/>
                </a:lnTo>
                <a:lnTo>
                  <a:pt x="4763198" y="94221"/>
                </a:lnTo>
                <a:lnTo>
                  <a:pt x="4763605" y="94221"/>
                </a:lnTo>
                <a:lnTo>
                  <a:pt x="4770298" y="94221"/>
                </a:lnTo>
                <a:lnTo>
                  <a:pt x="4769751" y="93687"/>
                </a:lnTo>
                <a:lnTo>
                  <a:pt x="4763719" y="94183"/>
                </a:lnTo>
                <a:lnTo>
                  <a:pt x="4765192" y="93687"/>
                </a:lnTo>
                <a:lnTo>
                  <a:pt x="4767173" y="92925"/>
                </a:lnTo>
                <a:lnTo>
                  <a:pt x="4767046" y="90830"/>
                </a:lnTo>
                <a:lnTo>
                  <a:pt x="4766310" y="90436"/>
                </a:lnTo>
                <a:lnTo>
                  <a:pt x="4766538" y="90487"/>
                </a:lnTo>
                <a:lnTo>
                  <a:pt x="4768634" y="89979"/>
                </a:lnTo>
                <a:lnTo>
                  <a:pt x="4770742" y="88861"/>
                </a:lnTo>
                <a:lnTo>
                  <a:pt x="4772330" y="88861"/>
                </a:lnTo>
                <a:lnTo>
                  <a:pt x="4772939" y="88099"/>
                </a:lnTo>
                <a:lnTo>
                  <a:pt x="4772330" y="87464"/>
                </a:lnTo>
                <a:lnTo>
                  <a:pt x="4772330" y="86702"/>
                </a:lnTo>
                <a:lnTo>
                  <a:pt x="4772939" y="86702"/>
                </a:lnTo>
                <a:close/>
              </a:path>
              <a:path w="9144000" h="398779">
                <a:moveTo>
                  <a:pt x="4773625" y="141820"/>
                </a:moveTo>
                <a:lnTo>
                  <a:pt x="4771644" y="141058"/>
                </a:lnTo>
                <a:lnTo>
                  <a:pt x="4769066" y="142455"/>
                </a:lnTo>
                <a:lnTo>
                  <a:pt x="4773625" y="141820"/>
                </a:lnTo>
                <a:close/>
              </a:path>
              <a:path w="9144000" h="398779">
                <a:moveTo>
                  <a:pt x="4773625" y="141820"/>
                </a:moveTo>
                <a:lnTo>
                  <a:pt x="4772330" y="143852"/>
                </a:lnTo>
                <a:lnTo>
                  <a:pt x="4772939" y="143852"/>
                </a:lnTo>
                <a:lnTo>
                  <a:pt x="4773625" y="141820"/>
                </a:lnTo>
                <a:close/>
              </a:path>
              <a:path w="9144000" h="398779">
                <a:moveTo>
                  <a:pt x="4774908" y="110832"/>
                </a:moveTo>
                <a:lnTo>
                  <a:pt x="4772939" y="110832"/>
                </a:lnTo>
                <a:lnTo>
                  <a:pt x="4772330" y="111467"/>
                </a:lnTo>
                <a:lnTo>
                  <a:pt x="4771047" y="112229"/>
                </a:lnTo>
                <a:lnTo>
                  <a:pt x="4772330" y="112229"/>
                </a:lnTo>
                <a:lnTo>
                  <a:pt x="4772330" y="113626"/>
                </a:lnTo>
                <a:lnTo>
                  <a:pt x="4774908" y="113626"/>
                </a:lnTo>
                <a:lnTo>
                  <a:pt x="4774908" y="110832"/>
                </a:lnTo>
                <a:close/>
              </a:path>
              <a:path w="9144000" h="398779">
                <a:moveTo>
                  <a:pt x="4776203" y="143852"/>
                </a:moveTo>
                <a:lnTo>
                  <a:pt x="4772939" y="143852"/>
                </a:lnTo>
                <a:lnTo>
                  <a:pt x="4775517" y="145249"/>
                </a:lnTo>
                <a:lnTo>
                  <a:pt x="4776203" y="143852"/>
                </a:lnTo>
                <a:close/>
              </a:path>
              <a:path w="9144000" h="398779">
                <a:moveTo>
                  <a:pt x="4776800" y="77177"/>
                </a:moveTo>
                <a:lnTo>
                  <a:pt x="4772939" y="76415"/>
                </a:lnTo>
                <a:lnTo>
                  <a:pt x="4772939" y="74383"/>
                </a:lnTo>
                <a:lnTo>
                  <a:pt x="4772330" y="74383"/>
                </a:lnTo>
                <a:lnTo>
                  <a:pt x="4771644" y="75018"/>
                </a:lnTo>
                <a:lnTo>
                  <a:pt x="4771047" y="75018"/>
                </a:lnTo>
                <a:lnTo>
                  <a:pt x="4770348" y="76415"/>
                </a:lnTo>
                <a:lnTo>
                  <a:pt x="4770628" y="77812"/>
                </a:lnTo>
                <a:lnTo>
                  <a:pt x="4768469" y="77812"/>
                </a:lnTo>
                <a:lnTo>
                  <a:pt x="4769066" y="76415"/>
                </a:lnTo>
                <a:lnTo>
                  <a:pt x="4769853" y="74777"/>
                </a:lnTo>
                <a:lnTo>
                  <a:pt x="4770348" y="73621"/>
                </a:lnTo>
                <a:lnTo>
                  <a:pt x="4772330" y="73621"/>
                </a:lnTo>
                <a:lnTo>
                  <a:pt x="4772330" y="72351"/>
                </a:lnTo>
                <a:lnTo>
                  <a:pt x="4770348" y="72351"/>
                </a:lnTo>
                <a:lnTo>
                  <a:pt x="4767173" y="70192"/>
                </a:lnTo>
                <a:lnTo>
                  <a:pt x="4768469" y="67525"/>
                </a:lnTo>
                <a:lnTo>
                  <a:pt x="4771047" y="65366"/>
                </a:lnTo>
                <a:lnTo>
                  <a:pt x="4762614" y="64731"/>
                </a:lnTo>
                <a:lnTo>
                  <a:pt x="4763909" y="69557"/>
                </a:lnTo>
                <a:lnTo>
                  <a:pt x="4759439" y="69557"/>
                </a:lnTo>
                <a:lnTo>
                  <a:pt x="4759185" y="70192"/>
                </a:lnTo>
                <a:lnTo>
                  <a:pt x="4757458" y="70192"/>
                </a:lnTo>
                <a:lnTo>
                  <a:pt x="4758144" y="68922"/>
                </a:lnTo>
                <a:lnTo>
                  <a:pt x="4756848" y="68922"/>
                </a:lnTo>
                <a:lnTo>
                  <a:pt x="4755566" y="68160"/>
                </a:lnTo>
                <a:lnTo>
                  <a:pt x="4754270" y="68160"/>
                </a:lnTo>
                <a:lnTo>
                  <a:pt x="4754270" y="67957"/>
                </a:lnTo>
                <a:lnTo>
                  <a:pt x="4754981" y="66357"/>
                </a:lnTo>
                <a:lnTo>
                  <a:pt x="4753610" y="65214"/>
                </a:lnTo>
                <a:lnTo>
                  <a:pt x="4749520" y="64198"/>
                </a:lnTo>
                <a:lnTo>
                  <a:pt x="4745901" y="65290"/>
                </a:lnTo>
                <a:lnTo>
                  <a:pt x="4745901" y="75260"/>
                </a:lnTo>
                <a:lnTo>
                  <a:pt x="4744555" y="75780"/>
                </a:lnTo>
                <a:lnTo>
                  <a:pt x="4743272" y="75780"/>
                </a:lnTo>
                <a:lnTo>
                  <a:pt x="4745901" y="75260"/>
                </a:lnTo>
                <a:lnTo>
                  <a:pt x="4745901" y="65290"/>
                </a:lnTo>
                <a:lnTo>
                  <a:pt x="4744047" y="65849"/>
                </a:lnTo>
                <a:lnTo>
                  <a:pt x="4742269" y="68237"/>
                </a:lnTo>
                <a:lnTo>
                  <a:pt x="4741977" y="68160"/>
                </a:lnTo>
                <a:lnTo>
                  <a:pt x="4741977" y="68630"/>
                </a:lnTo>
                <a:lnTo>
                  <a:pt x="4741977" y="68922"/>
                </a:lnTo>
                <a:lnTo>
                  <a:pt x="4742256" y="69786"/>
                </a:lnTo>
                <a:lnTo>
                  <a:pt x="4742662" y="69786"/>
                </a:lnTo>
                <a:lnTo>
                  <a:pt x="4742662" y="70192"/>
                </a:lnTo>
                <a:lnTo>
                  <a:pt x="4743272" y="70192"/>
                </a:lnTo>
                <a:lnTo>
                  <a:pt x="4743437" y="70294"/>
                </a:lnTo>
                <a:lnTo>
                  <a:pt x="4742396" y="70294"/>
                </a:lnTo>
                <a:lnTo>
                  <a:pt x="4742688" y="71437"/>
                </a:lnTo>
                <a:lnTo>
                  <a:pt x="4744390" y="70866"/>
                </a:lnTo>
                <a:lnTo>
                  <a:pt x="4744555" y="70954"/>
                </a:lnTo>
                <a:lnTo>
                  <a:pt x="4745723" y="70954"/>
                </a:lnTo>
                <a:lnTo>
                  <a:pt x="4745177" y="72085"/>
                </a:lnTo>
                <a:lnTo>
                  <a:pt x="4743958" y="71589"/>
                </a:lnTo>
                <a:lnTo>
                  <a:pt x="4741977" y="71589"/>
                </a:lnTo>
                <a:lnTo>
                  <a:pt x="4742662" y="72986"/>
                </a:lnTo>
                <a:lnTo>
                  <a:pt x="4741380" y="74383"/>
                </a:lnTo>
                <a:lnTo>
                  <a:pt x="4742662" y="75780"/>
                </a:lnTo>
                <a:lnTo>
                  <a:pt x="4741405" y="75780"/>
                </a:lnTo>
                <a:lnTo>
                  <a:pt x="4741405" y="77254"/>
                </a:lnTo>
                <a:lnTo>
                  <a:pt x="4739500" y="78054"/>
                </a:lnTo>
                <a:lnTo>
                  <a:pt x="4739233" y="77965"/>
                </a:lnTo>
                <a:lnTo>
                  <a:pt x="4739233" y="76517"/>
                </a:lnTo>
                <a:lnTo>
                  <a:pt x="4739678" y="76517"/>
                </a:lnTo>
                <a:lnTo>
                  <a:pt x="4741342" y="77127"/>
                </a:lnTo>
                <a:lnTo>
                  <a:pt x="4741405" y="77254"/>
                </a:lnTo>
                <a:lnTo>
                  <a:pt x="4741405" y="75780"/>
                </a:lnTo>
                <a:lnTo>
                  <a:pt x="4740529" y="75780"/>
                </a:lnTo>
                <a:lnTo>
                  <a:pt x="4738586" y="75374"/>
                </a:lnTo>
                <a:lnTo>
                  <a:pt x="4739957" y="73088"/>
                </a:lnTo>
                <a:lnTo>
                  <a:pt x="4738624" y="72656"/>
                </a:lnTo>
                <a:lnTo>
                  <a:pt x="4738789" y="72351"/>
                </a:lnTo>
                <a:lnTo>
                  <a:pt x="4739398" y="71589"/>
                </a:lnTo>
                <a:lnTo>
                  <a:pt x="4736820" y="71589"/>
                </a:lnTo>
                <a:lnTo>
                  <a:pt x="4736109" y="72009"/>
                </a:lnTo>
                <a:lnTo>
                  <a:pt x="4734712" y="72224"/>
                </a:lnTo>
                <a:lnTo>
                  <a:pt x="4735525" y="71589"/>
                </a:lnTo>
                <a:lnTo>
                  <a:pt x="4734928" y="70954"/>
                </a:lnTo>
                <a:lnTo>
                  <a:pt x="4733633" y="70954"/>
                </a:lnTo>
                <a:lnTo>
                  <a:pt x="4734242" y="70192"/>
                </a:lnTo>
                <a:lnTo>
                  <a:pt x="4735525" y="70192"/>
                </a:lnTo>
                <a:lnTo>
                  <a:pt x="4736820" y="66763"/>
                </a:lnTo>
                <a:lnTo>
                  <a:pt x="4732947" y="66763"/>
                </a:lnTo>
                <a:lnTo>
                  <a:pt x="4732947" y="70954"/>
                </a:lnTo>
                <a:lnTo>
                  <a:pt x="4732350" y="71589"/>
                </a:lnTo>
                <a:lnTo>
                  <a:pt x="4731055" y="72351"/>
                </a:lnTo>
                <a:lnTo>
                  <a:pt x="4730369" y="72986"/>
                </a:lnTo>
                <a:lnTo>
                  <a:pt x="4731905" y="73367"/>
                </a:lnTo>
                <a:lnTo>
                  <a:pt x="4730394" y="74231"/>
                </a:lnTo>
                <a:lnTo>
                  <a:pt x="4727664" y="73723"/>
                </a:lnTo>
                <a:lnTo>
                  <a:pt x="4727664" y="72986"/>
                </a:lnTo>
                <a:lnTo>
                  <a:pt x="4727791" y="72986"/>
                </a:lnTo>
                <a:lnTo>
                  <a:pt x="4728959" y="72351"/>
                </a:lnTo>
                <a:lnTo>
                  <a:pt x="4730369" y="71589"/>
                </a:lnTo>
                <a:lnTo>
                  <a:pt x="4731055" y="70954"/>
                </a:lnTo>
                <a:lnTo>
                  <a:pt x="4732947" y="70954"/>
                </a:lnTo>
                <a:lnTo>
                  <a:pt x="4732947" y="66763"/>
                </a:lnTo>
                <a:lnTo>
                  <a:pt x="4732350" y="66763"/>
                </a:lnTo>
                <a:lnTo>
                  <a:pt x="4732909" y="65557"/>
                </a:lnTo>
                <a:lnTo>
                  <a:pt x="4734496" y="65214"/>
                </a:lnTo>
                <a:lnTo>
                  <a:pt x="4735855" y="63055"/>
                </a:lnTo>
                <a:lnTo>
                  <a:pt x="4734179" y="62839"/>
                </a:lnTo>
                <a:lnTo>
                  <a:pt x="4734242" y="62699"/>
                </a:lnTo>
                <a:lnTo>
                  <a:pt x="4738789" y="62699"/>
                </a:lnTo>
                <a:lnTo>
                  <a:pt x="4739398" y="61302"/>
                </a:lnTo>
                <a:lnTo>
                  <a:pt x="4738903" y="61302"/>
                </a:lnTo>
                <a:lnTo>
                  <a:pt x="4740592" y="60769"/>
                </a:lnTo>
                <a:lnTo>
                  <a:pt x="4741964" y="59626"/>
                </a:lnTo>
                <a:lnTo>
                  <a:pt x="4740973" y="58813"/>
                </a:lnTo>
                <a:lnTo>
                  <a:pt x="4741977" y="58508"/>
                </a:lnTo>
                <a:lnTo>
                  <a:pt x="4743958" y="56476"/>
                </a:lnTo>
                <a:lnTo>
                  <a:pt x="4745850" y="58508"/>
                </a:lnTo>
                <a:lnTo>
                  <a:pt x="4745850" y="59270"/>
                </a:lnTo>
                <a:lnTo>
                  <a:pt x="4745240" y="60667"/>
                </a:lnTo>
                <a:lnTo>
                  <a:pt x="4741380" y="61937"/>
                </a:lnTo>
                <a:lnTo>
                  <a:pt x="4743958" y="63334"/>
                </a:lnTo>
                <a:lnTo>
                  <a:pt x="4747819" y="61937"/>
                </a:lnTo>
                <a:lnTo>
                  <a:pt x="4752987" y="58508"/>
                </a:lnTo>
                <a:lnTo>
                  <a:pt x="4753584" y="55079"/>
                </a:lnTo>
                <a:lnTo>
                  <a:pt x="4751692" y="54444"/>
                </a:lnTo>
                <a:lnTo>
                  <a:pt x="4749711" y="53682"/>
                </a:lnTo>
                <a:lnTo>
                  <a:pt x="4746536" y="53682"/>
                </a:lnTo>
                <a:lnTo>
                  <a:pt x="4746790" y="53530"/>
                </a:lnTo>
                <a:lnTo>
                  <a:pt x="4747133" y="53047"/>
                </a:lnTo>
                <a:lnTo>
                  <a:pt x="4747450" y="52387"/>
                </a:lnTo>
                <a:lnTo>
                  <a:pt x="4748784" y="52387"/>
                </a:lnTo>
                <a:lnTo>
                  <a:pt x="4750155" y="52387"/>
                </a:lnTo>
                <a:lnTo>
                  <a:pt x="4754245" y="52387"/>
                </a:lnTo>
                <a:lnTo>
                  <a:pt x="4751514" y="48450"/>
                </a:lnTo>
                <a:lnTo>
                  <a:pt x="4750105" y="48945"/>
                </a:lnTo>
                <a:lnTo>
                  <a:pt x="4746790" y="47815"/>
                </a:lnTo>
                <a:lnTo>
                  <a:pt x="4746790" y="48450"/>
                </a:lnTo>
                <a:lnTo>
                  <a:pt x="4745418" y="47307"/>
                </a:lnTo>
                <a:lnTo>
                  <a:pt x="4747425" y="45021"/>
                </a:lnTo>
                <a:lnTo>
                  <a:pt x="4743323" y="45656"/>
                </a:lnTo>
                <a:lnTo>
                  <a:pt x="4742294" y="44792"/>
                </a:lnTo>
                <a:lnTo>
                  <a:pt x="4746536" y="44792"/>
                </a:lnTo>
                <a:lnTo>
                  <a:pt x="4747133" y="43395"/>
                </a:lnTo>
                <a:lnTo>
                  <a:pt x="4745240" y="42760"/>
                </a:lnTo>
                <a:lnTo>
                  <a:pt x="4743272" y="42760"/>
                </a:lnTo>
                <a:lnTo>
                  <a:pt x="4743958" y="43395"/>
                </a:lnTo>
                <a:lnTo>
                  <a:pt x="4741977" y="44157"/>
                </a:lnTo>
                <a:lnTo>
                  <a:pt x="4741977" y="44526"/>
                </a:lnTo>
                <a:lnTo>
                  <a:pt x="4739957" y="43370"/>
                </a:lnTo>
                <a:lnTo>
                  <a:pt x="4739932" y="42202"/>
                </a:lnTo>
                <a:lnTo>
                  <a:pt x="4738852" y="41300"/>
                </a:lnTo>
                <a:lnTo>
                  <a:pt x="4740592" y="40576"/>
                </a:lnTo>
                <a:lnTo>
                  <a:pt x="4738509" y="39319"/>
                </a:lnTo>
                <a:lnTo>
                  <a:pt x="4738509" y="55448"/>
                </a:lnTo>
                <a:lnTo>
                  <a:pt x="4738357" y="55511"/>
                </a:lnTo>
                <a:lnTo>
                  <a:pt x="4738357" y="61302"/>
                </a:lnTo>
                <a:lnTo>
                  <a:pt x="4736211" y="61302"/>
                </a:lnTo>
                <a:lnTo>
                  <a:pt x="4736211" y="60667"/>
                </a:lnTo>
                <a:lnTo>
                  <a:pt x="4735525" y="59270"/>
                </a:lnTo>
                <a:lnTo>
                  <a:pt x="4735525" y="59118"/>
                </a:lnTo>
                <a:lnTo>
                  <a:pt x="4737227" y="59118"/>
                </a:lnTo>
                <a:lnTo>
                  <a:pt x="4736503" y="60261"/>
                </a:lnTo>
                <a:lnTo>
                  <a:pt x="4737252" y="60782"/>
                </a:lnTo>
                <a:lnTo>
                  <a:pt x="4738357" y="61302"/>
                </a:lnTo>
                <a:lnTo>
                  <a:pt x="4738357" y="55511"/>
                </a:lnTo>
                <a:lnTo>
                  <a:pt x="4737862" y="55689"/>
                </a:lnTo>
                <a:lnTo>
                  <a:pt x="4737227" y="55689"/>
                </a:lnTo>
                <a:lnTo>
                  <a:pt x="4737227" y="54673"/>
                </a:lnTo>
                <a:lnTo>
                  <a:pt x="4738103" y="53936"/>
                </a:lnTo>
                <a:lnTo>
                  <a:pt x="4738509" y="55448"/>
                </a:lnTo>
                <a:lnTo>
                  <a:pt x="4738509" y="39319"/>
                </a:lnTo>
                <a:lnTo>
                  <a:pt x="4737862" y="38925"/>
                </a:lnTo>
                <a:lnTo>
                  <a:pt x="4742688" y="36639"/>
                </a:lnTo>
                <a:lnTo>
                  <a:pt x="4736503" y="36880"/>
                </a:lnTo>
                <a:lnTo>
                  <a:pt x="4736503" y="44005"/>
                </a:lnTo>
                <a:lnTo>
                  <a:pt x="4735855" y="44513"/>
                </a:lnTo>
                <a:lnTo>
                  <a:pt x="4735639" y="44513"/>
                </a:lnTo>
                <a:lnTo>
                  <a:pt x="4735423" y="44411"/>
                </a:lnTo>
                <a:lnTo>
                  <a:pt x="4735423" y="57975"/>
                </a:lnTo>
                <a:lnTo>
                  <a:pt x="4734941" y="58483"/>
                </a:lnTo>
                <a:lnTo>
                  <a:pt x="4734496" y="58483"/>
                </a:lnTo>
                <a:lnTo>
                  <a:pt x="4733772" y="57975"/>
                </a:lnTo>
                <a:lnTo>
                  <a:pt x="4733633" y="58013"/>
                </a:lnTo>
                <a:lnTo>
                  <a:pt x="4733633" y="58915"/>
                </a:lnTo>
                <a:lnTo>
                  <a:pt x="4733633" y="59270"/>
                </a:lnTo>
                <a:lnTo>
                  <a:pt x="4731651" y="59905"/>
                </a:lnTo>
                <a:lnTo>
                  <a:pt x="4731347" y="59969"/>
                </a:lnTo>
                <a:lnTo>
                  <a:pt x="4733214" y="58813"/>
                </a:lnTo>
                <a:lnTo>
                  <a:pt x="4733633" y="58915"/>
                </a:lnTo>
                <a:lnTo>
                  <a:pt x="4733633" y="58013"/>
                </a:lnTo>
                <a:lnTo>
                  <a:pt x="4733493" y="58039"/>
                </a:lnTo>
                <a:lnTo>
                  <a:pt x="4733125" y="57467"/>
                </a:lnTo>
                <a:lnTo>
                  <a:pt x="4733671" y="56527"/>
                </a:lnTo>
                <a:lnTo>
                  <a:pt x="4733772" y="56324"/>
                </a:lnTo>
                <a:lnTo>
                  <a:pt x="4734128" y="55753"/>
                </a:lnTo>
                <a:lnTo>
                  <a:pt x="4734496" y="56324"/>
                </a:lnTo>
                <a:lnTo>
                  <a:pt x="4733798" y="56324"/>
                </a:lnTo>
                <a:lnTo>
                  <a:pt x="4733861" y="56527"/>
                </a:lnTo>
                <a:lnTo>
                  <a:pt x="4734496" y="57975"/>
                </a:lnTo>
                <a:lnTo>
                  <a:pt x="4735423" y="57975"/>
                </a:lnTo>
                <a:lnTo>
                  <a:pt x="4735423" y="44411"/>
                </a:lnTo>
                <a:lnTo>
                  <a:pt x="4734928" y="44157"/>
                </a:lnTo>
                <a:lnTo>
                  <a:pt x="4734928" y="43573"/>
                </a:lnTo>
                <a:lnTo>
                  <a:pt x="4736503" y="44005"/>
                </a:lnTo>
                <a:lnTo>
                  <a:pt x="4736503" y="36880"/>
                </a:lnTo>
                <a:lnTo>
                  <a:pt x="4734496" y="36969"/>
                </a:lnTo>
                <a:lnTo>
                  <a:pt x="4734496" y="54038"/>
                </a:lnTo>
                <a:lnTo>
                  <a:pt x="4734331" y="54292"/>
                </a:lnTo>
                <a:lnTo>
                  <a:pt x="4734395" y="53962"/>
                </a:lnTo>
                <a:lnTo>
                  <a:pt x="4730394" y="53530"/>
                </a:lnTo>
                <a:lnTo>
                  <a:pt x="4730089" y="53403"/>
                </a:lnTo>
                <a:lnTo>
                  <a:pt x="4727664" y="52387"/>
                </a:lnTo>
                <a:lnTo>
                  <a:pt x="4728883" y="52895"/>
                </a:lnTo>
                <a:lnTo>
                  <a:pt x="4730089" y="53403"/>
                </a:lnTo>
                <a:lnTo>
                  <a:pt x="4730394" y="52895"/>
                </a:lnTo>
                <a:lnTo>
                  <a:pt x="4733125" y="52895"/>
                </a:lnTo>
                <a:lnTo>
                  <a:pt x="4733887" y="53530"/>
                </a:lnTo>
                <a:lnTo>
                  <a:pt x="4734395" y="53962"/>
                </a:lnTo>
                <a:lnTo>
                  <a:pt x="4734496" y="36969"/>
                </a:lnTo>
                <a:lnTo>
                  <a:pt x="4732896" y="37020"/>
                </a:lnTo>
                <a:lnTo>
                  <a:pt x="4730166" y="39433"/>
                </a:lnTo>
                <a:lnTo>
                  <a:pt x="4729010" y="40449"/>
                </a:lnTo>
                <a:lnTo>
                  <a:pt x="4730762" y="43243"/>
                </a:lnTo>
                <a:lnTo>
                  <a:pt x="4732464" y="42875"/>
                </a:lnTo>
                <a:lnTo>
                  <a:pt x="4734318" y="43395"/>
                </a:lnTo>
                <a:lnTo>
                  <a:pt x="4732947" y="43395"/>
                </a:lnTo>
                <a:lnTo>
                  <a:pt x="4733226" y="43700"/>
                </a:lnTo>
                <a:lnTo>
                  <a:pt x="4732350" y="43395"/>
                </a:lnTo>
                <a:lnTo>
                  <a:pt x="4727791" y="45427"/>
                </a:lnTo>
                <a:lnTo>
                  <a:pt x="4726749" y="48856"/>
                </a:lnTo>
                <a:lnTo>
                  <a:pt x="4726495" y="48856"/>
                </a:lnTo>
                <a:lnTo>
                  <a:pt x="4726495" y="49618"/>
                </a:lnTo>
                <a:lnTo>
                  <a:pt x="4725898" y="49618"/>
                </a:lnTo>
                <a:lnTo>
                  <a:pt x="4725898" y="50253"/>
                </a:lnTo>
                <a:lnTo>
                  <a:pt x="4726317" y="50253"/>
                </a:lnTo>
                <a:lnTo>
                  <a:pt x="4726279" y="50406"/>
                </a:lnTo>
                <a:lnTo>
                  <a:pt x="4724793" y="51003"/>
                </a:lnTo>
                <a:lnTo>
                  <a:pt x="4722203" y="51244"/>
                </a:lnTo>
                <a:lnTo>
                  <a:pt x="4719472" y="48450"/>
                </a:lnTo>
                <a:lnTo>
                  <a:pt x="4717656" y="48882"/>
                </a:lnTo>
                <a:lnTo>
                  <a:pt x="4717377" y="48450"/>
                </a:lnTo>
                <a:lnTo>
                  <a:pt x="4719472" y="48450"/>
                </a:lnTo>
                <a:lnTo>
                  <a:pt x="4721479" y="48450"/>
                </a:lnTo>
                <a:lnTo>
                  <a:pt x="4722838" y="48958"/>
                </a:lnTo>
                <a:lnTo>
                  <a:pt x="4724209" y="47815"/>
                </a:lnTo>
                <a:lnTo>
                  <a:pt x="4724933" y="47307"/>
                </a:lnTo>
                <a:lnTo>
                  <a:pt x="4725568" y="46164"/>
                </a:lnTo>
                <a:lnTo>
                  <a:pt x="4721479" y="46164"/>
                </a:lnTo>
                <a:lnTo>
                  <a:pt x="4724209" y="42862"/>
                </a:lnTo>
                <a:lnTo>
                  <a:pt x="4720107" y="44513"/>
                </a:lnTo>
                <a:lnTo>
                  <a:pt x="4720844" y="45021"/>
                </a:lnTo>
                <a:lnTo>
                  <a:pt x="4719472" y="45021"/>
                </a:lnTo>
                <a:lnTo>
                  <a:pt x="4719472" y="44005"/>
                </a:lnTo>
                <a:lnTo>
                  <a:pt x="4718113" y="44005"/>
                </a:lnTo>
                <a:lnTo>
                  <a:pt x="4716818" y="45021"/>
                </a:lnTo>
                <a:lnTo>
                  <a:pt x="4715383" y="46164"/>
                </a:lnTo>
                <a:lnTo>
                  <a:pt x="4715383" y="47307"/>
                </a:lnTo>
                <a:lnTo>
                  <a:pt x="4714011" y="47307"/>
                </a:lnTo>
                <a:lnTo>
                  <a:pt x="4714011" y="48450"/>
                </a:lnTo>
                <a:lnTo>
                  <a:pt x="4712652" y="47307"/>
                </a:lnTo>
                <a:lnTo>
                  <a:pt x="4712589" y="56362"/>
                </a:lnTo>
                <a:lnTo>
                  <a:pt x="4712513" y="56527"/>
                </a:lnTo>
                <a:lnTo>
                  <a:pt x="4712500" y="56845"/>
                </a:lnTo>
                <a:lnTo>
                  <a:pt x="4711890" y="56883"/>
                </a:lnTo>
                <a:lnTo>
                  <a:pt x="4712347" y="56527"/>
                </a:lnTo>
                <a:lnTo>
                  <a:pt x="4712411" y="56337"/>
                </a:lnTo>
                <a:lnTo>
                  <a:pt x="4712589" y="56362"/>
                </a:lnTo>
                <a:lnTo>
                  <a:pt x="4712589" y="47332"/>
                </a:lnTo>
                <a:lnTo>
                  <a:pt x="4709185" y="48450"/>
                </a:lnTo>
                <a:lnTo>
                  <a:pt x="4711039" y="50469"/>
                </a:lnTo>
                <a:lnTo>
                  <a:pt x="4709922" y="50736"/>
                </a:lnTo>
                <a:lnTo>
                  <a:pt x="4710138" y="51244"/>
                </a:lnTo>
                <a:lnTo>
                  <a:pt x="4711725" y="54787"/>
                </a:lnTo>
                <a:lnTo>
                  <a:pt x="4711281" y="54673"/>
                </a:lnTo>
                <a:lnTo>
                  <a:pt x="4708550" y="56832"/>
                </a:lnTo>
                <a:lnTo>
                  <a:pt x="4709922" y="56832"/>
                </a:lnTo>
                <a:lnTo>
                  <a:pt x="4709655" y="57061"/>
                </a:lnTo>
                <a:lnTo>
                  <a:pt x="4704448" y="57467"/>
                </a:lnTo>
                <a:lnTo>
                  <a:pt x="4706455" y="60261"/>
                </a:lnTo>
                <a:lnTo>
                  <a:pt x="4710557" y="57975"/>
                </a:lnTo>
                <a:lnTo>
                  <a:pt x="4711281" y="57975"/>
                </a:lnTo>
                <a:lnTo>
                  <a:pt x="4713287" y="57975"/>
                </a:lnTo>
                <a:lnTo>
                  <a:pt x="4715091" y="60401"/>
                </a:lnTo>
                <a:lnTo>
                  <a:pt x="4714291" y="60667"/>
                </a:lnTo>
                <a:lnTo>
                  <a:pt x="4716615" y="61404"/>
                </a:lnTo>
                <a:lnTo>
                  <a:pt x="4714011" y="61404"/>
                </a:lnTo>
                <a:lnTo>
                  <a:pt x="4713897" y="61912"/>
                </a:lnTo>
                <a:lnTo>
                  <a:pt x="4713541" y="63563"/>
                </a:lnTo>
                <a:lnTo>
                  <a:pt x="4713287" y="64681"/>
                </a:lnTo>
                <a:lnTo>
                  <a:pt x="4712652" y="65214"/>
                </a:lnTo>
                <a:lnTo>
                  <a:pt x="4714646" y="65214"/>
                </a:lnTo>
                <a:lnTo>
                  <a:pt x="4715383" y="64706"/>
                </a:lnTo>
                <a:lnTo>
                  <a:pt x="4716018" y="64706"/>
                </a:lnTo>
                <a:lnTo>
                  <a:pt x="4719472" y="64706"/>
                </a:lnTo>
                <a:lnTo>
                  <a:pt x="4719472" y="65214"/>
                </a:lnTo>
                <a:lnTo>
                  <a:pt x="4719472" y="65849"/>
                </a:lnTo>
                <a:lnTo>
                  <a:pt x="4721479" y="66357"/>
                </a:lnTo>
                <a:lnTo>
                  <a:pt x="4722838" y="65849"/>
                </a:lnTo>
                <a:lnTo>
                  <a:pt x="4724209" y="65849"/>
                </a:lnTo>
                <a:lnTo>
                  <a:pt x="4724933" y="65214"/>
                </a:lnTo>
                <a:lnTo>
                  <a:pt x="4725568" y="65214"/>
                </a:lnTo>
                <a:lnTo>
                  <a:pt x="4726305" y="65849"/>
                </a:lnTo>
                <a:lnTo>
                  <a:pt x="4726940" y="66992"/>
                </a:lnTo>
                <a:lnTo>
                  <a:pt x="4729035" y="66357"/>
                </a:lnTo>
                <a:lnTo>
                  <a:pt x="4730280" y="66103"/>
                </a:lnTo>
                <a:lnTo>
                  <a:pt x="4729759" y="66763"/>
                </a:lnTo>
                <a:lnTo>
                  <a:pt x="4727181" y="68160"/>
                </a:lnTo>
                <a:lnTo>
                  <a:pt x="4726495" y="68160"/>
                </a:lnTo>
                <a:lnTo>
                  <a:pt x="4725213" y="69557"/>
                </a:lnTo>
                <a:lnTo>
                  <a:pt x="4723917" y="70192"/>
                </a:lnTo>
                <a:lnTo>
                  <a:pt x="4723320" y="70954"/>
                </a:lnTo>
                <a:lnTo>
                  <a:pt x="4722622" y="70192"/>
                </a:lnTo>
                <a:lnTo>
                  <a:pt x="4722025" y="70192"/>
                </a:lnTo>
                <a:lnTo>
                  <a:pt x="4720044" y="70954"/>
                </a:lnTo>
                <a:lnTo>
                  <a:pt x="4720044" y="72986"/>
                </a:lnTo>
                <a:lnTo>
                  <a:pt x="4716869" y="72351"/>
                </a:lnTo>
                <a:lnTo>
                  <a:pt x="4717466" y="73621"/>
                </a:lnTo>
                <a:lnTo>
                  <a:pt x="4716869" y="75018"/>
                </a:lnTo>
                <a:lnTo>
                  <a:pt x="4719447" y="75018"/>
                </a:lnTo>
                <a:lnTo>
                  <a:pt x="4722622" y="72986"/>
                </a:lnTo>
                <a:lnTo>
                  <a:pt x="4723320" y="72351"/>
                </a:lnTo>
                <a:lnTo>
                  <a:pt x="4723917" y="72351"/>
                </a:lnTo>
                <a:lnTo>
                  <a:pt x="4724603" y="72986"/>
                </a:lnTo>
                <a:lnTo>
                  <a:pt x="4725289" y="72986"/>
                </a:lnTo>
                <a:lnTo>
                  <a:pt x="4725733" y="74231"/>
                </a:lnTo>
                <a:lnTo>
                  <a:pt x="4726127" y="75374"/>
                </a:lnTo>
                <a:lnTo>
                  <a:pt x="4726152" y="76517"/>
                </a:lnTo>
                <a:lnTo>
                  <a:pt x="4726025" y="78168"/>
                </a:lnTo>
                <a:lnTo>
                  <a:pt x="4726076" y="79311"/>
                </a:lnTo>
                <a:lnTo>
                  <a:pt x="4727245" y="81978"/>
                </a:lnTo>
                <a:lnTo>
                  <a:pt x="4730369" y="83273"/>
                </a:lnTo>
                <a:lnTo>
                  <a:pt x="4733125" y="84391"/>
                </a:lnTo>
                <a:lnTo>
                  <a:pt x="4735855" y="82105"/>
                </a:lnTo>
                <a:lnTo>
                  <a:pt x="4736528" y="80403"/>
                </a:lnTo>
                <a:lnTo>
                  <a:pt x="4737862" y="78168"/>
                </a:lnTo>
                <a:lnTo>
                  <a:pt x="4738611" y="78447"/>
                </a:lnTo>
                <a:lnTo>
                  <a:pt x="4738103" y="78447"/>
                </a:lnTo>
                <a:lnTo>
                  <a:pt x="4738103" y="79209"/>
                </a:lnTo>
                <a:lnTo>
                  <a:pt x="4738789" y="79844"/>
                </a:lnTo>
                <a:lnTo>
                  <a:pt x="4740084" y="80606"/>
                </a:lnTo>
                <a:lnTo>
                  <a:pt x="4741380" y="80606"/>
                </a:lnTo>
                <a:lnTo>
                  <a:pt x="4742332" y="79006"/>
                </a:lnTo>
                <a:lnTo>
                  <a:pt x="4744047" y="80454"/>
                </a:lnTo>
                <a:lnTo>
                  <a:pt x="4745418" y="78676"/>
                </a:lnTo>
                <a:lnTo>
                  <a:pt x="4748784" y="79311"/>
                </a:lnTo>
                <a:lnTo>
                  <a:pt x="4749558" y="78384"/>
                </a:lnTo>
                <a:lnTo>
                  <a:pt x="4749711" y="78447"/>
                </a:lnTo>
                <a:lnTo>
                  <a:pt x="4749851" y="78028"/>
                </a:lnTo>
                <a:lnTo>
                  <a:pt x="4750155" y="77660"/>
                </a:lnTo>
                <a:lnTo>
                  <a:pt x="4749990" y="77635"/>
                </a:lnTo>
                <a:lnTo>
                  <a:pt x="4750409" y="76415"/>
                </a:lnTo>
                <a:lnTo>
                  <a:pt x="4748428" y="77177"/>
                </a:lnTo>
                <a:lnTo>
                  <a:pt x="4747628" y="77076"/>
                </a:lnTo>
                <a:lnTo>
                  <a:pt x="4747133" y="75018"/>
                </a:lnTo>
                <a:lnTo>
                  <a:pt x="4745266" y="76390"/>
                </a:lnTo>
                <a:lnTo>
                  <a:pt x="4746980" y="75044"/>
                </a:lnTo>
                <a:lnTo>
                  <a:pt x="4747018" y="74777"/>
                </a:lnTo>
                <a:lnTo>
                  <a:pt x="4746193" y="73088"/>
                </a:lnTo>
                <a:lnTo>
                  <a:pt x="4747425" y="73088"/>
                </a:lnTo>
                <a:lnTo>
                  <a:pt x="4747742" y="71589"/>
                </a:lnTo>
                <a:lnTo>
                  <a:pt x="4751006" y="71589"/>
                </a:lnTo>
                <a:lnTo>
                  <a:pt x="4752302" y="70954"/>
                </a:lnTo>
                <a:lnTo>
                  <a:pt x="4752987" y="70192"/>
                </a:lnTo>
                <a:lnTo>
                  <a:pt x="4753584" y="70954"/>
                </a:lnTo>
                <a:lnTo>
                  <a:pt x="4753584" y="71589"/>
                </a:lnTo>
                <a:lnTo>
                  <a:pt x="4754880" y="72351"/>
                </a:lnTo>
                <a:lnTo>
                  <a:pt x="4754880" y="70954"/>
                </a:lnTo>
                <a:lnTo>
                  <a:pt x="4757458" y="72351"/>
                </a:lnTo>
                <a:lnTo>
                  <a:pt x="4758334" y="72351"/>
                </a:lnTo>
                <a:lnTo>
                  <a:pt x="4757890" y="73494"/>
                </a:lnTo>
                <a:lnTo>
                  <a:pt x="4753508" y="76923"/>
                </a:lnTo>
                <a:lnTo>
                  <a:pt x="4750955" y="79971"/>
                </a:lnTo>
                <a:lnTo>
                  <a:pt x="4754880" y="82638"/>
                </a:lnTo>
                <a:lnTo>
                  <a:pt x="4756162" y="81241"/>
                </a:lnTo>
                <a:lnTo>
                  <a:pt x="4757458" y="80606"/>
                </a:lnTo>
                <a:lnTo>
                  <a:pt x="4759439" y="79844"/>
                </a:lnTo>
                <a:lnTo>
                  <a:pt x="4760036" y="80606"/>
                </a:lnTo>
                <a:lnTo>
                  <a:pt x="4761331" y="80606"/>
                </a:lnTo>
                <a:lnTo>
                  <a:pt x="4761331" y="81241"/>
                </a:lnTo>
                <a:lnTo>
                  <a:pt x="4760722" y="81241"/>
                </a:lnTo>
                <a:lnTo>
                  <a:pt x="4760544" y="81610"/>
                </a:lnTo>
                <a:lnTo>
                  <a:pt x="4759706" y="81470"/>
                </a:lnTo>
                <a:lnTo>
                  <a:pt x="4757712" y="80962"/>
                </a:lnTo>
                <a:lnTo>
                  <a:pt x="4757648" y="83299"/>
                </a:lnTo>
                <a:lnTo>
                  <a:pt x="4756340" y="84391"/>
                </a:lnTo>
                <a:lnTo>
                  <a:pt x="4758347" y="84391"/>
                </a:lnTo>
                <a:lnTo>
                  <a:pt x="4759706" y="84899"/>
                </a:lnTo>
                <a:lnTo>
                  <a:pt x="4759706" y="83756"/>
                </a:lnTo>
                <a:lnTo>
                  <a:pt x="4763808" y="82105"/>
                </a:lnTo>
                <a:lnTo>
                  <a:pt x="4762322" y="81876"/>
                </a:lnTo>
                <a:lnTo>
                  <a:pt x="4762614" y="81876"/>
                </a:lnTo>
                <a:lnTo>
                  <a:pt x="4762017" y="81241"/>
                </a:lnTo>
                <a:lnTo>
                  <a:pt x="4763909" y="81876"/>
                </a:lnTo>
                <a:lnTo>
                  <a:pt x="4765878" y="81876"/>
                </a:lnTo>
                <a:lnTo>
                  <a:pt x="4767173" y="80606"/>
                </a:lnTo>
                <a:lnTo>
                  <a:pt x="4767770" y="81241"/>
                </a:lnTo>
                <a:lnTo>
                  <a:pt x="4767770" y="81876"/>
                </a:lnTo>
                <a:lnTo>
                  <a:pt x="4768469" y="81876"/>
                </a:lnTo>
                <a:lnTo>
                  <a:pt x="4771047" y="81241"/>
                </a:lnTo>
                <a:lnTo>
                  <a:pt x="4770348" y="80606"/>
                </a:lnTo>
                <a:lnTo>
                  <a:pt x="4770539" y="79844"/>
                </a:lnTo>
                <a:lnTo>
                  <a:pt x="4770704" y="79209"/>
                </a:lnTo>
                <a:lnTo>
                  <a:pt x="4770755" y="78473"/>
                </a:lnTo>
                <a:lnTo>
                  <a:pt x="4770818" y="78727"/>
                </a:lnTo>
                <a:lnTo>
                  <a:pt x="4770882" y="78473"/>
                </a:lnTo>
                <a:lnTo>
                  <a:pt x="4770920" y="79209"/>
                </a:lnTo>
                <a:lnTo>
                  <a:pt x="4771047" y="79844"/>
                </a:lnTo>
                <a:lnTo>
                  <a:pt x="4775517" y="79209"/>
                </a:lnTo>
                <a:lnTo>
                  <a:pt x="4776406" y="77812"/>
                </a:lnTo>
                <a:lnTo>
                  <a:pt x="4776800" y="77177"/>
                </a:lnTo>
                <a:close/>
              </a:path>
              <a:path w="9144000" h="398779">
                <a:moveTo>
                  <a:pt x="4777498" y="31648"/>
                </a:moveTo>
                <a:lnTo>
                  <a:pt x="4776800" y="29591"/>
                </a:lnTo>
                <a:lnTo>
                  <a:pt x="4776203" y="28905"/>
                </a:lnTo>
                <a:lnTo>
                  <a:pt x="4774565" y="28219"/>
                </a:lnTo>
                <a:lnTo>
                  <a:pt x="4772939" y="27533"/>
                </a:lnTo>
                <a:lnTo>
                  <a:pt x="4772330" y="27533"/>
                </a:lnTo>
                <a:lnTo>
                  <a:pt x="4770348" y="26835"/>
                </a:lnTo>
                <a:lnTo>
                  <a:pt x="4769066" y="27533"/>
                </a:lnTo>
                <a:lnTo>
                  <a:pt x="4768469" y="28905"/>
                </a:lnTo>
                <a:lnTo>
                  <a:pt x="4768469" y="29591"/>
                </a:lnTo>
                <a:lnTo>
                  <a:pt x="4769066" y="29591"/>
                </a:lnTo>
                <a:lnTo>
                  <a:pt x="4769066" y="30276"/>
                </a:lnTo>
                <a:lnTo>
                  <a:pt x="4768469" y="30962"/>
                </a:lnTo>
                <a:lnTo>
                  <a:pt x="4770348" y="30962"/>
                </a:lnTo>
                <a:lnTo>
                  <a:pt x="4771047" y="33020"/>
                </a:lnTo>
                <a:lnTo>
                  <a:pt x="4772330" y="33718"/>
                </a:lnTo>
                <a:lnTo>
                  <a:pt x="4772939" y="32334"/>
                </a:lnTo>
                <a:lnTo>
                  <a:pt x="4774222" y="31648"/>
                </a:lnTo>
                <a:lnTo>
                  <a:pt x="4777498" y="31648"/>
                </a:lnTo>
                <a:close/>
              </a:path>
              <a:path w="9144000" h="398779">
                <a:moveTo>
                  <a:pt x="4777664" y="59778"/>
                </a:moveTo>
                <a:lnTo>
                  <a:pt x="4777244" y="57492"/>
                </a:lnTo>
                <a:lnTo>
                  <a:pt x="4774514" y="56476"/>
                </a:lnTo>
                <a:lnTo>
                  <a:pt x="4772330" y="58508"/>
                </a:lnTo>
                <a:lnTo>
                  <a:pt x="4771644" y="59905"/>
                </a:lnTo>
                <a:lnTo>
                  <a:pt x="4774222" y="59905"/>
                </a:lnTo>
                <a:lnTo>
                  <a:pt x="4772939" y="61937"/>
                </a:lnTo>
                <a:lnTo>
                  <a:pt x="4777664" y="59778"/>
                </a:lnTo>
                <a:close/>
              </a:path>
              <a:path w="9144000" h="398779">
                <a:moveTo>
                  <a:pt x="4780077" y="75780"/>
                </a:moveTo>
                <a:lnTo>
                  <a:pt x="4778781" y="71589"/>
                </a:lnTo>
                <a:lnTo>
                  <a:pt x="4778781" y="72351"/>
                </a:lnTo>
                <a:lnTo>
                  <a:pt x="4777498" y="73621"/>
                </a:lnTo>
                <a:lnTo>
                  <a:pt x="4774908" y="74383"/>
                </a:lnTo>
                <a:lnTo>
                  <a:pt x="4776800" y="75780"/>
                </a:lnTo>
                <a:lnTo>
                  <a:pt x="4780077" y="75780"/>
                </a:lnTo>
                <a:close/>
              </a:path>
              <a:path w="9144000" h="398779">
                <a:moveTo>
                  <a:pt x="4780673" y="132168"/>
                </a:moveTo>
                <a:lnTo>
                  <a:pt x="4778781" y="132168"/>
                </a:lnTo>
                <a:lnTo>
                  <a:pt x="4777498" y="131533"/>
                </a:lnTo>
                <a:lnTo>
                  <a:pt x="4777498" y="132168"/>
                </a:lnTo>
                <a:lnTo>
                  <a:pt x="4776203" y="132803"/>
                </a:lnTo>
                <a:lnTo>
                  <a:pt x="4776203" y="133565"/>
                </a:lnTo>
                <a:lnTo>
                  <a:pt x="4779378" y="133565"/>
                </a:lnTo>
                <a:lnTo>
                  <a:pt x="4780673" y="132168"/>
                </a:lnTo>
                <a:close/>
              </a:path>
              <a:path w="9144000" h="398779">
                <a:moveTo>
                  <a:pt x="4780673" y="125945"/>
                </a:moveTo>
                <a:lnTo>
                  <a:pt x="4780077" y="123913"/>
                </a:lnTo>
                <a:lnTo>
                  <a:pt x="4779378" y="124548"/>
                </a:lnTo>
                <a:lnTo>
                  <a:pt x="4779378" y="123913"/>
                </a:lnTo>
                <a:lnTo>
                  <a:pt x="4778095" y="123913"/>
                </a:lnTo>
                <a:lnTo>
                  <a:pt x="4778095" y="121119"/>
                </a:lnTo>
                <a:lnTo>
                  <a:pt x="4777498" y="120484"/>
                </a:lnTo>
                <a:lnTo>
                  <a:pt x="4776800" y="120484"/>
                </a:lnTo>
                <a:lnTo>
                  <a:pt x="4776038" y="119087"/>
                </a:lnTo>
                <a:lnTo>
                  <a:pt x="4774908" y="117055"/>
                </a:lnTo>
                <a:lnTo>
                  <a:pt x="4772533" y="115023"/>
                </a:lnTo>
                <a:lnTo>
                  <a:pt x="4771644" y="114261"/>
                </a:lnTo>
                <a:lnTo>
                  <a:pt x="4767770" y="113626"/>
                </a:lnTo>
                <a:lnTo>
                  <a:pt x="4767097" y="115023"/>
                </a:lnTo>
                <a:lnTo>
                  <a:pt x="4765192" y="115023"/>
                </a:lnTo>
                <a:lnTo>
                  <a:pt x="4763795" y="115912"/>
                </a:lnTo>
                <a:lnTo>
                  <a:pt x="4767173" y="117690"/>
                </a:lnTo>
                <a:lnTo>
                  <a:pt x="4767173" y="116382"/>
                </a:lnTo>
                <a:lnTo>
                  <a:pt x="4772330" y="117055"/>
                </a:lnTo>
                <a:lnTo>
                  <a:pt x="4769751" y="119722"/>
                </a:lnTo>
                <a:lnTo>
                  <a:pt x="4771047" y="120484"/>
                </a:lnTo>
                <a:lnTo>
                  <a:pt x="4772330" y="119087"/>
                </a:lnTo>
                <a:lnTo>
                  <a:pt x="4773625" y="120484"/>
                </a:lnTo>
                <a:lnTo>
                  <a:pt x="4772939" y="120484"/>
                </a:lnTo>
                <a:lnTo>
                  <a:pt x="4772330" y="121119"/>
                </a:lnTo>
                <a:lnTo>
                  <a:pt x="4773625" y="121119"/>
                </a:lnTo>
                <a:lnTo>
                  <a:pt x="4772939" y="122516"/>
                </a:lnTo>
                <a:lnTo>
                  <a:pt x="4772939" y="123278"/>
                </a:lnTo>
                <a:lnTo>
                  <a:pt x="4773625" y="123278"/>
                </a:lnTo>
                <a:lnTo>
                  <a:pt x="4772939" y="123913"/>
                </a:lnTo>
                <a:lnTo>
                  <a:pt x="4772330" y="123913"/>
                </a:lnTo>
                <a:lnTo>
                  <a:pt x="4772330" y="123278"/>
                </a:lnTo>
                <a:lnTo>
                  <a:pt x="4770348" y="123278"/>
                </a:lnTo>
                <a:lnTo>
                  <a:pt x="4769751" y="122516"/>
                </a:lnTo>
                <a:lnTo>
                  <a:pt x="4769751" y="121881"/>
                </a:lnTo>
                <a:lnTo>
                  <a:pt x="4769066" y="122516"/>
                </a:lnTo>
                <a:lnTo>
                  <a:pt x="4769066" y="123278"/>
                </a:lnTo>
                <a:lnTo>
                  <a:pt x="4769751" y="124548"/>
                </a:lnTo>
                <a:lnTo>
                  <a:pt x="4769066" y="124548"/>
                </a:lnTo>
                <a:lnTo>
                  <a:pt x="4769066" y="125310"/>
                </a:lnTo>
                <a:lnTo>
                  <a:pt x="4767770" y="124548"/>
                </a:lnTo>
                <a:lnTo>
                  <a:pt x="4767770" y="123913"/>
                </a:lnTo>
                <a:lnTo>
                  <a:pt x="4767504" y="123278"/>
                </a:lnTo>
                <a:lnTo>
                  <a:pt x="4767173" y="122516"/>
                </a:lnTo>
                <a:lnTo>
                  <a:pt x="4769066" y="122516"/>
                </a:lnTo>
                <a:lnTo>
                  <a:pt x="4769066" y="121119"/>
                </a:lnTo>
                <a:lnTo>
                  <a:pt x="4759312" y="119722"/>
                </a:lnTo>
                <a:lnTo>
                  <a:pt x="4755566" y="119722"/>
                </a:lnTo>
                <a:lnTo>
                  <a:pt x="4754537" y="119722"/>
                </a:lnTo>
                <a:lnTo>
                  <a:pt x="4752302" y="123913"/>
                </a:lnTo>
                <a:lnTo>
                  <a:pt x="4753584" y="123913"/>
                </a:lnTo>
                <a:lnTo>
                  <a:pt x="4754270" y="124548"/>
                </a:lnTo>
                <a:lnTo>
                  <a:pt x="4754880" y="124548"/>
                </a:lnTo>
                <a:lnTo>
                  <a:pt x="4756162" y="123913"/>
                </a:lnTo>
                <a:lnTo>
                  <a:pt x="4754270" y="123278"/>
                </a:lnTo>
                <a:lnTo>
                  <a:pt x="4758144" y="123278"/>
                </a:lnTo>
                <a:lnTo>
                  <a:pt x="4758741" y="123913"/>
                </a:lnTo>
                <a:lnTo>
                  <a:pt x="4757458" y="123913"/>
                </a:lnTo>
                <a:lnTo>
                  <a:pt x="4756848" y="124548"/>
                </a:lnTo>
                <a:lnTo>
                  <a:pt x="4756162" y="125945"/>
                </a:lnTo>
                <a:lnTo>
                  <a:pt x="4756162" y="127342"/>
                </a:lnTo>
                <a:lnTo>
                  <a:pt x="4755566" y="129374"/>
                </a:lnTo>
                <a:lnTo>
                  <a:pt x="4756162" y="130771"/>
                </a:lnTo>
                <a:lnTo>
                  <a:pt x="4755566" y="132168"/>
                </a:lnTo>
                <a:lnTo>
                  <a:pt x="4757458" y="131533"/>
                </a:lnTo>
                <a:lnTo>
                  <a:pt x="4758144" y="129374"/>
                </a:lnTo>
                <a:lnTo>
                  <a:pt x="4758741" y="127977"/>
                </a:lnTo>
                <a:lnTo>
                  <a:pt x="4762017" y="127977"/>
                </a:lnTo>
                <a:lnTo>
                  <a:pt x="4762652" y="127342"/>
                </a:lnTo>
                <a:lnTo>
                  <a:pt x="4763300" y="126707"/>
                </a:lnTo>
                <a:lnTo>
                  <a:pt x="4759439" y="127342"/>
                </a:lnTo>
                <a:lnTo>
                  <a:pt x="4760036" y="126707"/>
                </a:lnTo>
                <a:lnTo>
                  <a:pt x="4761331" y="126707"/>
                </a:lnTo>
                <a:lnTo>
                  <a:pt x="4760722" y="125310"/>
                </a:lnTo>
                <a:lnTo>
                  <a:pt x="4762614" y="125945"/>
                </a:lnTo>
                <a:lnTo>
                  <a:pt x="4763300" y="126707"/>
                </a:lnTo>
                <a:lnTo>
                  <a:pt x="4766488" y="128739"/>
                </a:lnTo>
                <a:lnTo>
                  <a:pt x="4768469" y="127977"/>
                </a:lnTo>
                <a:lnTo>
                  <a:pt x="4767770" y="127342"/>
                </a:lnTo>
                <a:lnTo>
                  <a:pt x="4768469" y="126707"/>
                </a:lnTo>
                <a:lnTo>
                  <a:pt x="4770348" y="126707"/>
                </a:lnTo>
                <a:lnTo>
                  <a:pt x="4769066" y="127342"/>
                </a:lnTo>
                <a:lnTo>
                  <a:pt x="4771644" y="127342"/>
                </a:lnTo>
                <a:lnTo>
                  <a:pt x="4773625" y="127977"/>
                </a:lnTo>
                <a:lnTo>
                  <a:pt x="4774908" y="129374"/>
                </a:lnTo>
                <a:lnTo>
                  <a:pt x="4776800" y="129374"/>
                </a:lnTo>
                <a:lnTo>
                  <a:pt x="4776800" y="128739"/>
                </a:lnTo>
                <a:lnTo>
                  <a:pt x="4777498" y="127977"/>
                </a:lnTo>
                <a:lnTo>
                  <a:pt x="4777498" y="128739"/>
                </a:lnTo>
                <a:lnTo>
                  <a:pt x="4778197" y="127977"/>
                </a:lnTo>
                <a:lnTo>
                  <a:pt x="4778781" y="127342"/>
                </a:lnTo>
                <a:lnTo>
                  <a:pt x="4779645" y="126707"/>
                </a:lnTo>
                <a:lnTo>
                  <a:pt x="4780673" y="125945"/>
                </a:lnTo>
                <a:close/>
              </a:path>
              <a:path w="9144000" h="398779">
                <a:moveTo>
                  <a:pt x="4780889" y="148043"/>
                </a:moveTo>
                <a:lnTo>
                  <a:pt x="4778781" y="147281"/>
                </a:lnTo>
                <a:lnTo>
                  <a:pt x="4777498" y="148043"/>
                </a:lnTo>
                <a:lnTo>
                  <a:pt x="4780889" y="148043"/>
                </a:lnTo>
                <a:close/>
              </a:path>
              <a:path w="9144000" h="398779">
                <a:moveTo>
                  <a:pt x="4780915" y="79311"/>
                </a:moveTo>
                <a:lnTo>
                  <a:pt x="4780191" y="79311"/>
                </a:lnTo>
                <a:lnTo>
                  <a:pt x="4779556" y="78676"/>
                </a:lnTo>
                <a:lnTo>
                  <a:pt x="4780191" y="78676"/>
                </a:lnTo>
                <a:lnTo>
                  <a:pt x="4779556" y="78168"/>
                </a:lnTo>
                <a:lnTo>
                  <a:pt x="4777460" y="78168"/>
                </a:lnTo>
                <a:lnTo>
                  <a:pt x="4777460" y="78676"/>
                </a:lnTo>
                <a:lnTo>
                  <a:pt x="4776825" y="78168"/>
                </a:lnTo>
                <a:lnTo>
                  <a:pt x="4776101" y="78676"/>
                </a:lnTo>
                <a:lnTo>
                  <a:pt x="4775454" y="79311"/>
                </a:lnTo>
                <a:lnTo>
                  <a:pt x="4776101" y="79311"/>
                </a:lnTo>
                <a:lnTo>
                  <a:pt x="4776825" y="79819"/>
                </a:lnTo>
                <a:lnTo>
                  <a:pt x="4776101" y="79819"/>
                </a:lnTo>
                <a:lnTo>
                  <a:pt x="4776825" y="80454"/>
                </a:lnTo>
                <a:lnTo>
                  <a:pt x="4778832" y="80454"/>
                </a:lnTo>
                <a:lnTo>
                  <a:pt x="4778832" y="79819"/>
                </a:lnTo>
                <a:lnTo>
                  <a:pt x="4779556" y="80454"/>
                </a:lnTo>
                <a:lnTo>
                  <a:pt x="4780191" y="79819"/>
                </a:lnTo>
                <a:lnTo>
                  <a:pt x="4780915" y="79311"/>
                </a:lnTo>
                <a:close/>
              </a:path>
              <a:path w="9144000" h="398779">
                <a:moveTo>
                  <a:pt x="4781359" y="89496"/>
                </a:moveTo>
                <a:lnTo>
                  <a:pt x="4778095" y="89496"/>
                </a:lnTo>
                <a:lnTo>
                  <a:pt x="4776800" y="90258"/>
                </a:lnTo>
                <a:lnTo>
                  <a:pt x="4775517" y="92290"/>
                </a:lnTo>
                <a:lnTo>
                  <a:pt x="4777498" y="92925"/>
                </a:lnTo>
                <a:lnTo>
                  <a:pt x="4778095" y="92290"/>
                </a:lnTo>
                <a:lnTo>
                  <a:pt x="4781359" y="89496"/>
                </a:lnTo>
                <a:close/>
              </a:path>
              <a:path w="9144000" h="398779">
                <a:moveTo>
                  <a:pt x="4781359" y="66763"/>
                </a:moveTo>
                <a:lnTo>
                  <a:pt x="4778781" y="65366"/>
                </a:lnTo>
                <a:lnTo>
                  <a:pt x="4775517" y="64096"/>
                </a:lnTo>
                <a:lnTo>
                  <a:pt x="4773625" y="66128"/>
                </a:lnTo>
                <a:lnTo>
                  <a:pt x="4774908" y="66128"/>
                </a:lnTo>
                <a:lnTo>
                  <a:pt x="4774222" y="66763"/>
                </a:lnTo>
                <a:lnTo>
                  <a:pt x="4774908" y="67525"/>
                </a:lnTo>
                <a:lnTo>
                  <a:pt x="4777498" y="67525"/>
                </a:lnTo>
                <a:lnTo>
                  <a:pt x="4779378" y="66763"/>
                </a:lnTo>
                <a:lnTo>
                  <a:pt x="4781359" y="66763"/>
                </a:lnTo>
                <a:close/>
              </a:path>
              <a:path w="9144000" h="398779">
                <a:moveTo>
                  <a:pt x="4782655" y="148678"/>
                </a:moveTo>
                <a:lnTo>
                  <a:pt x="4776800" y="148678"/>
                </a:lnTo>
                <a:lnTo>
                  <a:pt x="4775517" y="148678"/>
                </a:lnTo>
                <a:lnTo>
                  <a:pt x="4769066" y="148678"/>
                </a:lnTo>
                <a:lnTo>
                  <a:pt x="4765878" y="150075"/>
                </a:lnTo>
                <a:lnTo>
                  <a:pt x="4765192" y="151472"/>
                </a:lnTo>
                <a:lnTo>
                  <a:pt x="4765192" y="152107"/>
                </a:lnTo>
                <a:lnTo>
                  <a:pt x="4764595" y="153504"/>
                </a:lnTo>
                <a:lnTo>
                  <a:pt x="4767173" y="154139"/>
                </a:lnTo>
                <a:lnTo>
                  <a:pt x="4767770" y="153504"/>
                </a:lnTo>
                <a:lnTo>
                  <a:pt x="4769751" y="154901"/>
                </a:lnTo>
                <a:lnTo>
                  <a:pt x="4770348" y="154139"/>
                </a:lnTo>
                <a:lnTo>
                  <a:pt x="4771644" y="154139"/>
                </a:lnTo>
                <a:lnTo>
                  <a:pt x="4774908" y="154901"/>
                </a:lnTo>
                <a:lnTo>
                  <a:pt x="4775238" y="154139"/>
                </a:lnTo>
                <a:lnTo>
                  <a:pt x="4775517" y="153504"/>
                </a:lnTo>
                <a:lnTo>
                  <a:pt x="4778781" y="154139"/>
                </a:lnTo>
                <a:lnTo>
                  <a:pt x="4779391" y="153504"/>
                </a:lnTo>
                <a:lnTo>
                  <a:pt x="4781359" y="151472"/>
                </a:lnTo>
                <a:lnTo>
                  <a:pt x="4782655" y="148678"/>
                </a:lnTo>
                <a:close/>
              </a:path>
              <a:path w="9144000" h="398779">
                <a:moveTo>
                  <a:pt x="4782655" y="15824"/>
                </a:moveTo>
                <a:lnTo>
                  <a:pt x="4781969" y="15824"/>
                </a:lnTo>
                <a:lnTo>
                  <a:pt x="4780673" y="15138"/>
                </a:lnTo>
                <a:lnTo>
                  <a:pt x="4781359" y="14452"/>
                </a:lnTo>
                <a:lnTo>
                  <a:pt x="4778095" y="14452"/>
                </a:lnTo>
                <a:lnTo>
                  <a:pt x="4777498" y="15138"/>
                </a:lnTo>
                <a:lnTo>
                  <a:pt x="4777498" y="13766"/>
                </a:lnTo>
                <a:lnTo>
                  <a:pt x="4776203" y="13766"/>
                </a:lnTo>
                <a:lnTo>
                  <a:pt x="4776203" y="14452"/>
                </a:lnTo>
                <a:lnTo>
                  <a:pt x="4775517" y="14452"/>
                </a:lnTo>
                <a:lnTo>
                  <a:pt x="4774908" y="15138"/>
                </a:lnTo>
                <a:lnTo>
                  <a:pt x="4776203" y="15138"/>
                </a:lnTo>
                <a:lnTo>
                  <a:pt x="4776203" y="15824"/>
                </a:lnTo>
                <a:lnTo>
                  <a:pt x="4775517" y="15824"/>
                </a:lnTo>
                <a:lnTo>
                  <a:pt x="4775517" y="16510"/>
                </a:lnTo>
                <a:lnTo>
                  <a:pt x="4777498" y="16510"/>
                </a:lnTo>
                <a:lnTo>
                  <a:pt x="4776203" y="17195"/>
                </a:lnTo>
                <a:lnTo>
                  <a:pt x="4777498" y="17195"/>
                </a:lnTo>
                <a:lnTo>
                  <a:pt x="4778781" y="17894"/>
                </a:lnTo>
                <a:lnTo>
                  <a:pt x="4779378" y="17894"/>
                </a:lnTo>
                <a:lnTo>
                  <a:pt x="4780077" y="17195"/>
                </a:lnTo>
                <a:lnTo>
                  <a:pt x="4781969" y="17195"/>
                </a:lnTo>
                <a:lnTo>
                  <a:pt x="4781969" y="16510"/>
                </a:lnTo>
                <a:lnTo>
                  <a:pt x="4782655" y="15824"/>
                </a:lnTo>
                <a:close/>
              </a:path>
              <a:path w="9144000" h="398779">
                <a:moveTo>
                  <a:pt x="4783252" y="15900"/>
                </a:moveTo>
                <a:lnTo>
                  <a:pt x="4782655" y="15824"/>
                </a:lnTo>
                <a:lnTo>
                  <a:pt x="4783188" y="16675"/>
                </a:lnTo>
                <a:lnTo>
                  <a:pt x="4783252" y="15900"/>
                </a:lnTo>
                <a:close/>
              </a:path>
              <a:path w="9144000" h="398779">
                <a:moveTo>
                  <a:pt x="4783785" y="67703"/>
                </a:moveTo>
                <a:lnTo>
                  <a:pt x="4783721" y="67525"/>
                </a:lnTo>
                <a:lnTo>
                  <a:pt x="4783252" y="66128"/>
                </a:lnTo>
                <a:lnTo>
                  <a:pt x="4780673" y="67525"/>
                </a:lnTo>
                <a:lnTo>
                  <a:pt x="4779378" y="70192"/>
                </a:lnTo>
                <a:lnTo>
                  <a:pt x="4779378" y="71589"/>
                </a:lnTo>
                <a:lnTo>
                  <a:pt x="4782655" y="70192"/>
                </a:lnTo>
                <a:lnTo>
                  <a:pt x="4782655" y="67525"/>
                </a:lnTo>
                <a:lnTo>
                  <a:pt x="4783785" y="67703"/>
                </a:lnTo>
                <a:close/>
              </a:path>
              <a:path w="9144000" h="398779">
                <a:moveTo>
                  <a:pt x="4783937" y="67729"/>
                </a:moveTo>
                <a:lnTo>
                  <a:pt x="4783785" y="67703"/>
                </a:lnTo>
                <a:lnTo>
                  <a:pt x="4783937" y="68160"/>
                </a:lnTo>
                <a:lnTo>
                  <a:pt x="4783937" y="67729"/>
                </a:lnTo>
                <a:close/>
              </a:path>
              <a:path w="9144000" h="398779">
                <a:moveTo>
                  <a:pt x="4783937" y="17894"/>
                </a:moveTo>
                <a:lnTo>
                  <a:pt x="4783188" y="16675"/>
                </a:lnTo>
                <a:lnTo>
                  <a:pt x="4782655" y="17894"/>
                </a:lnTo>
                <a:lnTo>
                  <a:pt x="4783937" y="17894"/>
                </a:lnTo>
                <a:close/>
              </a:path>
              <a:path w="9144000" h="398779">
                <a:moveTo>
                  <a:pt x="4784547" y="47586"/>
                </a:moveTo>
                <a:lnTo>
                  <a:pt x="4782655" y="46824"/>
                </a:lnTo>
                <a:lnTo>
                  <a:pt x="4780673" y="46824"/>
                </a:lnTo>
                <a:lnTo>
                  <a:pt x="4780673" y="48221"/>
                </a:lnTo>
                <a:lnTo>
                  <a:pt x="4781969" y="48856"/>
                </a:lnTo>
                <a:lnTo>
                  <a:pt x="4783252" y="48856"/>
                </a:lnTo>
                <a:lnTo>
                  <a:pt x="4784547" y="47586"/>
                </a:lnTo>
                <a:close/>
              </a:path>
              <a:path w="9144000" h="398779">
                <a:moveTo>
                  <a:pt x="4784547" y="36474"/>
                </a:moveTo>
                <a:lnTo>
                  <a:pt x="4780673" y="35788"/>
                </a:lnTo>
                <a:lnTo>
                  <a:pt x="4779378" y="37160"/>
                </a:lnTo>
                <a:lnTo>
                  <a:pt x="4776800" y="37846"/>
                </a:lnTo>
                <a:lnTo>
                  <a:pt x="4776203" y="39217"/>
                </a:lnTo>
                <a:lnTo>
                  <a:pt x="4778781" y="38531"/>
                </a:lnTo>
                <a:lnTo>
                  <a:pt x="4784547" y="36474"/>
                </a:lnTo>
                <a:close/>
              </a:path>
              <a:path w="9144000" h="398779">
                <a:moveTo>
                  <a:pt x="4784547" y="30276"/>
                </a:moveTo>
                <a:lnTo>
                  <a:pt x="4783937" y="28905"/>
                </a:lnTo>
                <a:lnTo>
                  <a:pt x="4783252" y="28905"/>
                </a:lnTo>
                <a:lnTo>
                  <a:pt x="4782655" y="30276"/>
                </a:lnTo>
                <a:lnTo>
                  <a:pt x="4784547" y="30276"/>
                </a:lnTo>
                <a:close/>
              </a:path>
              <a:path w="9144000" h="398779">
                <a:moveTo>
                  <a:pt x="4786515" y="66763"/>
                </a:moveTo>
                <a:lnTo>
                  <a:pt x="4785830" y="66763"/>
                </a:lnTo>
                <a:lnTo>
                  <a:pt x="4783937" y="67525"/>
                </a:lnTo>
                <a:lnTo>
                  <a:pt x="4783937" y="67729"/>
                </a:lnTo>
                <a:lnTo>
                  <a:pt x="4786515" y="68160"/>
                </a:lnTo>
                <a:lnTo>
                  <a:pt x="4786515" y="66763"/>
                </a:lnTo>
                <a:close/>
              </a:path>
              <a:path w="9144000" h="398779">
                <a:moveTo>
                  <a:pt x="4786515" y="53682"/>
                </a:moveTo>
                <a:lnTo>
                  <a:pt x="4785830" y="52412"/>
                </a:lnTo>
                <a:lnTo>
                  <a:pt x="4783252" y="53047"/>
                </a:lnTo>
                <a:lnTo>
                  <a:pt x="4782286" y="51244"/>
                </a:lnTo>
                <a:lnTo>
                  <a:pt x="4777295" y="51346"/>
                </a:lnTo>
                <a:lnTo>
                  <a:pt x="4780077" y="49618"/>
                </a:lnTo>
                <a:lnTo>
                  <a:pt x="4774908" y="46824"/>
                </a:lnTo>
                <a:lnTo>
                  <a:pt x="4778095" y="44792"/>
                </a:lnTo>
                <a:lnTo>
                  <a:pt x="4775517" y="44157"/>
                </a:lnTo>
                <a:lnTo>
                  <a:pt x="4774908" y="46189"/>
                </a:lnTo>
                <a:lnTo>
                  <a:pt x="4773625" y="46824"/>
                </a:lnTo>
                <a:lnTo>
                  <a:pt x="4772545" y="46367"/>
                </a:lnTo>
                <a:lnTo>
                  <a:pt x="4771999" y="45021"/>
                </a:lnTo>
                <a:lnTo>
                  <a:pt x="4769269" y="45656"/>
                </a:lnTo>
                <a:lnTo>
                  <a:pt x="4770628" y="44005"/>
                </a:lnTo>
                <a:lnTo>
                  <a:pt x="4769066" y="43713"/>
                </a:lnTo>
                <a:lnTo>
                  <a:pt x="4769066" y="43395"/>
                </a:lnTo>
                <a:lnTo>
                  <a:pt x="4767770" y="43395"/>
                </a:lnTo>
                <a:lnTo>
                  <a:pt x="4767770" y="42760"/>
                </a:lnTo>
                <a:lnTo>
                  <a:pt x="4766488" y="43395"/>
                </a:lnTo>
                <a:lnTo>
                  <a:pt x="4765192" y="43395"/>
                </a:lnTo>
                <a:lnTo>
                  <a:pt x="4764595" y="44157"/>
                </a:lnTo>
                <a:lnTo>
                  <a:pt x="4766056" y="44157"/>
                </a:lnTo>
                <a:lnTo>
                  <a:pt x="4764329" y="45300"/>
                </a:lnTo>
                <a:lnTo>
                  <a:pt x="4765370" y="46012"/>
                </a:lnTo>
                <a:lnTo>
                  <a:pt x="4763808" y="46164"/>
                </a:lnTo>
                <a:lnTo>
                  <a:pt x="4764722" y="47307"/>
                </a:lnTo>
                <a:lnTo>
                  <a:pt x="4764811" y="47434"/>
                </a:lnTo>
                <a:lnTo>
                  <a:pt x="4763300" y="48221"/>
                </a:lnTo>
                <a:lnTo>
                  <a:pt x="4763300" y="51015"/>
                </a:lnTo>
                <a:lnTo>
                  <a:pt x="4763909" y="51015"/>
                </a:lnTo>
                <a:lnTo>
                  <a:pt x="4764595" y="51650"/>
                </a:lnTo>
                <a:lnTo>
                  <a:pt x="4765192" y="52412"/>
                </a:lnTo>
                <a:lnTo>
                  <a:pt x="4767770" y="51650"/>
                </a:lnTo>
                <a:lnTo>
                  <a:pt x="4769751" y="51650"/>
                </a:lnTo>
                <a:lnTo>
                  <a:pt x="4769751" y="52158"/>
                </a:lnTo>
                <a:lnTo>
                  <a:pt x="4768024" y="52387"/>
                </a:lnTo>
                <a:lnTo>
                  <a:pt x="4761585" y="54063"/>
                </a:lnTo>
                <a:lnTo>
                  <a:pt x="4761585" y="57340"/>
                </a:lnTo>
                <a:lnTo>
                  <a:pt x="4759744" y="56845"/>
                </a:lnTo>
                <a:lnTo>
                  <a:pt x="4761585" y="57340"/>
                </a:lnTo>
                <a:lnTo>
                  <a:pt x="4761585" y="54063"/>
                </a:lnTo>
                <a:lnTo>
                  <a:pt x="4760671" y="54292"/>
                </a:lnTo>
                <a:lnTo>
                  <a:pt x="4754245" y="56832"/>
                </a:lnTo>
                <a:lnTo>
                  <a:pt x="4756340" y="59626"/>
                </a:lnTo>
                <a:lnTo>
                  <a:pt x="4757356" y="61734"/>
                </a:lnTo>
                <a:lnTo>
                  <a:pt x="4756848" y="61937"/>
                </a:lnTo>
                <a:lnTo>
                  <a:pt x="4757458" y="61937"/>
                </a:lnTo>
                <a:lnTo>
                  <a:pt x="4757712" y="62420"/>
                </a:lnTo>
                <a:lnTo>
                  <a:pt x="4765167" y="64198"/>
                </a:lnTo>
                <a:lnTo>
                  <a:pt x="4771961" y="63055"/>
                </a:lnTo>
                <a:lnTo>
                  <a:pt x="4767897" y="59118"/>
                </a:lnTo>
                <a:lnTo>
                  <a:pt x="4773371" y="55181"/>
                </a:lnTo>
                <a:lnTo>
                  <a:pt x="4775454" y="54038"/>
                </a:lnTo>
                <a:lnTo>
                  <a:pt x="4781512" y="54038"/>
                </a:lnTo>
                <a:lnTo>
                  <a:pt x="4781969" y="55079"/>
                </a:lnTo>
                <a:lnTo>
                  <a:pt x="4782655" y="54444"/>
                </a:lnTo>
                <a:lnTo>
                  <a:pt x="4781969" y="55841"/>
                </a:lnTo>
                <a:lnTo>
                  <a:pt x="4783252" y="55079"/>
                </a:lnTo>
                <a:lnTo>
                  <a:pt x="4785233" y="55079"/>
                </a:lnTo>
                <a:lnTo>
                  <a:pt x="4785817" y="54444"/>
                </a:lnTo>
                <a:lnTo>
                  <a:pt x="4786515" y="53682"/>
                </a:lnTo>
                <a:close/>
              </a:path>
              <a:path w="9144000" h="398779">
                <a:moveTo>
                  <a:pt x="4786515" y="27533"/>
                </a:moveTo>
                <a:lnTo>
                  <a:pt x="4784547" y="26835"/>
                </a:lnTo>
                <a:lnTo>
                  <a:pt x="4785830" y="28905"/>
                </a:lnTo>
                <a:lnTo>
                  <a:pt x="4786515" y="28905"/>
                </a:lnTo>
                <a:lnTo>
                  <a:pt x="4786515" y="27533"/>
                </a:lnTo>
                <a:close/>
              </a:path>
              <a:path w="9144000" h="398779">
                <a:moveTo>
                  <a:pt x="4786515" y="17195"/>
                </a:moveTo>
                <a:lnTo>
                  <a:pt x="4785830" y="17195"/>
                </a:lnTo>
                <a:lnTo>
                  <a:pt x="4785233" y="17894"/>
                </a:lnTo>
                <a:lnTo>
                  <a:pt x="4783937" y="18580"/>
                </a:lnTo>
                <a:lnTo>
                  <a:pt x="4784547" y="19265"/>
                </a:lnTo>
                <a:lnTo>
                  <a:pt x="4786515" y="19964"/>
                </a:lnTo>
                <a:lnTo>
                  <a:pt x="4786515" y="18580"/>
                </a:lnTo>
                <a:lnTo>
                  <a:pt x="4786515" y="17195"/>
                </a:lnTo>
                <a:close/>
              </a:path>
              <a:path w="9144000" h="398779">
                <a:moveTo>
                  <a:pt x="4789119" y="60769"/>
                </a:moveTo>
                <a:lnTo>
                  <a:pt x="4785017" y="59626"/>
                </a:lnTo>
                <a:lnTo>
                  <a:pt x="4783658" y="62420"/>
                </a:lnTo>
                <a:lnTo>
                  <a:pt x="4787023" y="63563"/>
                </a:lnTo>
                <a:lnTo>
                  <a:pt x="4787747" y="62420"/>
                </a:lnTo>
                <a:lnTo>
                  <a:pt x="4788382" y="61912"/>
                </a:lnTo>
                <a:lnTo>
                  <a:pt x="4789119" y="60769"/>
                </a:lnTo>
                <a:close/>
              </a:path>
              <a:path w="9144000" h="398779">
                <a:moveTo>
                  <a:pt x="4789703" y="75018"/>
                </a:moveTo>
                <a:lnTo>
                  <a:pt x="4788535" y="74383"/>
                </a:lnTo>
                <a:lnTo>
                  <a:pt x="4787125" y="73621"/>
                </a:lnTo>
                <a:lnTo>
                  <a:pt x="4786515" y="74383"/>
                </a:lnTo>
                <a:lnTo>
                  <a:pt x="4786515" y="73621"/>
                </a:lnTo>
                <a:lnTo>
                  <a:pt x="4787125" y="73621"/>
                </a:lnTo>
                <a:lnTo>
                  <a:pt x="4787125" y="72986"/>
                </a:lnTo>
                <a:lnTo>
                  <a:pt x="4788408" y="72351"/>
                </a:lnTo>
                <a:lnTo>
                  <a:pt x="4788408" y="71589"/>
                </a:lnTo>
                <a:lnTo>
                  <a:pt x="4789106" y="70192"/>
                </a:lnTo>
                <a:lnTo>
                  <a:pt x="4787125" y="70192"/>
                </a:lnTo>
                <a:lnTo>
                  <a:pt x="4786515" y="70954"/>
                </a:lnTo>
                <a:lnTo>
                  <a:pt x="4786515" y="72351"/>
                </a:lnTo>
                <a:lnTo>
                  <a:pt x="4783252" y="72351"/>
                </a:lnTo>
                <a:lnTo>
                  <a:pt x="4781969" y="72986"/>
                </a:lnTo>
                <a:lnTo>
                  <a:pt x="4781359" y="74383"/>
                </a:lnTo>
                <a:lnTo>
                  <a:pt x="4781905" y="74942"/>
                </a:lnTo>
                <a:lnTo>
                  <a:pt x="4781969" y="76415"/>
                </a:lnTo>
                <a:lnTo>
                  <a:pt x="4785830" y="76415"/>
                </a:lnTo>
                <a:lnTo>
                  <a:pt x="4785233" y="75018"/>
                </a:lnTo>
                <a:lnTo>
                  <a:pt x="4789703" y="75018"/>
                </a:lnTo>
                <a:close/>
              </a:path>
              <a:path w="9144000" h="398779">
                <a:moveTo>
                  <a:pt x="4789703" y="33020"/>
                </a:moveTo>
                <a:lnTo>
                  <a:pt x="4788408" y="30962"/>
                </a:lnTo>
                <a:lnTo>
                  <a:pt x="4785233" y="33718"/>
                </a:lnTo>
                <a:lnTo>
                  <a:pt x="4783252" y="34404"/>
                </a:lnTo>
                <a:lnTo>
                  <a:pt x="4783937" y="35090"/>
                </a:lnTo>
                <a:lnTo>
                  <a:pt x="4783937" y="35788"/>
                </a:lnTo>
                <a:lnTo>
                  <a:pt x="4785233" y="35788"/>
                </a:lnTo>
                <a:lnTo>
                  <a:pt x="4785830" y="34404"/>
                </a:lnTo>
                <a:lnTo>
                  <a:pt x="4786515" y="33718"/>
                </a:lnTo>
                <a:lnTo>
                  <a:pt x="4789703" y="33020"/>
                </a:lnTo>
                <a:close/>
              </a:path>
              <a:path w="9144000" h="398779">
                <a:moveTo>
                  <a:pt x="4792281" y="19964"/>
                </a:moveTo>
                <a:lnTo>
                  <a:pt x="4790389" y="19265"/>
                </a:lnTo>
                <a:lnTo>
                  <a:pt x="4789703" y="20650"/>
                </a:lnTo>
                <a:lnTo>
                  <a:pt x="4787811" y="22021"/>
                </a:lnTo>
                <a:lnTo>
                  <a:pt x="4789703" y="22707"/>
                </a:lnTo>
                <a:lnTo>
                  <a:pt x="4790389" y="22707"/>
                </a:lnTo>
                <a:lnTo>
                  <a:pt x="4792281" y="19964"/>
                </a:lnTo>
                <a:close/>
              </a:path>
              <a:path w="9144000" h="398779">
                <a:moveTo>
                  <a:pt x="4793577" y="96354"/>
                </a:moveTo>
                <a:lnTo>
                  <a:pt x="4791684" y="96354"/>
                </a:lnTo>
                <a:lnTo>
                  <a:pt x="4791684" y="95719"/>
                </a:lnTo>
                <a:lnTo>
                  <a:pt x="4790389" y="95719"/>
                </a:lnTo>
                <a:lnTo>
                  <a:pt x="4790389" y="97116"/>
                </a:lnTo>
                <a:lnTo>
                  <a:pt x="4789703" y="97116"/>
                </a:lnTo>
                <a:lnTo>
                  <a:pt x="4789106" y="96354"/>
                </a:lnTo>
                <a:lnTo>
                  <a:pt x="4787811" y="96354"/>
                </a:lnTo>
                <a:lnTo>
                  <a:pt x="4787125" y="95719"/>
                </a:lnTo>
                <a:lnTo>
                  <a:pt x="4786515" y="96354"/>
                </a:lnTo>
                <a:lnTo>
                  <a:pt x="4787811" y="94957"/>
                </a:lnTo>
                <a:lnTo>
                  <a:pt x="4789703" y="93687"/>
                </a:lnTo>
                <a:lnTo>
                  <a:pt x="4788408" y="91528"/>
                </a:lnTo>
                <a:lnTo>
                  <a:pt x="4784547" y="92290"/>
                </a:lnTo>
                <a:lnTo>
                  <a:pt x="4784864" y="93256"/>
                </a:lnTo>
                <a:lnTo>
                  <a:pt x="4782921" y="92773"/>
                </a:lnTo>
                <a:lnTo>
                  <a:pt x="4780915" y="92138"/>
                </a:lnTo>
                <a:lnTo>
                  <a:pt x="4779556" y="93281"/>
                </a:lnTo>
                <a:lnTo>
                  <a:pt x="4780915" y="93916"/>
                </a:lnTo>
                <a:lnTo>
                  <a:pt x="4780915" y="94424"/>
                </a:lnTo>
                <a:lnTo>
                  <a:pt x="4783658" y="95059"/>
                </a:lnTo>
                <a:lnTo>
                  <a:pt x="4783709" y="94373"/>
                </a:lnTo>
                <a:lnTo>
                  <a:pt x="4784293" y="93916"/>
                </a:lnTo>
                <a:lnTo>
                  <a:pt x="4784903" y="93383"/>
                </a:lnTo>
                <a:lnTo>
                  <a:pt x="4785182" y="94183"/>
                </a:lnTo>
                <a:lnTo>
                  <a:pt x="4785233" y="95719"/>
                </a:lnTo>
                <a:lnTo>
                  <a:pt x="4783252" y="95719"/>
                </a:lnTo>
                <a:lnTo>
                  <a:pt x="4783252" y="97116"/>
                </a:lnTo>
                <a:lnTo>
                  <a:pt x="4781969" y="98513"/>
                </a:lnTo>
                <a:lnTo>
                  <a:pt x="4780673" y="99148"/>
                </a:lnTo>
                <a:lnTo>
                  <a:pt x="4780077" y="99148"/>
                </a:lnTo>
                <a:lnTo>
                  <a:pt x="4779378" y="98513"/>
                </a:lnTo>
                <a:lnTo>
                  <a:pt x="4779378" y="97751"/>
                </a:lnTo>
                <a:lnTo>
                  <a:pt x="4778781" y="96354"/>
                </a:lnTo>
                <a:lnTo>
                  <a:pt x="4780546" y="95719"/>
                </a:lnTo>
                <a:lnTo>
                  <a:pt x="4782655" y="94957"/>
                </a:lnTo>
                <a:lnTo>
                  <a:pt x="4778095" y="94957"/>
                </a:lnTo>
                <a:lnTo>
                  <a:pt x="4778781" y="94322"/>
                </a:lnTo>
                <a:lnTo>
                  <a:pt x="4778781" y="93687"/>
                </a:lnTo>
                <a:lnTo>
                  <a:pt x="4775517" y="92925"/>
                </a:lnTo>
                <a:lnTo>
                  <a:pt x="4773625" y="92925"/>
                </a:lnTo>
                <a:lnTo>
                  <a:pt x="4772330" y="94322"/>
                </a:lnTo>
                <a:lnTo>
                  <a:pt x="4772939" y="94322"/>
                </a:lnTo>
                <a:lnTo>
                  <a:pt x="4773625" y="94957"/>
                </a:lnTo>
                <a:lnTo>
                  <a:pt x="4774222" y="94957"/>
                </a:lnTo>
                <a:lnTo>
                  <a:pt x="4773625" y="95719"/>
                </a:lnTo>
                <a:lnTo>
                  <a:pt x="4773625" y="96354"/>
                </a:lnTo>
                <a:lnTo>
                  <a:pt x="4775517" y="96354"/>
                </a:lnTo>
                <a:lnTo>
                  <a:pt x="4775517" y="95719"/>
                </a:lnTo>
                <a:lnTo>
                  <a:pt x="4776203" y="95719"/>
                </a:lnTo>
                <a:lnTo>
                  <a:pt x="4776800" y="96354"/>
                </a:lnTo>
                <a:lnTo>
                  <a:pt x="4777498" y="96354"/>
                </a:lnTo>
                <a:lnTo>
                  <a:pt x="4775517" y="99148"/>
                </a:lnTo>
                <a:lnTo>
                  <a:pt x="4774019" y="100228"/>
                </a:lnTo>
                <a:lnTo>
                  <a:pt x="4773282" y="99148"/>
                </a:lnTo>
                <a:lnTo>
                  <a:pt x="4772330" y="97751"/>
                </a:lnTo>
                <a:lnTo>
                  <a:pt x="4771047" y="97751"/>
                </a:lnTo>
                <a:lnTo>
                  <a:pt x="4771047" y="94957"/>
                </a:lnTo>
                <a:lnTo>
                  <a:pt x="4770399" y="94322"/>
                </a:lnTo>
                <a:lnTo>
                  <a:pt x="4763300" y="94322"/>
                </a:lnTo>
                <a:lnTo>
                  <a:pt x="4762017" y="94322"/>
                </a:lnTo>
                <a:lnTo>
                  <a:pt x="4758144" y="99783"/>
                </a:lnTo>
                <a:lnTo>
                  <a:pt x="4761331" y="103212"/>
                </a:lnTo>
                <a:lnTo>
                  <a:pt x="4761331" y="100545"/>
                </a:lnTo>
                <a:lnTo>
                  <a:pt x="4764595" y="100545"/>
                </a:lnTo>
                <a:lnTo>
                  <a:pt x="4764595" y="101942"/>
                </a:lnTo>
                <a:lnTo>
                  <a:pt x="4766488" y="101942"/>
                </a:lnTo>
                <a:lnTo>
                  <a:pt x="4767173" y="101180"/>
                </a:lnTo>
                <a:lnTo>
                  <a:pt x="4767770" y="101180"/>
                </a:lnTo>
                <a:lnTo>
                  <a:pt x="4771047" y="102577"/>
                </a:lnTo>
                <a:lnTo>
                  <a:pt x="4771288" y="101180"/>
                </a:lnTo>
                <a:lnTo>
                  <a:pt x="4771402" y="100545"/>
                </a:lnTo>
                <a:lnTo>
                  <a:pt x="4771644" y="99148"/>
                </a:lnTo>
                <a:lnTo>
                  <a:pt x="4772863" y="101066"/>
                </a:lnTo>
                <a:lnTo>
                  <a:pt x="4771644" y="101942"/>
                </a:lnTo>
                <a:lnTo>
                  <a:pt x="4771047" y="105371"/>
                </a:lnTo>
                <a:lnTo>
                  <a:pt x="4774222" y="106768"/>
                </a:lnTo>
                <a:lnTo>
                  <a:pt x="4770894" y="107708"/>
                </a:lnTo>
                <a:lnTo>
                  <a:pt x="4771047" y="107403"/>
                </a:lnTo>
                <a:lnTo>
                  <a:pt x="4769751" y="107403"/>
                </a:lnTo>
                <a:lnTo>
                  <a:pt x="4769066" y="106768"/>
                </a:lnTo>
                <a:lnTo>
                  <a:pt x="4768469" y="106768"/>
                </a:lnTo>
                <a:lnTo>
                  <a:pt x="4768469" y="107403"/>
                </a:lnTo>
                <a:lnTo>
                  <a:pt x="4767770" y="108038"/>
                </a:lnTo>
                <a:lnTo>
                  <a:pt x="4767173" y="108800"/>
                </a:lnTo>
                <a:lnTo>
                  <a:pt x="4768062" y="107403"/>
                </a:lnTo>
                <a:lnTo>
                  <a:pt x="4768469" y="106768"/>
                </a:lnTo>
                <a:lnTo>
                  <a:pt x="4769066" y="103974"/>
                </a:lnTo>
                <a:lnTo>
                  <a:pt x="4764595" y="103212"/>
                </a:lnTo>
                <a:lnTo>
                  <a:pt x="4763909" y="104609"/>
                </a:lnTo>
                <a:lnTo>
                  <a:pt x="4763300" y="106006"/>
                </a:lnTo>
                <a:lnTo>
                  <a:pt x="4763300" y="106768"/>
                </a:lnTo>
                <a:lnTo>
                  <a:pt x="4761331" y="108800"/>
                </a:lnTo>
                <a:lnTo>
                  <a:pt x="4762017" y="109435"/>
                </a:lnTo>
                <a:lnTo>
                  <a:pt x="4758741" y="109435"/>
                </a:lnTo>
                <a:lnTo>
                  <a:pt x="4759439" y="111467"/>
                </a:lnTo>
                <a:lnTo>
                  <a:pt x="4766488" y="110312"/>
                </a:lnTo>
                <a:lnTo>
                  <a:pt x="4766488" y="109435"/>
                </a:lnTo>
                <a:lnTo>
                  <a:pt x="4768469" y="108800"/>
                </a:lnTo>
                <a:lnTo>
                  <a:pt x="4770272" y="108800"/>
                </a:lnTo>
                <a:lnTo>
                  <a:pt x="4771644" y="110832"/>
                </a:lnTo>
                <a:lnTo>
                  <a:pt x="4774222" y="110197"/>
                </a:lnTo>
                <a:lnTo>
                  <a:pt x="4772939" y="108800"/>
                </a:lnTo>
                <a:lnTo>
                  <a:pt x="4776203" y="108038"/>
                </a:lnTo>
                <a:lnTo>
                  <a:pt x="4776203" y="110197"/>
                </a:lnTo>
                <a:lnTo>
                  <a:pt x="4778781" y="110197"/>
                </a:lnTo>
                <a:lnTo>
                  <a:pt x="4779784" y="108038"/>
                </a:lnTo>
                <a:lnTo>
                  <a:pt x="4780077" y="107403"/>
                </a:lnTo>
                <a:lnTo>
                  <a:pt x="4781969" y="108800"/>
                </a:lnTo>
                <a:lnTo>
                  <a:pt x="4780673" y="110197"/>
                </a:lnTo>
                <a:lnTo>
                  <a:pt x="4780077" y="111467"/>
                </a:lnTo>
                <a:lnTo>
                  <a:pt x="4780077" y="112864"/>
                </a:lnTo>
                <a:lnTo>
                  <a:pt x="4778781" y="112864"/>
                </a:lnTo>
                <a:lnTo>
                  <a:pt x="4779378" y="114261"/>
                </a:lnTo>
                <a:lnTo>
                  <a:pt x="4778781" y="115023"/>
                </a:lnTo>
                <a:lnTo>
                  <a:pt x="4780077" y="115023"/>
                </a:lnTo>
                <a:lnTo>
                  <a:pt x="4780165" y="117360"/>
                </a:lnTo>
                <a:lnTo>
                  <a:pt x="4780673" y="119087"/>
                </a:lnTo>
                <a:lnTo>
                  <a:pt x="4780673" y="120484"/>
                </a:lnTo>
                <a:lnTo>
                  <a:pt x="4790389" y="116293"/>
                </a:lnTo>
                <a:lnTo>
                  <a:pt x="4787125" y="110832"/>
                </a:lnTo>
                <a:lnTo>
                  <a:pt x="4783455" y="107403"/>
                </a:lnTo>
                <a:lnTo>
                  <a:pt x="4781969" y="106006"/>
                </a:lnTo>
                <a:lnTo>
                  <a:pt x="4786515" y="103974"/>
                </a:lnTo>
                <a:lnTo>
                  <a:pt x="4783937" y="101942"/>
                </a:lnTo>
                <a:lnTo>
                  <a:pt x="4782858" y="101180"/>
                </a:lnTo>
                <a:lnTo>
                  <a:pt x="4781969" y="100545"/>
                </a:lnTo>
                <a:lnTo>
                  <a:pt x="4782655" y="100545"/>
                </a:lnTo>
                <a:lnTo>
                  <a:pt x="4783252" y="101180"/>
                </a:lnTo>
                <a:lnTo>
                  <a:pt x="4785233" y="101180"/>
                </a:lnTo>
                <a:lnTo>
                  <a:pt x="4785233" y="100545"/>
                </a:lnTo>
                <a:lnTo>
                  <a:pt x="4785233" y="99148"/>
                </a:lnTo>
                <a:lnTo>
                  <a:pt x="4790389" y="99148"/>
                </a:lnTo>
                <a:lnTo>
                  <a:pt x="4790389" y="99783"/>
                </a:lnTo>
                <a:lnTo>
                  <a:pt x="4789106" y="99783"/>
                </a:lnTo>
                <a:lnTo>
                  <a:pt x="4787811" y="100545"/>
                </a:lnTo>
                <a:lnTo>
                  <a:pt x="4787125" y="101942"/>
                </a:lnTo>
                <a:lnTo>
                  <a:pt x="4788408" y="101942"/>
                </a:lnTo>
                <a:lnTo>
                  <a:pt x="4790999" y="100545"/>
                </a:lnTo>
                <a:lnTo>
                  <a:pt x="4791684" y="101180"/>
                </a:lnTo>
                <a:lnTo>
                  <a:pt x="4792281" y="101942"/>
                </a:lnTo>
                <a:lnTo>
                  <a:pt x="4792967" y="101942"/>
                </a:lnTo>
                <a:lnTo>
                  <a:pt x="4793081" y="101066"/>
                </a:lnTo>
                <a:lnTo>
                  <a:pt x="4793577" y="100545"/>
                </a:lnTo>
                <a:lnTo>
                  <a:pt x="4793577" y="97116"/>
                </a:lnTo>
                <a:lnTo>
                  <a:pt x="4793577" y="96354"/>
                </a:lnTo>
                <a:close/>
              </a:path>
              <a:path w="9144000" h="398779">
                <a:moveTo>
                  <a:pt x="4794262" y="89496"/>
                </a:moveTo>
                <a:lnTo>
                  <a:pt x="4791684" y="88861"/>
                </a:lnTo>
                <a:lnTo>
                  <a:pt x="4790999" y="90258"/>
                </a:lnTo>
                <a:lnTo>
                  <a:pt x="4789703" y="90893"/>
                </a:lnTo>
                <a:lnTo>
                  <a:pt x="4793577" y="90893"/>
                </a:lnTo>
                <a:lnTo>
                  <a:pt x="4794262" y="89496"/>
                </a:lnTo>
                <a:close/>
              </a:path>
              <a:path w="9144000" h="398779">
                <a:moveTo>
                  <a:pt x="4794351" y="15646"/>
                </a:moveTo>
                <a:lnTo>
                  <a:pt x="4794262" y="15138"/>
                </a:lnTo>
                <a:lnTo>
                  <a:pt x="4792078" y="16052"/>
                </a:lnTo>
                <a:lnTo>
                  <a:pt x="4792281" y="16510"/>
                </a:lnTo>
                <a:lnTo>
                  <a:pt x="4794351" y="15646"/>
                </a:lnTo>
                <a:close/>
              </a:path>
              <a:path w="9144000" h="398779">
                <a:moveTo>
                  <a:pt x="4795545" y="15138"/>
                </a:moveTo>
                <a:lnTo>
                  <a:pt x="4795126" y="14452"/>
                </a:lnTo>
                <a:lnTo>
                  <a:pt x="4792967" y="11010"/>
                </a:lnTo>
                <a:lnTo>
                  <a:pt x="4790376" y="13754"/>
                </a:lnTo>
                <a:lnTo>
                  <a:pt x="4789703" y="13081"/>
                </a:lnTo>
                <a:lnTo>
                  <a:pt x="4788408" y="13081"/>
                </a:lnTo>
                <a:lnTo>
                  <a:pt x="4788408" y="12395"/>
                </a:lnTo>
                <a:lnTo>
                  <a:pt x="4789703" y="12395"/>
                </a:lnTo>
                <a:lnTo>
                  <a:pt x="4789106" y="11709"/>
                </a:lnTo>
                <a:lnTo>
                  <a:pt x="4787811" y="11709"/>
                </a:lnTo>
                <a:lnTo>
                  <a:pt x="4786515" y="11010"/>
                </a:lnTo>
                <a:lnTo>
                  <a:pt x="4785830" y="12395"/>
                </a:lnTo>
                <a:lnTo>
                  <a:pt x="4787125" y="13081"/>
                </a:lnTo>
                <a:lnTo>
                  <a:pt x="4786515" y="13081"/>
                </a:lnTo>
                <a:lnTo>
                  <a:pt x="4786515" y="14452"/>
                </a:lnTo>
                <a:lnTo>
                  <a:pt x="4787811" y="14452"/>
                </a:lnTo>
                <a:lnTo>
                  <a:pt x="4789335" y="14859"/>
                </a:lnTo>
                <a:lnTo>
                  <a:pt x="4788408" y="15824"/>
                </a:lnTo>
                <a:lnTo>
                  <a:pt x="4783252" y="15824"/>
                </a:lnTo>
                <a:lnTo>
                  <a:pt x="4788408" y="16510"/>
                </a:lnTo>
                <a:lnTo>
                  <a:pt x="4788408" y="17894"/>
                </a:lnTo>
                <a:lnTo>
                  <a:pt x="4786515" y="18580"/>
                </a:lnTo>
                <a:lnTo>
                  <a:pt x="4789106" y="18580"/>
                </a:lnTo>
                <a:lnTo>
                  <a:pt x="4789703" y="17894"/>
                </a:lnTo>
                <a:lnTo>
                  <a:pt x="4789106" y="16510"/>
                </a:lnTo>
                <a:lnTo>
                  <a:pt x="4790999" y="16510"/>
                </a:lnTo>
                <a:lnTo>
                  <a:pt x="4792078" y="16052"/>
                </a:lnTo>
                <a:lnTo>
                  <a:pt x="4791684" y="15138"/>
                </a:lnTo>
                <a:lnTo>
                  <a:pt x="4793577" y="14452"/>
                </a:lnTo>
                <a:lnTo>
                  <a:pt x="4794262" y="15138"/>
                </a:lnTo>
                <a:lnTo>
                  <a:pt x="4795545" y="15138"/>
                </a:lnTo>
                <a:close/>
              </a:path>
              <a:path w="9144000" h="398779">
                <a:moveTo>
                  <a:pt x="4797437" y="15824"/>
                </a:moveTo>
                <a:lnTo>
                  <a:pt x="4795545" y="15138"/>
                </a:lnTo>
                <a:lnTo>
                  <a:pt x="4794351" y="15646"/>
                </a:lnTo>
                <a:lnTo>
                  <a:pt x="4794859" y="18580"/>
                </a:lnTo>
                <a:lnTo>
                  <a:pt x="4796587" y="17195"/>
                </a:lnTo>
                <a:lnTo>
                  <a:pt x="4797437" y="16510"/>
                </a:lnTo>
                <a:lnTo>
                  <a:pt x="4794859" y="17195"/>
                </a:lnTo>
                <a:lnTo>
                  <a:pt x="4797437" y="15824"/>
                </a:lnTo>
                <a:close/>
              </a:path>
              <a:path w="9144000" h="398779">
                <a:moveTo>
                  <a:pt x="4800714" y="27533"/>
                </a:moveTo>
                <a:lnTo>
                  <a:pt x="4799419" y="27533"/>
                </a:lnTo>
                <a:lnTo>
                  <a:pt x="4799419" y="26835"/>
                </a:lnTo>
                <a:lnTo>
                  <a:pt x="4797437" y="27533"/>
                </a:lnTo>
                <a:lnTo>
                  <a:pt x="4798136" y="28219"/>
                </a:lnTo>
                <a:lnTo>
                  <a:pt x="4798136" y="28905"/>
                </a:lnTo>
                <a:lnTo>
                  <a:pt x="4800028" y="28905"/>
                </a:lnTo>
                <a:lnTo>
                  <a:pt x="4800028" y="28219"/>
                </a:lnTo>
                <a:lnTo>
                  <a:pt x="4800714" y="27533"/>
                </a:lnTo>
                <a:close/>
              </a:path>
              <a:path w="9144000" h="398779">
                <a:moveTo>
                  <a:pt x="4801997" y="156933"/>
                </a:moveTo>
                <a:lnTo>
                  <a:pt x="4800714" y="154139"/>
                </a:lnTo>
                <a:lnTo>
                  <a:pt x="4799419" y="152742"/>
                </a:lnTo>
                <a:lnTo>
                  <a:pt x="4799419" y="152107"/>
                </a:lnTo>
                <a:lnTo>
                  <a:pt x="4796841" y="150075"/>
                </a:lnTo>
                <a:lnTo>
                  <a:pt x="4793856" y="151155"/>
                </a:lnTo>
                <a:lnTo>
                  <a:pt x="4795545" y="149313"/>
                </a:lnTo>
                <a:lnTo>
                  <a:pt x="4789703" y="146646"/>
                </a:lnTo>
                <a:lnTo>
                  <a:pt x="4787811" y="145249"/>
                </a:lnTo>
                <a:lnTo>
                  <a:pt x="4787468" y="145567"/>
                </a:lnTo>
                <a:lnTo>
                  <a:pt x="4786515" y="145249"/>
                </a:lnTo>
                <a:lnTo>
                  <a:pt x="4784547" y="143852"/>
                </a:lnTo>
                <a:lnTo>
                  <a:pt x="4785042" y="141820"/>
                </a:lnTo>
                <a:lnTo>
                  <a:pt x="4785233" y="141058"/>
                </a:lnTo>
                <a:lnTo>
                  <a:pt x="4783937" y="141058"/>
                </a:lnTo>
                <a:lnTo>
                  <a:pt x="4782655" y="141820"/>
                </a:lnTo>
                <a:lnTo>
                  <a:pt x="4780673" y="140423"/>
                </a:lnTo>
                <a:lnTo>
                  <a:pt x="4779378" y="139026"/>
                </a:lnTo>
                <a:lnTo>
                  <a:pt x="4777498" y="138391"/>
                </a:lnTo>
                <a:lnTo>
                  <a:pt x="4775517" y="136994"/>
                </a:lnTo>
                <a:lnTo>
                  <a:pt x="4778095" y="145884"/>
                </a:lnTo>
                <a:lnTo>
                  <a:pt x="4783937" y="145884"/>
                </a:lnTo>
                <a:lnTo>
                  <a:pt x="4785830" y="146646"/>
                </a:lnTo>
                <a:lnTo>
                  <a:pt x="4787735" y="146646"/>
                </a:lnTo>
                <a:lnTo>
                  <a:pt x="4788319" y="147370"/>
                </a:lnTo>
                <a:lnTo>
                  <a:pt x="4785830" y="148678"/>
                </a:lnTo>
                <a:lnTo>
                  <a:pt x="4788408" y="150075"/>
                </a:lnTo>
                <a:lnTo>
                  <a:pt x="4789106" y="152742"/>
                </a:lnTo>
                <a:lnTo>
                  <a:pt x="4792281" y="153504"/>
                </a:lnTo>
                <a:lnTo>
                  <a:pt x="4791684" y="151472"/>
                </a:lnTo>
                <a:lnTo>
                  <a:pt x="4791519" y="151079"/>
                </a:lnTo>
                <a:lnTo>
                  <a:pt x="4792967" y="152107"/>
                </a:lnTo>
                <a:lnTo>
                  <a:pt x="4793246" y="151803"/>
                </a:lnTo>
                <a:lnTo>
                  <a:pt x="4797437" y="156933"/>
                </a:lnTo>
                <a:lnTo>
                  <a:pt x="4799419" y="157568"/>
                </a:lnTo>
                <a:lnTo>
                  <a:pt x="4801997" y="156933"/>
                </a:lnTo>
                <a:close/>
              </a:path>
              <a:path w="9144000" h="398779">
                <a:moveTo>
                  <a:pt x="4804575" y="152107"/>
                </a:moveTo>
                <a:lnTo>
                  <a:pt x="4803889" y="149313"/>
                </a:lnTo>
                <a:lnTo>
                  <a:pt x="4802606" y="148678"/>
                </a:lnTo>
                <a:lnTo>
                  <a:pt x="4801997" y="148043"/>
                </a:lnTo>
                <a:lnTo>
                  <a:pt x="4800028" y="148043"/>
                </a:lnTo>
                <a:lnTo>
                  <a:pt x="4800714" y="147281"/>
                </a:lnTo>
                <a:lnTo>
                  <a:pt x="4802606" y="147281"/>
                </a:lnTo>
                <a:lnTo>
                  <a:pt x="4803292" y="145884"/>
                </a:lnTo>
                <a:lnTo>
                  <a:pt x="4801997" y="145884"/>
                </a:lnTo>
                <a:lnTo>
                  <a:pt x="4802606" y="145249"/>
                </a:lnTo>
                <a:lnTo>
                  <a:pt x="4802606" y="144487"/>
                </a:lnTo>
                <a:lnTo>
                  <a:pt x="4799419" y="144487"/>
                </a:lnTo>
                <a:lnTo>
                  <a:pt x="4796841" y="145249"/>
                </a:lnTo>
                <a:lnTo>
                  <a:pt x="4796155" y="147281"/>
                </a:lnTo>
                <a:lnTo>
                  <a:pt x="4793577" y="148043"/>
                </a:lnTo>
                <a:lnTo>
                  <a:pt x="4796155" y="148043"/>
                </a:lnTo>
                <a:lnTo>
                  <a:pt x="4796841" y="148678"/>
                </a:lnTo>
                <a:lnTo>
                  <a:pt x="4797437" y="149313"/>
                </a:lnTo>
                <a:lnTo>
                  <a:pt x="4797437" y="150075"/>
                </a:lnTo>
                <a:lnTo>
                  <a:pt x="4796841" y="150075"/>
                </a:lnTo>
                <a:lnTo>
                  <a:pt x="4804575" y="152107"/>
                </a:lnTo>
                <a:close/>
              </a:path>
              <a:path w="9144000" h="398779">
                <a:moveTo>
                  <a:pt x="4806467" y="131533"/>
                </a:moveTo>
                <a:lnTo>
                  <a:pt x="4802606" y="132168"/>
                </a:lnTo>
                <a:lnTo>
                  <a:pt x="4803292" y="133565"/>
                </a:lnTo>
                <a:lnTo>
                  <a:pt x="4804575" y="133565"/>
                </a:lnTo>
                <a:lnTo>
                  <a:pt x="4805870" y="132803"/>
                </a:lnTo>
                <a:lnTo>
                  <a:pt x="4806467" y="131533"/>
                </a:lnTo>
                <a:close/>
              </a:path>
              <a:path w="9144000" h="398779">
                <a:moveTo>
                  <a:pt x="4807496" y="34480"/>
                </a:moveTo>
                <a:lnTo>
                  <a:pt x="4801171" y="32410"/>
                </a:lnTo>
                <a:lnTo>
                  <a:pt x="4800714" y="31648"/>
                </a:lnTo>
                <a:lnTo>
                  <a:pt x="4797437" y="31648"/>
                </a:lnTo>
                <a:lnTo>
                  <a:pt x="4797437" y="32334"/>
                </a:lnTo>
                <a:lnTo>
                  <a:pt x="4798136" y="32334"/>
                </a:lnTo>
                <a:lnTo>
                  <a:pt x="4797437" y="33020"/>
                </a:lnTo>
                <a:lnTo>
                  <a:pt x="4797437" y="32334"/>
                </a:lnTo>
                <a:lnTo>
                  <a:pt x="4795545" y="32334"/>
                </a:lnTo>
                <a:lnTo>
                  <a:pt x="4795202" y="31991"/>
                </a:lnTo>
                <a:lnTo>
                  <a:pt x="4795202" y="37160"/>
                </a:lnTo>
                <a:lnTo>
                  <a:pt x="4792967" y="37160"/>
                </a:lnTo>
                <a:lnTo>
                  <a:pt x="4794262" y="36474"/>
                </a:lnTo>
                <a:lnTo>
                  <a:pt x="4795202" y="37160"/>
                </a:lnTo>
                <a:lnTo>
                  <a:pt x="4795202" y="31991"/>
                </a:lnTo>
                <a:lnTo>
                  <a:pt x="4794859" y="31648"/>
                </a:lnTo>
                <a:lnTo>
                  <a:pt x="4791684" y="33020"/>
                </a:lnTo>
                <a:lnTo>
                  <a:pt x="4790389" y="35090"/>
                </a:lnTo>
                <a:lnTo>
                  <a:pt x="4790389" y="38531"/>
                </a:lnTo>
                <a:lnTo>
                  <a:pt x="4791684" y="37846"/>
                </a:lnTo>
                <a:lnTo>
                  <a:pt x="4792967" y="38531"/>
                </a:lnTo>
                <a:lnTo>
                  <a:pt x="4794859" y="37846"/>
                </a:lnTo>
                <a:lnTo>
                  <a:pt x="4795405" y="37299"/>
                </a:lnTo>
                <a:lnTo>
                  <a:pt x="4796155" y="37846"/>
                </a:lnTo>
                <a:lnTo>
                  <a:pt x="4797945" y="37312"/>
                </a:lnTo>
                <a:lnTo>
                  <a:pt x="4797945" y="39522"/>
                </a:lnTo>
                <a:lnTo>
                  <a:pt x="4799304" y="39522"/>
                </a:lnTo>
                <a:lnTo>
                  <a:pt x="4800041" y="40081"/>
                </a:lnTo>
                <a:lnTo>
                  <a:pt x="4801400" y="40081"/>
                </a:lnTo>
                <a:lnTo>
                  <a:pt x="4802517" y="38265"/>
                </a:lnTo>
                <a:lnTo>
                  <a:pt x="4803292" y="37846"/>
                </a:lnTo>
                <a:lnTo>
                  <a:pt x="4805184" y="37846"/>
                </a:lnTo>
                <a:lnTo>
                  <a:pt x="4805070" y="37465"/>
                </a:lnTo>
                <a:lnTo>
                  <a:pt x="4806137" y="37287"/>
                </a:lnTo>
                <a:lnTo>
                  <a:pt x="4807496" y="34480"/>
                </a:lnTo>
                <a:close/>
              </a:path>
              <a:path w="9144000" h="398779">
                <a:moveTo>
                  <a:pt x="4811598" y="64770"/>
                </a:moveTo>
                <a:lnTo>
                  <a:pt x="4808232" y="63652"/>
                </a:lnTo>
                <a:lnTo>
                  <a:pt x="4806137" y="64211"/>
                </a:lnTo>
                <a:lnTo>
                  <a:pt x="4803406" y="64211"/>
                </a:lnTo>
                <a:lnTo>
                  <a:pt x="4801806" y="67767"/>
                </a:lnTo>
                <a:lnTo>
                  <a:pt x="4805972" y="69113"/>
                </a:lnTo>
                <a:lnTo>
                  <a:pt x="4810899" y="68148"/>
                </a:lnTo>
                <a:lnTo>
                  <a:pt x="4811598" y="64770"/>
                </a:lnTo>
                <a:close/>
              </a:path>
              <a:path w="9144000" h="398779">
                <a:moveTo>
                  <a:pt x="4812322" y="41211"/>
                </a:moveTo>
                <a:lnTo>
                  <a:pt x="4808867" y="40081"/>
                </a:lnTo>
                <a:lnTo>
                  <a:pt x="4806861" y="41211"/>
                </a:lnTo>
                <a:lnTo>
                  <a:pt x="4804130" y="42329"/>
                </a:lnTo>
                <a:lnTo>
                  <a:pt x="4808232" y="42887"/>
                </a:lnTo>
                <a:lnTo>
                  <a:pt x="4810239" y="42329"/>
                </a:lnTo>
                <a:lnTo>
                  <a:pt x="4812322" y="41211"/>
                </a:lnTo>
                <a:close/>
              </a:path>
              <a:path w="9144000" h="398779">
                <a:moveTo>
                  <a:pt x="4817478" y="26149"/>
                </a:moveTo>
                <a:lnTo>
                  <a:pt x="4817021" y="24765"/>
                </a:lnTo>
                <a:lnTo>
                  <a:pt x="4816792" y="24079"/>
                </a:lnTo>
                <a:lnTo>
                  <a:pt x="4815497" y="22021"/>
                </a:lnTo>
                <a:lnTo>
                  <a:pt x="4813605" y="22021"/>
                </a:lnTo>
                <a:lnTo>
                  <a:pt x="4812919" y="22021"/>
                </a:lnTo>
                <a:lnTo>
                  <a:pt x="4812322" y="22707"/>
                </a:lnTo>
                <a:lnTo>
                  <a:pt x="4811026" y="22707"/>
                </a:lnTo>
                <a:lnTo>
                  <a:pt x="4810341" y="23393"/>
                </a:lnTo>
                <a:lnTo>
                  <a:pt x="4810341" y="24765"/>
                </a:lnTo>
                <a:lnTo>
                  <a:pt x="4811636" y="25463"/>
                </a:lnTo>
                <a:lnTo>
                  <a:pt x="4812322" y="24765"/>
                </a:lnTo>
                <a:lnTo>
                  <a:pt x="4813605" y="24765"/>
                </a:lnTo>
                <a:lnTo>
                  <a:pt x="4814900" y="25463"/>
                </a:lnTo>
                <a:lnTo>
                  <a:pt x="4815497" y="26835"/>
                </a:lnTo>
                <a:lnTo>
                  <a:pt x="4815497" y="27533"/>
                </a:lnTo>
                <a:lnTo>
                  <a:pt x="4817478" y="26149"/>
                </a:lnTo>
                <a:close/>
              </a:path>
              <a:path w="9144000" h="398779">
                <a:moveTo>
                  <a:pt x="4818088" y="127977"/>
                </a:moveTo>
                <a:lnTo>
                  <a:pt x="4816792" y="126593"/>
                </a:lnTo>
                <a:lnTo>
                  <a:pt x="4812322" y="125222"/>
                </a:lnTo>
                <a:lnTo>
                  <a:pt x="4811026" y="127977"/>
                </a:lnTo>
                <a:lnTo>
                  <a:pt x="4813605" y="128663"/>
                </a:lnTo>
                <a:lnTo>
                  <a:pt x="4816792" y="130035"/>
                </a:lnTo>
                <a:lnTo>
                  <a:pt x="4818088" y="127977"/>
                </a:lnTo>
                <a:close/>
              </a:path>
              <a:path w="9144000" h="398779">
                <a:moveTo>
                  <a:pt x="4821352" y="10325"/>
                </a:moveTo>
                <a:lnTo>
                  <a:pt x="4820742" y="8255"/>
                </a:lnTo>
                <a:lnTo>
                  <a:pt x="4818088" y="8255"/>
                </a:lnTo>
                <a:lnTo>
                  <a:pt x="4814900" y="9639"/>
                </a:lnTo>
                <a:lnTo>
                  <a:pt x="4816195" y="10325"/>
                </a:lnTo>
                <a:lnTo>
                  <a:pt x="4816792" y="11709"/>
                </a:lnTo>
                <a:lnTo>
                  <a:pt x="4815497" y="12395"/>
                </a:lnTo>
                <a:lnTo>
                  <a:pt x="4819459" y="12395"/>
                </a:lnTo>
                <a:lnTo>
                  <a:pt x="4821352" y="10325"/>
                </a:lnTo>
                <a:close/>
              </a:path>
              <a:path w="9144000" h="398779">
                <a:moveTo>
                  <a:pt x="4823333" y="83248"/>
                </a:moveTo>
                <a:lnTo>
                  <a:pt x="4821352" y="81191"/>
                </a:lnTo>
                <a:lnTo>
                  <a:pt x="4822037" y="79806"/>
                </a:lnTo>
                <a:lnTo>
                  <a:pt x="4821352" y="77749"/>
                </a:lnTo>
                <a:lnTo>
                  <a:pt x="4820056" y="79806"/>
                </a:lnTo>
                <a:lnTo>
                  <a:pt x="4816195" y="77749"/>
                </a:lnTo>
                <a:lnTo>
                  <a:pt x="4814214" y="79806"/>
                </a:lnTo>
                <a:lnTo>
                  <a:pt x="4816195" y="83248"/>
                </a:lnTo>
                <a:lnTo>
                  <a:pt x="4819459" y="83947"/>
                </a:lnTo>
                <a:lnTo>
                  <a:pt x="4823333" y="83248"/>
                </a:lnTo>
                <a:close/>
              </a:path>
              <a:path w="9144000" h="398779">
                <a:moveTo>
                  <a:pt x="4823930" y="151358"/>
                </a:moveTo>
                <a:lnTo>
                  <a:pt x="4823333" y="149987"/>
                </a:lnTo>
                <a:lnTo>
                  <a:pt x="4821352" y="149987"/>
                </a:lnTo>
                <a:lnTo>
                  <a:pt x="4820742" y="150672"/>
                </a:lnTo>
                <a:lnTo>
                  <a:pt x="4820056" y="150672"/>
                </a:lnTo>
                <a:lnTo>
                  <a:pt x="4819459" y="151358"/>
                </a:lnTo>
                <a:lnTo>
                  <a:pt x="4819459" y="150672"/>
                </a:lnTo>
                <a:lnTo>
                  <a:pt x="4814214" y="152057"/>
                </a:lnTo>
                <a:lnTo>
                  <a:pt x="4818088" y="157556"/>
                </a:lnTo>
                <a:lnTo>
                  <a:pt x="4822634" y="156870"/>
                </a:lnTo>
                <a:lnTo>
                  <a:pt x="4822037" y="154800"/>
                </a:lnTo>
                <a:lnTo>
                  <a:pt x="4820742" y="153428"/>
                </a:lnTo>
                <a:lnTo>
                  <a:pt x="4820056" y="152057"/>
                </a:lnTo>
                <a:lnTo>
                  <a:pt x="4820742" y="152742"/>
                </a:lnTo>
                <a:lnTo>
                  <a:pt x="4821352" y="153428"/>
                </a:lnTo>
                <a:lnTo>
                  <a:pt x="4823333" y="153428"/>
                </a:lnTo>
                <a:lnTo>
                  <a:pt x="4823726" y="152057"/>
                </a:lnTo>
                <a:lnTo>
                  <a:pt x="4823930" y="151358"/>
                </a:lnTo>
                <a:close/>
              </a:path>
              <a:path w="9144000" h="398779">
                <a:moveTo>
                  <a:pt x="4825225" y="89446"/>
                </a:moveTo>
                <a:lnTo>
                  <a:pt x="4818773" y="88061"/>
                </a:lnTo>
                <a:lnTo>
                  <a:pt x="4818088" y="83947"/>
                </a:lnTo>
                <a:lnTo>
                  <a:pt x="4812322" y="85318"/>
                </a:lnTo>
                <a:lnTo>
                  <a:pt x="4818088" y="88760"/>
                </a:lnTo>
                <a:lnTo>
                  <a:pt x="4819459" y="91503"/>
                </a:lnTo>
                <a:lnTo>
                  <a:pt x="4825225" y="89446"/>
                </a:lnTo>
                <a:close/>
              </a:path>
              <a:path w="9144000" h="398779">
                <a:moveTo>
                  <a:pt x="4827194" y="64668"/>
                </a:moveTo>
                <a:lnTo>
                  <a:pt x="4820742" y="63296"/>
                </a:lnTo>
                <a:lnTo>
                  <a:pt x="4819459" y="61239"/>
                </a:lnTo>
                <a:lnTo>
                  <a:pt x="4815497" y="63982"/>
                </a:lnTo>
                <a:lnTo>
                  <a:pt x="4821352" y="65366"/>
                </a:lnTo>
                <a:lnTo>
                  <a:pt x="4823930" y="67424"/>
                </a:lnTo>
                <a:lnTo>
                  <a:pt x="4827194" y="64668"/>
                </a:lnTo>
                <a:close/>
              </a:path>
              <a:path w="9144000" h="398779">
                <a:moveTo>
                  <a:pt x="4829086" y="76377"/>
                </a:moveTo>
                <a:lnTo>
                  <a:pt x="4828489" y="74993"/>
                </a:lnTo>
                <a:lnTo>
                  <a:pt x="4826508" y="74993"/>
                </a:lnTo>
                <a:lnTo>
                  <a:pt x="4825911" y="73621"/>
                </a:lnTo>
                <a:lnTo>
                  <a:pt x="4823930" y="74993"/>
                </a:lnTo>
                <a:lnTo>
                  <a:pt x="4823930" y="76377"/>
                </a:lnTo>
                <a:lnTo>
                  <a:pt x="4824615" y="78435"/>
                </a:lnTo>
                <a:lnTo>
                  <a:pt x="4827803" y="78435"/>
                </a:lnTo>
                <a:lnTo>
                  <a:pt x="4827803" y="77063"/>
                </a:lnTo>
                <a:lnTo>
                  <a:pt x="4829086" y="76377"/>
                </a:lnTo>
                <a:close/>
              </a:path>
              <a:path w="9144000" h="398779">
                <a:moveTo>
                  <a:pt x="4830381" y="113525"/>
                </a:moveTo>
                <a:lnTo>
                  <a:pt x="4829772" y="111455"/>
                </a:lnTo>
                <a:lnTo>
                  <a:pt x="4827803" y="109397"/>
                </a:lnTo>
                <a:lnTo>
                  <a:pt x="4823333" y="109397"/>
                </a:lnTo>
                <a:lnTo>
                  <a:pt x="4828489" y="112839"/>
                </a:lnTo>
                <a:lnTo>
                  <a:pt x="4828489" y="114896"/>
                </a:lnTo>
                <a:lnTo>
                  <a:pt x="4830381" y="113525"/>
                </a:lnTo>
                <a:close/>
              </a:path>
              <a:path w="9144000" h="398779">
                <a:moveTo>
                  <a:pt x="4832083" y="36156"/>
                </a:moveTo>
                <a:lnTo>
                  <a:pt x="4828718" y="35039"/>
                </a:lnTo>
                <a:lnTo>
                  <a:pt x="4823892" y="37846"/>
                </a:lnTo>
                <a:lnTo>
                  <a:pt x="4825250" y="39522"/>
                </a:lnTo>
                <a:lnTo>
                  <a:pt x="4827346" y="38963"/>
                </a:lnTo>
                <a:lnTo>
                  <a:pt x="4830711" y="38963"/>
                </a:lnTo>
                <a:lnTo>
                  <a:pt x="4832083" y="36156"/>
                </a:lnTo>
                <a:close/>
              </a:path>
              <a:path w="9144000" h="398779">
                <a:moveTo>
                  <a:pt x="4833645" y="100457"/>
                </a:moveTo>
                <a:lnTo>
                  <a:pt x="4826508" y="97015"/>
                </a:lnTo>
                <a:lnTo>
                  <a:pt x="4825758" y="95631"/>
                </a:lnTo>
                <a:lnTo>
                  <a:pt x="4824615" y="93573"/>
                </a:lnTo>
                <a:lnTo>
                  <a:pt x="4822634" y="93573"/>
                </a:lnTo>
                <a:lnTo>
                  <a:pt x="4822634" y="94945"/>
                </a:lnTo>
                <a:lnTo>
                  <a:pt x="4820056" y="94945"/>
                </a:lnTo>
                <a:lnTo>
                  <a:pt x="4818773" y="97015"/>
                </a:lnTo>
                <a:lnTo>
                  <a:pt x="4813605" y="100457"/>
                </a:lnTo>
                <a:lnTo>
                  <a:pt x="4821352" y="100457"/>
                </a:lnTo>
                <a:lnTo>
                  <a:pt x="4820056" y="99771"/>
                </a:lnTo>
                <a:lnTo>
                  <a:pt x="4820742" y="97015"/>
                </a:lnTo>
                <a:lnTo>
                  <a:pt x="4820742" y="95631"/>
                </a:lnTo>
                <a:lnTo>
                  <a:pt x="4824615" y="97701"/>
                </a:lnTo>
                <a:lnTo>
                  <a:pt x="4823930" y="99072"/>
                </a:lnTo>
                <a:lnTo>
                  <a:pt x="4825911" y="102514"/>
                </a:lnTo>
                <a:lnTo>
                  <a:pt x="4828489" y="101142"/>
                </a:lnTo>
                <a:lnTo>
                  <a:pt x="4829086" y="103200"/>
                </a:lnTo>
                <a:lnTo>
                  <a:pt x="4830381" y="103886"/>
                </a:lnTo>
                <a:lnTo>
                  <a:pt x="4832997" y="101142"/>
                </a:lnTo>
                <a:lnTo>
                  <a:pt x="4833645" y="100457"/>
                </a:lnTo>
                <a:close/>
              </a:path>
              <a:path w="9144000" h="398779">
                <a:moveTo>
                  <a:pt x="4834255" y="134848"/>
                </a:moveTo>
                <a:lnTo>
                  <a:pt x="4832959" y="129349"/>
                </a:lnTo>
                <a:lnTo>
                  <a:pt x="4822063" y="130721"/>
                </a:lnTo>
                <a:lnTo>
                  <a:pt x="4822241" y="130987"/>
                </a:lnTo>
                <a:lnTo>
                  <a:pt x="4826774" y="134518"/>
                </a:lnTo>
                <a:lnTo>
                  <a:pt x="4829772" y="137604"/>
                </a:lnTo>
                <a:lnTo>
                  <a:pt x="4831664" y="136918"/>
                </a:lnTo>
                <a:lnTo>
                  <a:pt x="4832362" y="135534"/>
                </a:lnTo>
                <a:lnTo>
                  <a:pt x="4834255" y="134848"/>
                </a:lnTo>
                <a:close/>
              </a:path>
              <a:path w="9144000" h="398779">
                <a:moveTo>
                  <a:pt x="4835537" y="60553"/>
                </a:moveTo>
                <a:lnTo>
                  <a:pt x="4833645" y="57797"/>
                </a:lnTo>
                <a:lnTo>
                  <a:pt x="4831067" y="57111"/>
                </a:lnTo>
                <a:lnTo>
                  <a:pt x="4828489" y="57797"/>
                </a:lnTo>
                <a:lnTo>
                  <a:pt x="4826508" y="59169"/>
                </a:lnTo>
                <a:lnTo>
                  <a:pt x="4828489" y="61925"/>
                </a:lnTo>
                <a:lnTo>
                  <a:pt x="4835537" y="60553"/>
                </a:lnTo>
                <a:close/>
              </a:path>
              <a:path w="9144000" h="398779">
                <a:moveTo>
                  <a:pt x="4837519" y="56413"/>
                </a:moveTo>
                <a:lnTo>
                  <a:pt x="4836553" y="55727"/>
                </a:lnTo>
                <a:lnTo>
                  <a:pt x="4833645" y="53670"/>
                </a:lnTo>
                <a:lnTo>
                  <a:pt x="4831067" y="51612"/>
                </a:lnTo>
                <a:lnTo>
                  <a:pt x="4828489" y="52984"/>
                </a:lnTo>
                <a:lnTo>
                  <a:pt x="4829086" y="54356"/>
                </a:lnTo>
                <a:lnTo>
                  <a:pt x="4830381" y="56413"/>
                </a:lnTo>
                <a:lnTo>
                  <a:pt x="4832362" y="55727"/>
                </a:lnTo>
                <a:lnTo>
                  <a:pt x="4832959" y="56413"/>
                </a:lnTo>
                <a:lnTo>
                  <a:pt x="4834255" y="57797"/>
                </a:lnTo>
                <a:lnTo>
                  <a:pt x="4837519" y="56413"/>
                </a:lnTo>
                <a:close/>
              </a:path>
              <a:path w="9144000" h="398779">
                <a:moveTo>
                  <a:pt x="4839640" y="49060"/>
                </a:moveTo>
                <a:lnTo>
                  <a:pt x="4833442" y="48501"/>
                </a:lnTo>
                <a:lnTo>
                  <a:pt x="4820513" y="49060"/>
                </a:lnTo>
                <a:lnTo>
                  <a:pt x="4821199" y="50177"/>
                </a:lnTo>
                <a:lnTo>
                  <a:pt x="4823257" y="53555"/>
                </a:lnTo>
                <a:lnTo>
                  <a:pt x="4827346" y="52984"/>
                </a:lnTo>
                <a:lnTo>
                  <a:pt x="4832083" y="50177"/>
                </a:lnTo>
                <a:lnTo>
                  <a:pt x="4834179" y="53555"/>
                </a:lnTo>
                <a:lnTo>
                  <a:pt x="4835537" y="51308"/>
                </a:lnTo>
                <a:lnTo>
                  <a:pt x="4836172" y="50736"/>
                </a:lnTo>
                <a:lnTo>
                  <a:pt x="4839640" y="49060"/>
                </a:lnTo>
                <a:close/>
              </a:path>
              <a:path w="9144000" h="398779">
                <a:moveTo>
                  <a:pt x="4841392" y="121780"/>
                </a:moveTo>
                <a:lnTo>
                  <a:pt x="4836833" y="122466"/>
                </a:lnTo>
                <a:lnTo>
                  <a:pt x="4834941" y="119024"/>
                </a:lnTo>
                <a:lnTo>
                  <a:pt x="4828489" y="119710"/>
                </a:lnTo>
                <a:lnTo>
                  <a:pt x="4831219" y="121996"/>
                </a:lnTo>
                <a:lnTo>
                  <a:pt x="4829772" y="121780"/>
                </a:lnTo>
                <a:lnTo>
                  <a:pt x="4827194" y="123151"/>
                </a:lnTo>
                <a:lnTo>
                  <a:pt x="4821847" y="126936"/>
                </a:lnTo>
                <a:lnTo>
                  <a:pt x="4820018" y="127838"/>
                </a:lnTo>
                <a:lnTo>
                  <a:pt x="4822050" y="130708"/>
                </a:lnTo>
                <a:lnTo>
                  <a:pt x="4823168" y="127838"/>
                </a:lnTo>
                <a:lnTo>
                  <a:pt x="4825911" y="128663"/>
                </a:lnTo>
                <a:lnTo>
                  <a:pt x="4829086" y="127977"/>
                </a:lnTo>
                <a:lnTo>
                  <a:pt x="4831016" y="125907"/>
                </a:lnTo>
                <a:lnTo>
                  <a:pt x="4833163" y="123621"/>
                </a:lnTo>
                <a:lnTo>
                  <a:pt x="4834255" y="124536"/>
                </a:lnTo>
                <a:lnTo>
                  <a:pt x="4836833" y="124536"/>
                </a:lnTo>
                <a:lnTo>
                  <a:pt x="4840249" y="122466"/>
                </a:lnTo>
                <a:lnTo>
                  <a:pt x="4841392" y="121780"/>
                </a:lnTo>
                <a:close/>
              </a:path>
              <a:path w="9144000" h="398779">
                <a:moveTo>
                  <a:pt x="4844364" y="44577"/>
                </a:moveTo>
                <a:lnTo>
                  <a:pt x="4840998" y="43446"/>
                </a:lnTo>
                <a:lnTo>
                  <a:pt x="4839640" y="44018"/>
                </a:lnTo>
                <a:lnTo>
                  <a:pt x="4834179" y="45694"/>
                </a:lnTo>
                <a:lnTo>
                  <a:pt x="4838268" y="46812"/>
                </a:lnTo>
                <a:lnTo>
                  <a:pt x="4840275" y="46812"/>
                </a:lnTo>
                <a:lnTo>
                  <a:pt x="4844364" y="44577"/>
                </a:lnTo>
                <a:close/>
              </a:path>
              <a:path w="9144000" h="398779">
                <a:moveTo>
                  <a:pt x="4844567" y="13081"/>
                </a:moveTo>
                <a:lnTo>
                  <a:pt x="4835537" y="7569"/>
                </a:lnTo>
                <a:lnTo>
                  <a:pt x="4834255" y="4140"/>
                </a:lnTo>
                <a:lnTo>
                  <a:pt x="4833645" y="6883"/>
                </a:lnTo>
                <a:lnTo>
                  <a:pt x="4834941" y="11010"/>
                </a:lnTo>
                <a:lnTo>
                  <a:pt x="4837519" y="15138"/>
                </a:lnTo>
                <a:lnTo>
                  <a:pt x="4844567" y="13081"/>
                </a:lnTo>
                <a:close/>
              </a:path>
              <a:path w="9144000" h="398779">
                <a:moveTo>
                  <a:pt x="4846459" y="28308"/>
                </a:moveTo>
                <a:lnTo>
                  <a:pt x="4843729" y="27749"/>
                </a:lnTo>
                <a:lnTo>
                  <a:pt x="4840275" y="27749"/>
                </a:lnTo>
                <a:lnTo>
                  <a:pt x="4836909" y="30556"/>
                </a:lnTo>
                <a:lnTo>
                  <a:pt x="4840998" y="31673"/>
                </a:lnTo>
                <a:lnTo>
                  <a:pt x="4843005" y="31115"/>
                </a:lnTo>
                <a:lnTo>
                  <a:pt x="4846459" y="28308"/>
                </a:lnTo>
                <a:close/>
              </a:path>
              <a:path w="9144000" h="398779">
                <a:moveTo>
                  <a:pt x="4848225" y="36398"/>
                </a:moveTo>
                <a:lnTo>
                  <a:pt x="4846548" y="35788"/>
                </a:lnTo>
                <a:lnTo>
                  <a:pt x="4846548" y="37846"/>
                </a:lnTo>
                <a:lnTo>
                  <a:pt x="4848225" y="36398"/>
                </a:lnTo>
                <a:close/>
              </a:path>
              <a:path w="9144000" h="398779">
                <a:moveTo>
                  <a:pt x="4849723" y="145859"/>
                </a:moveTo>
                <a:lnTo>
                  <a:pt x="4841989" y="145859"/>
                </a:lnTo>
                <a:lnTo>
                  <a:pt x="4840694" y="144487"/>
                </a:lnTo>
                <a:lnTo>
                  <a:pt x="4838116" y="147231"/>
                </a:lnTo>
                <a:lnTo>
                  <a:pt x="4845253" y="147231"/>
                </a:lnTo>
                <a:lnTo>
                  <a:pt x="4846548" y="149301"/>
                </a:lnTo>
                <a:lnTo>
                  <a:pt x="4849723" y="145859"/>
                </a:lnTo>
                <a:close/>
              </a:path>
              <a:path w="9144000" h="398779">
                <a:moveTo>
                  <a:pt x="4849723" y="141046"/>
                </a:moveTo>
                <a:lnTo>
                  <a:pt x="4844567" y="136232"/>
                </a:lnTo>
                <a:lnTo>
                  <a:pt x="4841392" y="135534"/>
                </a:lnTo>
                <a:lnTo>
                  <a:pt x="4836833" y="137604"/>
                </a:lnTo>
                <a:lnTo>
                  <a:pt x="4843284" y="141732"/>
                </a:lnTo>
                <a:lnTo>
                  <a:pt x="4845863" y="143103"/>
                </a:lnTo>
                <a:lnTo>
                  <a:pt x="4849723" y="141046"/>
                </a:lnTo>
                <a:close/>
              </a:path>
              <a:path w="9144000" h="398779">
                <a:moveTo>
                  <a:pt x="4849723" y="35090"/>
                </a:moveTo>
                <a:lnTo>
                  <a:pt x="4848225" y="36398"/>
                </a:lnTo>
                <a:lnTo>
                  <a:pt x="4848441" y="36474"/>
                </a:lnTo>
                <a:lnTo>
                  <a:pt x="4849723" y="35090"/>
                </a:lnTo>
                <a:close/>
              </a:path>
              <a:path w="9144000" h="398779">
                <a:moveTo>
                  <a:pt x="4851705" y="70180"/>
                </a:moveTo>
                <a:lnTo>
                  <a:pt x="4851019" y="63982"/>
                </a:lnTo>
                <a:lnTo>
                  <a:pt x="4847437" y="61239"/>
                </a:lnTo>
                <a:lnTo>
                  <a:pt x="4846548" y="60553"/>
                </a:lnTo>
                <a:lnTo>
                  <a:pt x="4841989" y="55041"/>
                </a:lnTo>
                <a:lnTo>
                  <a:pt x="4842675" y="59169"/>
                </a:lnTo>
                <a:lnTo>
                  <a:pt x="4842929" y="61239"/>
                </a:lnTo>
                <a:lnTo>
                  <a:pt x="4842675" y="61239"/>
                </a:lnTo>
                <a:lnTo>
                  <a:pt x="4840097" y="61925"/>
                </a:lnTo>
                <a:lnTo>
                  <a:pt x="4837519" y="63296"/>
                </a:lnTo>
                <a:lnTo>
                  <a:pt x="4837519" y="63982"/>
                </a:lnTo>
                <a:lnTo>
                  <a:pt x="4838116" y="64668"/>
                </a:lnTo>
                <a:lnTo>
                  <a:pt x="4837519" y="65366"/>
                </a:lnTo>
                <a:lnTo>
                  <a:pt x="4840097" y="66738"/>
                </a:lnTo>
                <a:lnTo>
                  <a:pt x="4841392" y="66052"/>
                </a:lnTo>
                <a:lnTo>
                  <a:pt x="4843284" y="66738"/>
                </a:lnTo>
                <a:lnTo>
                  <a:pt x="4843589" y="66484"/>
                </a:lnTo>
                <a:lnTo>
                  <a:pt x="4843970" y="69494"/>
                </a:lnTo>
                <a:lnTo>
                  <a:pt x="4851705" y="70180"/>
                </a:lnTo>
                <a:close/>
              </a:path>
              <a:path w="9144000" h="398779">
                <a:moveTo>
                  <a:pt x="4853000" y="47472"/>
                </a:moveTo>
                <a:lnTo>
                  <a:pt x="4849723" y="46101"/>
                </a:lnTo>
                <a:lnTo>
                  <a:pt x="4847831" y="46786"/>
                </a:lnTo>
                <a:lnTo>
                  <a:pt x="4845253" y="46786"/>
                </a:lnTo>
                <a:lnTo>
                  <a:pt x="4842675" y="48844"/>
                </a:lnTo>
                <a:lnTo>
                  <a:pt x="4844567" y="50228"/>
                </a:lnTo>
                <a:lnTo>
                  <a:pt x="4841989" y="52298"/>
                </a:lnTo>
                <a:lnTo>
                  <a:pt x="4844567" y="53670"/>
                </a:lnTo>
                <a:lnTo>
                  <a:pt x="4845863" y="53670"/>
                </a:lnTo>
                <a:lnTo>
                  <a:pt x="4847831" y="51612"/>
                </a:lnTo>
                <a:lnTo>
                  <a:pt x="4850422" y="50228"/>
                </a:lnTo>
                <a:lnTo>
                  <a:pt x="4853000" y="47472"/>
                </a:lnTo>
                <a:close/>
              </a:path>
              <a:path w="9144000" h="398779">
                <a:moveTo>
                  <a:pt x="4854892" y="108712"/>
                </a:moveTo>
                <a:lnTo>
                  <a:pt x="4853000" y="110083"/>
                </a:lnTo>
                <a:lnTo>
                  <a:pt x="4851019" y="111455"/>
                </a:lnTo>
                <a:lnTo>
                  <a:pt x="4849126" y="112153"/>
                </a:lnTo>
                <a:lnTo>
                  <a:pt x="4847145" y="113525"/>
                </a:lnTo>
                <a:lnTo>
                  <a:pt x="4844567" y="112839"/>
                </a:lnTo>
                <a:lnTo>
                  <a:pt x="4843970" y="109397"/>
                </a:lnTo>
                <a:lnTo>
                  <a:pt x="4840097" y="110769"/>
                </a:lnTo>
                <a:lnTo>
                  <a:pt x="4841392" y="112839"/>
                </a:lnTo>
                <a:lnTo>
                  <a:pt x="4841989" y="114896"/>
                </a:lnTo>
                <a:lnTo>
                  <a:pt x="4843970" y="115582"/>
                </a:lnTo>
                <a:lnTo>
                  <a:pt x="4844567" y="114896"/>
                </a:lnTo>
                <a:lnTo>
                  <a:pt x="4845253" y="114211"/>
                </a:lnTo>
                <a:lnTo>
                  <a:pt x="4846548" y="114211"/>
                </a:lnTo>
                <a:lnTo>
                  <a:pt x="4845253" y="114896"/>
                </a:lnTo>
                <a:lnTo>
                  <a:pt x="4843970" y="116281"/>
                </a:lnTo>
                <a:lnTo>
                  <a:pt x="4842675" y="116967"/>
                </a:lnTo>
                <a:lnTo>
                  <a:pt x="4851019" y="119024"/>
                </a:lnTo>
                <a:lnTo>
                  <a:pt x="4852822" y="114211"/>
                </a:lnTo>
                <a:lnTo>
                  <a:pt x="4853089" y="113525"/>
                </a:lnTo>
                <a:lnTo>
                  <a:pt x="4854892" y="108712"/>
                </a:lnTo>
                <a:close/>
              </a:path>
              <a:path w="9144000" h="398779">
                <a:moveTo>
                  <a:pt x="4855032" y="23393"/>
                </a:moveTo>
                <a:lnTo>
                  <a:pt x="4854892" y="22707"/>
                </a:lnTo>
                <a:lnTo>
                  <a:pt x="4852949" y="23393"/>
                </a:lnTo>
                <a:lnTo>
                  <a:pt x="4855032" y="23393"/>
                </a:lnTo>
                <a:close/>
              </a:path>
              <a:path w="9144000" h="398779">
                <a:moveTo>
                  <a:pt x="4855578" y="26149"/>
                </a:moveTo>
                <a:lnTo>
                  <a:pt x="4855159" y="24079"/>
                </a:lnTo>
                <a:lnTo>
                  <a:pt x="4851019" y="24079"/>
                </a:lnTo>
                <a:lnTo>
                  <a:pt x="4847145" y="24079"/>
                </a:lnTo>
                <a:lnTo>
                  <a:pt x="4847145" y="25463"/>
                </a:lnTo>
                <a:lnTo>
                  <a:pt x="4849126" y="26835"/>
                </a:lnTo>
                <a:lnTo>
                  <a:pt x="4850422" y="27533"/>
                </a:lnTo>
                <a:lnTo>
                  <a:pt x="4853000" y="27533"/>
                </a:lnTo>
                <a:lnTo>
                  <a:pt x="4855578" y="26149"/>
                </a:lnTo>
                <a:close/>
              </a:path>
              <a:path w="9144000" h="398779">
                <a:moveTo>
                  <a:pt x="4857470" y="137604"/>
                </a:moveTo>
                <a:lnTo>
                  <a:pt x="4855578" y="134162"/>
                </a:lnTo>
                <a:lnTo>
                  <a:pt x="4852314" y="134848"/>
                </a:lnTo>
                <a:lnTo>
                  <a:pt x="4848441" y="135534"/>
                </a:lnTo>
                <a:lnTo>
                  <a:pt x="4849723" y="139661"/>
                </a:lnTo>
                <a:lnTo>
                  <a:pt x="4852314" y="140360"/>
                </a:lnTo>
                <a:lnTo>
                  <a:pt x="4853597" y="140360"/>
                </a:lnTo>
                <a:lnTo>
                  <a:pt x="4854892" y="139661"/>
                </a:lnTo>
                <a:lnTo>
                  <a:pt x="4856175" y="139661"/>
                </a:lnTo>
                <a:lnTo>
                  <a:pt x="4857470" y="137604"/>
                </a:lnTo>
                <a:close/>
              </a:path>
              <a:path w="9144000" h="398779">
                <a:moveTo>
                  <a:pt x="4858753" y="48844"/>
                </a:moveTo>
                <a:lnTo>
                  <a:pt x="4855578" y="46786"/>
                </a:lnTo>
                <a:lnTo>
                  <a:pt x="4853000" y="50228"/>
                </a:lnTo>
                <a:lnTo>
                  <a:pt x="4856861" y="50914"/>
                </a:lnTo>
                <a:lnTo>
                  <a:pt x="4857470" y="50228"/>
                </a:lnTo>
                <a:lnTo>
                  <a:pt x="4858156" y="49542"/>
                </a:lnTo>
                <a:lnTo>
                  <a:pt x="4858753" y="48844"/>
                </a:lnTo>
                <a:close/>
              </a:path>
              <a:path w="9144000" h="398779">
                <a:moveTo>
                  <a:pt x="4864925" y="67437"/>
                </a:moveTo>
                <a:lnTo>
                  <a:pt x="4863452" y="63220"/>
                </a:lnTo>
                <a:lnTo>
                  <a:pt x="4859807" y="58864"/>
                </a:lnTo>
                <a:lnTo>
                  <a:pt x="4856175" y="55727"/>
                </a:lnTo>
                <a:lnTo>
                  <a:pt x="4852314" y="58483"/>
                </a:lnTo>
                <a:lnTo>
                  <a:pt x="4856861" y="62611"/>
                </a:lnTo>
                <a:lnTo>
                  <a:pt x="4853000" y="65366"/>
                </a:lnTo>
                <a:lnTo>
                  <a:pt x="4856175" y="66738"/>
                </a:lnTo>
                <a:lnTo>
                  <a:pt x="4857470" y="70866"/>
                </a:lnTo>
                <a:lnTo>
                  <a:pt x="4862030" y="70180"/>
                </a:lnTo>
                <a:lnTo>
                  <a:pt x="4864925" y="67437"/>
                </a:lnTo>
                <a:close/>
              </a:path>
              <a:path w="9144000" h="398779">
                <a:moveTo>
                  <a:pt x="4865890" y="155486"/>
                </a:moveTo>
                <a:lnTo>
                  <a:pt x="4865802" y="154114"/>
                </a:lnTo>
                <a:lnTo>
                  <a:pt x="4865205" y="149987"/>
                </a:lnTo>
                <a:lnTo>
                  <a:pt x="4859452" y="150672"/>
                </a:lnTo>
                <a:lnTo>
                  <a:pt x="4860734" y="152742"/>
                </a:lnTo>
                <a:lnTo>
                  <a:pt x="4862030" y="154114"/>
                </a:lnTo>
                <a:lnTo>
                  <a:pt x="4862627" y="156184"/>
                </a:lnTo>
                <a:lnTo>
                  <a:pt x="4864608" y="155486"/>
                </a:lnTo>
                <a:lnTo>
                  <a:pt x="4865205" y="156184"/>
                </a:lnTo>
                <a:lnTo>
                  <a:pt x="4865890" y="156184"/>
                </a:lnTo>
                <a:lnTo>
                  <a:pt x="4865890" y="155486"/>
                </a:lnTo>
                <a:close/>
              </a:path>
              <a:path w="9144000" h="398779">
                <a:moveTo>
                  <a:pt x="4866221" y="41211"/>
                </a:moveTo>
                <a:lnTo>
                  <a:pt x="4864214" y="39522"/>
                </a:lnTo>
                <a:lnTo>
                  <a:pt x="4862119" y="41211"/>
                </a:lnTo>
                <a:lnTo>
                  <a:pt x="4862627" y="39903"/>
                </a:lnTo>
                <a:lnTo>
                  <a:pt x="4863312" y="39217"/>
                </a:lnTo>
                <a:lnTo>
                  <a:pt x="4863922" y="37846"/>
                </a:lnTo>
                <a:lnTo>
                  <a:pt x="4860734" y="36474"/>
                </a:lnTo>
                <a:lnTo>
                  <a:pt x="4858753" y="40589"/>
                </a:lnTo>
                <a:lnTo>
                  <a:pt x="4861776" y="41236"/>
                </a:lnTo>
                <a:lnTo>
                  <a:pt x="4853927" y="41770"/>
                </a:lnTo>
                <a:lnTo>
                  <a:pt x="4859388" y="44018"/>
                </a:lnTo>
                <a:lnTo>
                  <a:pt x="4866221" y="41211"/>
                </a:lnTo>
                <a:close/>
              </a:path>
              <a:path w="9144000" h="398779">
                <a:moveTo>
                  <a:pt x="4866500" y="120408"/>
                </a:moveTo>
                <a:lnTo>
                  <a:pt x="4866398" y="119710"/>
                </a:lnTo>
                <a:lnTo>
                  <a:pt x="4865890" y="116281"/>
                </a:lnTo>
                <a:lnTo>
                  <a:pt x="4863312" y="115582"/>
                </a:lnTo>
                <a:lnTo>
                  <a:pt x="4860048" y="113525"/>
                </a:lnTo>
                <a:lnTo>
                  <a:pt x="4856175" y="114896"/>
                </a:lnTo>
                <a:lnTo>
                  <a:pt x="4857470" y="117652"/>
                </a:lnTo>
                <a:lnTo>
                  <a:pt x="4860048" y="121094"/>
                </a:lnTo>
                <a:lnTo>
                  <a:pt x="4862627" y="119710"/>
                </a:lnTo>
                <a:lnTo>
                  <a:pt x="4863312" y="121780"/>
                </a:lnTo>
                <a:lnTo>
                  <a:pt x="4866500" y="120408"/>
                </a:lnTo>
                <a:close/>
              </a:path>
              <a:path w="9144000" h="398779">
                <a:moveTo>
                  <a:pt x="4866500" y="89446"/>
                </a:moveTo>
                <a:lnTo>
                  <a:pt x="4864608" y="87376"/>
                </a:lnTo>
                <a:lnTo>
                  <a:pt x="4857470" y="88061"/>
                </a:lnTo>
                <a:lnTo>
                  <a:pt x="4851705" y="94259"/>
                </a:lnTo>
                <a:lnTo>
                  <a:pt x="4852314" y="99072"/>
                </a:lnTo>
                <a:lnTo>
                  <a:pt x="4849126" y="99771"/>
                </a:lnTo>
                <a:lnTo>
                  <a:pt x="4852314" y="103200"/>
                </a:lnTo>
                <a:lnTo>
                  <a:pt x="4854892" y="103200"/>
                </a:lnTo>
                <a:lnTo>
                  <a:pt x="4854892" y="102514"/>
                </a:lnTo>
                <a:lnTo>
                  <a:pt x="4854283" y="101828"/>
                </a:lnTo>
                <a:lnTo>
                  <a:pt x="4858753" y="101142"/>
                </a:lnTo>
                <a:lnTo>
                  <a:pt x="4864608" y="97015"/>
                </a:lnTo>
                <a:lnTo>
                  <a:pt x="4862627" y="94945"/>
                </a:lnTo>
                <a:lnTo>
                  <a:pt x="4861344" y="95631"/>
                </a:lnTo>
                <a:lnTo>
                  <a:pt x="4860734" y="97015"/>
                </a:lnTo>
                <a:lnTo>
                  <a:pt x="4858156" y="96329"/>
                </a:lnTo>
                <a:lnTo>
                  <a:pt x="4856175" y="95631"/>
                </a:lnTo>
                <a:lnTo>
                  <a:pt x="4856175" y="94259"/>
                </a:lnTo>
                <a:lnTo>
                  <a:pt x="4858753" y="92202"/>
                </a:lnTo>
                <a:lnTo>
                  <a:pt x="4860048" y="93573"/>
                </a:lnTo>
                <a:lnTo>
                  <a:pt x="4862030" y="92887"/>
                </a:lnTo>
                <a:lnTo>
                  <a:pt x="4861382" y="92202"/>
                </a:lnTo>
                <a:lnTo>
                  <a:pt x="4859452" y="90131"/>
                </a:lnTo>
                <a:lnTo>
                  <a:pt x="4866500" y="89446"/>
                </a:lnTo>
                <a:close/>
              </a:path>
              <a:path w="9144000" h="398779">
                <a:moveTo>
                  <a:pt x="4870374" y="102514"/>
                </a:moveTo>
                <a:lnTo>
                  <a:pt x="4867783" y="101828"/>
                </a:lnTo>
                <a:lnTo>
                  <a:pt x="4863922" y="101828"/>
                </a:lnTo>
                <a:lnTo>
                  <a:pt x="4863922" y="104584"/>
                </a:lnTo>
                <a:lnTo>
                  <a:pt x="4865205" y="105956"/>
                </a:lnTo>
                <a:lnTo>
                  <a:pt x="4868481" y="106641"/>
                </a:lnTo>
                <a:lnTo>
                  <a:pt x="4868481" y="105270"/>
                </a:lnTo>
                <a:lnTo>
                  <a:pt x="4870374" y="105270"/>
                </a:lnTo>
                <a:lnTo>
                  <a:pt x="4870374" y="102514"/>
                </a:lnTo>
                <a:close/>
              </a:path>
              <a:path w="9144000" h="398779">
                <a:moveTo>
                  <a:pt x="4871656" y="76377"/>
                </a:moveTo>
                <a:lnTo>
                  <a:pt x="4870374" y="75692"/>
                </a:lnTo>
                <a:lnTo>
                  <a:pt x="4868481" y="74993"/>
                </a:lnTo>
                <a:lnTo>
                  <a:pt x="4867186" y="74993"/>
                </a:lnTo>
                <a:lnTo>
                  <a:pt x="4867186" y="75692"/>
                </a:lnTo>
                <a:lnTo>
                  <a:pt x="4865890" y="74993"/>
                </a:lnTo>
                <a:lnTo>
                  <a:pt x="4865205" y="76377"/>
                </a:lnTo>
                <a:lnTo>
                  <a:pt x="4866500" y="77063"/>
                </a:lnTo>
                <a:lnTo>
                  <a:pt x="4865890" y="77749"/>
                </a:lnTo>
                <a:lnTo>
                  <a:pt x="4868481" y="78435"/>
                </a:lnTo>
                <a:lnTo>
                  <a:pt x="4869078" y="77749"/>
                </a:lnTo>
                <a:lnTo>
                  <a:pt x="4871656" y="78435"/>
                </a:lnTo>
                <a:lnTo>
                  <a:pt x="4871656" y="77749"/>
                </a:lnTo>
                <a:lnTo>
                  <a:pt x="4871656" y="76377"/>
                </a:lnTo>
                <a:close/>
              </a:path>
              <a:path w="9144000" h="398779">
                <a:moveTo>
                  <a:pt x="4873637" y="70180"/>
                </a:moveTo>
                <a:lnTo>
                  <a:pt x="4872342" y="69494"/>
                </a:lnTo>
                <a:lnTo>
                  <a:pt x="4870374" y="68808"/>
                </a:lnTo>
                <a:lnTo>
                  <a:pt x="4867783" y="70180"/>
                </a:lnTo>
                <a:lnTo>
                  <a:pt x="4870374" y="73621"/>
                </a:lnTo>
                <a:lnTo>
                  <a:pt x="4873637" y="72237"/>
                </a:lnTo>
                <a:lnTo>
                  <a:pt x="4873637" y="70180"/>
                </a:lnTo>
                <a:close/>
              </a:path>
              <a:path w="9144000" h="398779">
                <a:moveTo>
                  <a:pt x="4873637" y="10325"/>
                </a:moveTo>
                <a:lnTo>
                  <a:pt x="4870374" y="8940"/>
                </a:lnTo>
                <a:lnTo>
                  <a:pt x="4867783" y="11709"/>
                </a:lnTo>
                <a:lnTo>
                  <a:pt x="4869078" y="12395"/>
                </a:lnTo>
                <a:lnTo>
                  <a:pt x="4868481" y="13081"/>
                </a:lnTo>
                <a:lnTo>
                  <a:pt x="4871656" y="13081"/>
                </a:lnTo>
                <a:lnTo>
                  <a:pt x="4872952" y="12395"/>
                </a:lnTo>
                <a:lnTo>
                  <a:pt x="4873637" y="10325"/>
                </a:lnTo>
                <a:close/>
              </a:path>
              <a:path w="9144000" h="398779">
                <a:moveTo>
                  <a:pt x="4873777" y="392341"/>
                </a:moveTo>
                <a:lnTo>
                  <a:pt x="4871682" y="391782"/>
                </a:lnTo>
                <a:lnTo>
                  <a:pt x="4868951" y="391782"/>
                </a:lnTo>
                <a:lnTo>
                  <a:pt x="4865586" y="392341"/>
                </a:lnTo>
                <a:lnTo>
                  <a:pt x="4864849" y="394030"/>
                </a:lnTo>
                <a:lnTo>
                  <a:pt x="4870310" y="394030"/>
                </a:lnTo>
                <a:lnTo>
                  <a:pt x="4873777" y="392341"/>
                </a:lnTo>
                <a:close/>
              </a:path>
              <a:path w="9144000" h="398779">
                <a:moveTo>
                  <a:pt x="4876216" y="112153"/>
                </a:moveTo>
                <a:lnTo>
                  <a:pt x="4874234" y="108712"/>
                </a:lnTo>
                <a:lnTo>
                  <a:pt x="4871656" y="108712"/>
                </a:lnTo>
                <a:lnTo>
                  <a:pt x="4871059" y="108026"/>
                </a:lnTo>
                <a:lnTo>
                  <a:pt x="4869078" y="110769"/>
                </a:lnTo>
                <a:lnTo>
                  <a:pt x="4867186" y="112839"/>
                </a:lnTo>
                <a:lnTo>
                  <a:pt x="4865205" y="114896"/>
                </a:lnTo>
                <a:lnTo>
                  <a:pt x="4865890" y="114896"/>
                </a:lnTo>
                <a:lnTo>
                  <a:pt x="4866500" y="115582"/>
                </a:lnTo>
                <a:lnTo>
                  <a:pt x="4870374" y="114896"/>
                </a:lnTo>
                <a:lnTo>
                  <a:pt x="4876216" y="112153"/>
                </a:lnTo>
                <a:close/>
              </a:path>
              <a:path w="9144000" h="398779">
                <a:moveTo>
                  <a:pt x="4876812" y="147929"/>
                </a:moveTo>
                <a:lnTo>
                  <a:pt x="4873637" y="146545"/>
                </a:lnTo>
                <a:lnTo>
                  <a:pt x="4871656" y="148615"/>
                </a:lnTo>
                <a:lnTo>
                  <a:pt x="4869078" y="149987"/>
                </a:lnTo>
                <a:lnTo>
                  <a:pt x="4867783" y="152742"/>
                </a:lnTo>
                <a:lnTo>
                  <a:pt x="4874234" y="154800"/>
                </a:lnTo>
                <a:lnTo>
                  <a:pt x="4876812" y="147929"/>
                </a:lnTo>
                <a:close/>
              </a:path>
              <a:path w="9144000" h="398779">
                <a:moveTo>
                  <a:pt x="4877511" y="25463"/>
                </a:moveTo>
                <a:lnTo>
                  <a:pt x="4876812" y="24765"/>
                </a:lnTo>
                <a:lnTo>
                  <a:pt x="4874234" y="23393"/>
                </a:lnTo>
                <a:lnTo>
                  <a:pt x="4871656" y="25463"/>
                </a:lnTo>
                <a:lnTo>
                  <a:pt x="4873637" y="25463"/>
                </a:lnTo>
                <a:lnTo>
                  <a:pt x="4871059" y="26835"/>
                </a:lnTo>
                <a:lnTo>
                  <a:pt x="4873637" y="28219"/>
                </a:lnTo>
                <a:lnTo>
                  <a:pt x="4874234" y="26149"/>
                </a:lnTo>
                <a:lnTo>
                  <a:pt x="4876216" y="27533"/>
                </a:lnTo>
                <a:lnTo>
                  <a:pt x="4877079" y="26149"/>
                </a:lnTo>
                <a:lnTo>
                  <a:pt x="4877511" y="25463"/>
                </a:lnTo>
                <a:close/>
              </a:path>
              <a:path w="9144000" h="398779">
                <a:moveTo>
                  <a:pt x="4881981" y="108026"/>
                </a:moveTo>
                <a:lnTo>
                  <a:pt x="4881372" y="106641"/>
                </a:lnTo>
                <a:lnTo>
                  <a:pt x="4879403" y="107327"/>
                </a:lnTo>
                <a:lnTo>
                  <a:pt x="4878108" y="108026"/>
                </a:lnTo>
                <a:lnTo>
                  <a:pt x="4879403" y="108712"/>
                </a:lnTo>
                <a:lnTo>
                  <a:pt x="4881372" y="108712"/>
                </a:lnTo>
                <a:lnTo>
                  <a:pt x="4881981" y="108026"/>
                </a:lnTo>
                <a:close/>
              </a:path>
              <a:path w="9144000" h="398779">
                <a:moveTo>
                  <a:pt x="4884559" y="90131"/>
                </a:moveTo>
                <a:lnTo>
                  <a:pt x="4879403" y="88061"/>
                </a:lnTo>
                <a:lnTo>
                  <a:pt x="4878794" y="86004"/>
                </a:lnTo>
                <a:lnTo>
                  <a:pt x="4876812" y="88061"/>
                </a:lnTo>
                <a:lnTo>
                  <a:pt x="4878108" y="90131"/>
                </a:lnTo>
                <a:lnTo>
                  <a:pt x="4880686" y="91503"/>
                </a:lnTo>
                <a:lnTo>
                  <a:pt x="4884559" y="90131"/>
                </a:lnTo>
                <a:close/>
              </a:path>
              <a:path w="9144000" h="398779">
                <a:moveTo>
                  <a:pt x="4887823" y="32334"/>
                </a:moveTo>
                <a:lnTo>
                  <a:pt x="4885245" y="32334"/>
                </a:lnTo>
                <a:lnTo>
                  <a:pt x="4883264" y="29591"/>
                </a:lnTo>
                <a:lnTo>
                  <a:pt x="4882667" y="26835"/>
                </a:lnTo>
                <a:lnTo>
                  <a:pt x="4877511" y="28905"/>
                </a:lnTo>
                <a:lnTo>
                  <a:pt x="4881372" y="34404"/>
                </a:lnTo>
                <a:lnTo>
                  <a:pt x="4887823" y="32334"/>
                </a:lnTo>
                <a:close/>
              </a:path>
              <a:path w="9144000" h="398779">
                <a:moveTo>
                  <a:pt x="4888433" y="76377"/>
                </a:moveTo>
                <a:lnTo>
                  <a:pt x="4887823" y="75692"/>
                </a:lnTo>
                <a:lnTo>
                  <a:pt x="4887138" y="74993"/>
                </a:lnTo>
                <a:lnTo>
                  <a:pt x="4883264" y="74993"/>
                </a:lnTo>
                <a:lnTo>
                  <a:pt x="4880089" y="74993"/>
                </a:lnTo>
                <a:lnTo>
                  <a:pt x="4880089" y="76377"/>
                </a:lnTo>
                <a:lnTo>
                  <a:pt x="4887823" y="78435"/>
                </a:lnTo>
                <a:lnTo>
                  <a:pt x="4888433" y="76377"/>
                </a:lnTo>
                <a:close/>
              </a:path>
              <a:path w="9144000" h="398779">
                <a:moveTo>
                  <a:pt x="4889119" y="123850"/>
                </a:moveTo>
                <a:lnTo>
                  <a:pt x="4887138" y="124536"/>
                </a:lnTo>
                <a:lnTo>
                  <a:pt x="4887138" y="125907"/>
                </a:lnTo>
                <a:lnTo>
                  <a:pt x="4886541" y="127279"/>
                </a:lnTo>
                <a:lnTo>
                  <a:pt x="4888433" y="126593"/>
                </a:lnTo>
                <a:lnTo>
                  <a:pt x="4889119" y="125222"/>
                </a:lnTo>
                <a:lnTo>
                  <a:pt x="4889119" y="123850"/>
                </a:lnTo>
                <a:close/>
              </a:path>
              <a:path w="9144000" h="398779">
                <a:moveTo>
                  <a:pt x="4889119" y="79806"/>
                </a:moveTo>
                <a:lnTo>
                  <a:pt x="4884559" y="79121"/>
                </a:lnTo>
                <a:lnTo>
                  <a:pt x="4885245" y="81191"/>
                </a:lnTo>
                <a:lnTo>
                  <a:pt x="4887823" y="81191"/>
                </a:lnTo>
                <a:lnTo>
                  <a:pt x="4889119" y="79806"/>
                </a:lnTo>
                <a:close/>
              </a:path>
              <a:path w="9144000" h="398779">
                <a:moveTo>
                  <a:pt x="4893589" y="117652"/>
                </a:moveTo>
                <a:lnTo>
                  <a:pt x="4891697" y="113525"/>
                </a:lnTo>
                <a:lnTo>
                  <a:pt x="4880089" y="110769"/>
                </a:lnTo>
                <a:lnTo>
                  <a:pt x="4875530" y="115582"/>
                </a:lnTo>
                <a:lnTo>
                  <a:pt x="4871059" y="120408"/>
                </a:lnTo>
                <a:lnTo>
                  <a:pt x="4871656" y="121780"/>
                </a:lnTo>
                <a:lnTo>
                  <a:pt x="4876216" y="121780"/>
                </a:lnTo>
                <a:lnTo>
                  <a:pt x="4876216" y="123151"/>
                </a:lnTo>
                <a:lnTo>
                  <a:pt x="4877511" y="123850"/>
                </a:lnTo>
                <a:lnTo>
                  <a:pt x="4879403" y="123850"/>
                </a:lnTo>
                <a:lnTo>
                  <a:pt x="4880089" y="123151"/>
                </a:lnTo>
                <a:lnTo>
                  <a:pt x="4880686" y="123151"/>
                </a:lnTo>
                <a:lnTo>
                  <a:pt x="4880089" y="122466"/>
                </a:lnTo>
                <a:lnTo>
                  <a:pt x="4882667" y="122466"/>
                </a:lnTo>
                <a:lnTo>
                  <a:pt x="4883950" y="123151"/>
                </a:lnTo>
                <a:lnTo>
                  <a:pt x="4885067" y="122466"/>
                </a:lnTo>
                <a:lnTo>
                  <a:pt x="4888433" y="120408"/>
                </a:lnTo>
                <a:lnTo>
                  <a:pt x="4893589" y="117652"/>
                </a:lnTo>
                <a:close/>
              </a:path>
              <a:path w="9144000" h="398779">
                <a:moveTo>
                  <a:pt x="4894275" y="51612"/>
                </a:moveTo>
                <a:lnTo>
                  <a:pt x="4891697" y="48844"/>
                </a:lnTo>
                <a:lnTo>
                  <a:pt x="4891011" y="48844"/>
                </a:lnTo>
                <a:lnTo>
                  <a:pt x="4890249" y="43459"/>
                </a:lnTo>
                <a:lnTo>
                  <a:pt x="4889271" y="42659"/>
                </a:lnTo>
                <a:lnTo>
                  <a:pt x="4885893" y="39903"/>
                </a:lnTo>
                <a:lnTo>
                  <a:pt x="4884420" y="38696"/>
                </a:lnTo>
                <a:lnTo>
                  <a:pt x="4878883" y="35788"/>
                </a:lnTo>
                <a:lnTo>
                  <a:pt x="4871059" y="31648"/>
                </a:lnTo>
                <a:lnTo>
                  <a:pt x="4867186" y="34404"/>
                </a:lnTo>
                <a:lnTo>
                  <a:pt x="4874234" y="34404"/>
                </a:lnTo>
                <a:lnTo>
                  <a:pt x="4872342" y="35788"/>
                </a:lnTo>
                <a:lnTo>
                  <a:pt x="4871059" y="35788"/>
                </a:lnTo>
                <a:lnTo>
                  <a:pt x="4869764" y="35090"/>
                </a:lnTo>
                <a:lnTo>
                  <a:pt x="4868481" y="35090"/>
                </a:lnTo>
                <a:lnTo>
                  <a:pt x="4871656" y="37846"/>
                </a:lnTo>
                <a:lnTo>
                  <a:pt x="4869764" y="39217"/>
                </a:lnTo>
                <a:lnTo>
                  <a:pt x="4866500" y="43345"/>
                </a:lnTo>
                <a:lnTo>
                  <a:pt x="4871059" y="47472"/>
                </a:lnTo>
                <a:lnTo>
                  <a:pt x="4869078" y="52984"/>
                </a:lnTo>
                <a:lnTo>
                  <a:pt x="4879403" y="55727"/>
                </a:lnTo>
                <a:lnTo>
                  <a:pt x="4881981" y="53670"/>
                </a:lnTo>
                <a:lnTo>
                  <a:pt x="4885245" y="52984"/>
                </a:lnTo>
                <a:lnTo>
                  <a:pt x="4887823" y="52298"/>
                </a:lnTo>
                <a:lnTo>
                  <a:pt x="4888433" y="52984"/>
                </a:lnTo>
                <a:lnTo>
                  <a:pt x="4888801" y="53174"/>
                </a:lnTo>
                <a:lnTo>
                  <a:pt x="4886541" y="53670"/>
                </a:lnTo>
                <a:lnTo>
                  <a:pt x="4885842" y="54356"/>
                </a:lnTo>
                <a:lnTo>
                  <a:pt x="4885842" y="55041"/>
                </a:lnTo>
                <a:lnTo>
                  <a:pt x="4886541" y="56413"/>
                </a:lnTo>
                <a:lnTo>
                  <a:pt x="4890401" y="56413"/>
                </a:lnTo>
                <a:lnTo>
                  <a:pt x="4890401" y="55041"/>
                </a:lnTo>
                <a:lnTo>
                  <a:pt x="4889716" y="54356"/>
                </a:lnTo>
                <a:lnTo>
                  <a:pt x="4889716" y="53670"/>
                </a:lnTo>
                <a:lnTo>
                  <a:pt x="4890401" y="53670"/>
                </a:lnTo>
                <a:lnTo>
                  <a:pt x="4892980" y="52984"/>
                </a:lnTo>
                <a:lnTo>
                  <a:pt x="4893627" y="52298"/>
                </a:lnTo>
                <a:lnTo>
                  <a:pt x="4894275" y="51612"/>
                </a:lnTo>
                <a:close/>
              </a:path>
              <a:path w="9144000" h="398779">
                <a:moveTo>
                  <a:pt x="4895570" y="63982"/>
                </a:moveTo>
                <a:lnTo>
                  <a:pt x="4892980" y="65366"/>
                </a:lnTo>
                <a:lnTo>
                  <a:pt x="4891011" y="63296"/>
                </a:lnTo>
                <a:lnTo>
                  <a:pt x="4889119" y="65366"/>
                </a:lnTo>
                <a:lnTo>
                  <a:pt x="4891697" y="65366"/>
                </a:lnTo>
                <a:lnTo>
                  <a:pt x="4894872" y="66052"/>
                </a:lnTo>
                <a:lnTo>
                  <a:pt x="4895570" y="63982"/>
                </a:lnTo>
                <a:close/>
              </a:path>
              <a:path w="9144000" h="398779">
                <a:moveTo>
                  <a:pt x="4896167" y="43345"/>
                </a:moveTo>
                <a:lnTo>
                  <a:pt x="4894275" y="42659"/>
                </a:lnTo>
                <a:lnTo>
                  <a:pt x="4892980" y="41287"/>
                </a:lnTo>
                <a:lnTo>
                  <a:pt x="4891697" y="43345"/>
                </a:lnTo>
                <a:lnTo>
                  <a:pt x="4892294" y="44043"/>
                </a:lnTo>
                <a:lnTo>
                  <a:pt x="4895570" y="44043"/>
                </a:lnTo>
                <a:lnTo>
                  <a:pt x="4896167" y="43345"/>
                </a:lnTo>
                <a:close/>
              </a:path>
              <a:path w="9144000" h="398779">
                <a:moveTo>
                  <a:pt x="4898148" y="97015"/>
                </a:moveTo>
                <a:lnTo>
                  <a:pt x="4896853" y="97015"/>
                </a:lnTo>
                <a:lnTo>
                  <a:pt x="4896853" y="96329"/>
                </a:lnTo>
                <a:lnTo>
                  <a:pt x="4894872" y="97015"/>
                </a:lnTo>
                <a:lnTo>
                  <a:pt x="4894275" y="97015"/>
                </a:lnTo>
                <a:lnTo>
                  <a:pt x="4894275" y="97701"/>
                </a:lnTo>
                <a:lnTo>
                  <a:pt x="4894872" y="98386"/>
                </a:lnTo>
                <a:lnTo>
                  <a:pt x="4898148" y="98386"/>
                </a:lnTo>
                <a:lnTo>
                  <a:pt x="4897450" y="97701"/>
                </a:lnTo>
                <a:lnTo>
                  <a:pt x="4898148" y="97701"/>
                </a:lnTo>
                <a:lnTo>
                  <a:pt x="4898148" y="97015"/>
                </a:lnTo>
                <a:close/>
              </a:path>
              <a:path w="9144000" h="398779">
                <a:moveTo>
                  <a:pt x="4900041" y="7569"/>
                </a:moveTo>
                <a:lnTo>
                  <a:pt x="4897806" y="6883"/>
                </a:lnTo>
                <a:lnTo>
                  <a:pt x="4895570" y="6197"/>
                </a:lnTo>
                <a:lnTo>
                  <a:pt x="4895926" y="4140"/>
                </a:lnTo>
                <a:lnTo>
                  <a:pt x="4896167" y="2755"/>
                </a:lnTo>
                <a:lnTo>
                  <a:pt x="4892980" y="1371"/>
                </a:lnTo>
                <a:lnTo>
                  <a:pt x="4889119" y="2070"/>
                </a:lnTo>
                <a:lnTo>
                  <a:pt x="4889119" y="2755"/>
                </a:lnTo>
                <a:lnTo>
                  <a:pt x="4887138" y="4140"/>
                </a:lnTo>
                <a:lnTo>
                  <a:pt x="4884559" y="4140"/>
                </a:lnTo>
                <a:lnTo>
                  <a:pt x="4884559" y="0"/>
                </a:lnTo>
                <a:lnTo>
                  <a:pt x="4881981" y="2070"/>
                </a:lnTo>
                <a:lnTo>
                  <a:pt x="4883289" y="6159"/>
                </a:lnTo>
                <a:lnTo>
                  <a:pt x="4883391" y="10325"/>
                </a:lnTo>
                <a:lnTo>
                  <a:pt x="4884737" y="13576"/>
                </a:lnTo>
                <a:lnTo>
                  <a:pt x="4890401" y="16510"/>
                </a:lnTo>
                <a:lnTo>
                  <a:pt x="4892294" y="13766"/>
                </a:lnTo>
                <a:lnTo>
                  <a:pt x="4892980" y="11709"/>
                </a:lnTo>
                <a:lnTo>
                  <a:pt x="4894275" y="8940"/>
                </a:lnTo>
                <a:lnTo>
                  <a:pt x="4895570" y="9639"/>
                </a:lnTo>
                <a:lnTo>
                  <a:pt x="4897450" y="10325"/>
                </a:lnTo>
                <a:lnTo>
                  <a:pt x="4898148" y="9639"/>
                </a:lnTo>
                <a:lnTo>
                  <a:pt x="4898148" y="7569"/>
                </a:lnTo>
                <a:lnTo>
                  <a:pt x="4895570" y="8940"/>
                </a:lnTo>
                <a:lnTo>
                  <a:pt x="4896167" y="6883"/>
                </a:lnTo>
                <a:lnTo>
                  <a:pt x="4897450" y="6883"/>
                </a:lnTo>
                <a:lnTo>
                  <a:pt x="4899431" y="8255"/>
                </a:lnTo>
                <a:lnTo>
                  <a:pt x="4900041" y="7569"/>
                </a:lnTo>
                <a:close/>
              </a:path>
              <a:path w="9144000" h="398779">
                <a:moveTo>
                  <a:pt x="4901323" y="74993"/>
                </a:moveTo>
                <a:lnTo>
                  <a:pt x="4900777" y="74803"/>
                </a:lnTo>
                <a:lnTo>
                  <a:pt x="4901323" y="74993"/>
                </a:lnTo>
                <a:close/>
              </a:path>
              <a:path w="9144000" h="398779">
                <a:moveTo>
                  <a:pt x="4902009" y="15138"/>
                </a:moveTo>
                <a:lnTo>
                  <a:pt x="4898148" y="12395"/>
                </a:lnTo>
                <a:lnTo>
                  <a:pt x="4895570" y="13766"/>
                </a:lnTo>
                <a:lnTo>
                  <a:pt x="4900041" y="14452"/>
                </a:lnTo>
                <a:lnTo>
                  <a:pt x="4894872" y="15824"/>
                </a:lnTo>
                <a:lnTo>
                  <a:pt x="4894275" y="17195"/>
                </a:lnTo>
                <a:lnTo>
                  <a:pt x="4897450" y="19265"/>
                </a:lnTo>
                <a:lnTo>
                  <a:pt x="4897450" y="15824"/>
                </a:lnTo>
                <a:lnTo>
                  <a:pt x="4900041" y="17195"/>
                </a:lnTo>
                <a:lnTo>
                  <a:pt x="4901349" y="15824"/>
                </a:lnTo>
                <a:lnTo>
                  <a:pt x="4902009" y="15138"/>
                </a:lnTo>
                <a:close/>
              </a:path>
              <a:path w="9144000" h="398779">
                <a:moveTo>
                  <a:pt x="4903305" y="75692"/>
                </a:moveTo>
                <a:lnTo>
                  <a:pt x="4900041" y="74993"/>
                </a:lnTo>
                <a:lnTo>
                  <a:pt x="4900727" y="74993"/>
                </a:lnTo>
                <a:lnTo>
                  <a:pt x="4900701" y="74803"/>
                </a:lnTo>
                <a:lnTo>
                  <a:pt x="4900333" y="74688"/>
                </a:lnTo>
                <a:lnTo>
                  <a:pt x="4900777" y="74803"/>
                </a:lnTo>
                <a:lnTo>
                  <a:pt x="4901031" y="73964"/>
                </a:lnTo>
                <a:lnTo>
                  <a:pt x="4902009" y="72936"/>
                </a:lnTo>
                <a:lnTo>
                  <a:pt x="4901323" y="72936"/>
                </a:lnTo>
                <a:lnTo>
                  <a:pt x="4900041" y="72936"/>
                </a:lnTo>
                <a:lnTo>
                  <a:pt x="4899431" y="72237"/>
                </a:lnTo>
                <a:lnTo>
                  <a:pt x="4898517" y="72885"/>
                </a:lnTo>
                <a:lnTo>
                  <a:pt x="4895570" y="72237"/>
                </a:lnTo>
                <a:lnTo>
                  <a:pt x="4893589" y="74307"/>
                </a:lnTo>
                <a:lnTo>
                  <a:pt x="4893589" y="74993"/>
                </a:lnTo>
                <a:lnTo>
                  <a:pt x="4892980" y="75692"/>
                </a:lnTo>
                <a:lnTo>
                  <a:pt x="4893589" y="76377"/>
                </a:lnTo>
                <a:lnTo>
                  <a:pt x="4890401" y="77063"/>
                </a:lnTo>
                <a:lnTo>
                  <a:pt x="4892294" y="79806"/>
                </a:lnTo>
                <a:lnTo>
                  <a:pt x="4893589" y="81876"/>
                </a:lnTo>
                <a:lnTo>
                  <a:pt x="4894872" y="81191"/>
                </a:lnTo>
                <a:lnTo>
                  <a:pt x="4896853" y="81191"/>
                </a:lnTo>
                <a:lnTo>
                  <a:pt x="4898148" y="80492"/>
                </a:lnTo>
                <a:lnTo>
                  <a:pt x="4898148" y="79806"/>
                </a:lnTo>
                <a:lnTo>
                  <a:pt x="4897450" y="79121"/>
                </a:lnTo>
                <a:lnTo>
                  <a:pt x="4896853" y="78435"/>
                </a:lnTo>
                <a:lnTo>
                  <a:pt x="4899431" y="78435"/>
                </a:lnTo>
                <a:lnTo>
                  <a:pt x="4900727" y="77749"/>
                </a:lnTo>
                <a:lnTo>
                  <a:pt x="4901590" y="77063"/>
                </a:lnTo>
                <a:lnTo>
                  <a:pt x="4903305" y="75692"/>
                </a:lnTo>
                <a:close/>
              </a:path>
              <a:path w="9144000" h="398779">
                <a:moveTo>
                  <a:pt x="4903813" y="396824"/>
                </a:moveTo>
                <a:lnTo>
                  <a:pt x="4901717" y="397941"/>
                </a:lnTo>
                <a:lnTo>
                  <a:pt x="4901082" y="397383"/>
                </a:lnTo>
                <a:lnTo>
                  <a:pt x="4899355" y="397941"/>
                </a:lnTo>
                <a:lnTo>
                  <a:pt x="4897628" y="398513"/>
                </a:lnTo>
                <a:lnTo>
                  <a:pt x="4903673" y="398614"/>
                </a:lnTo>
                <a:lnTo>
                  <a:pt x="4903813" y="398513"/>
                </a:lnTo>
                <a:lnTo>
                  <a:pt x="4903813" y="396824"/>
                </a:lnTo>
                <a:close/>
              </a:path>
              <a:path w="9144000" h="398779">
                <a:moveTo>
                  <a:pt x="4907775" y="33020"/>
                </a:moveTo>
                <a:lnTo>
                  <a:pt x="4904600" y="31648"/>
                </a:lnTo>
                <a:lnTo>
                  <a:pt x="4903305" y="29591"/>
                </a:lnTo>
                <a:lnTo>
                  <a:pt x="4896167" y="30276"/>
                </a:lnTo>
                <a:lnTo>
                  <a:pt x="4900041" y="34404"/>
                </a:lnTo>
                <a:lnTo>
                  <a:pt x="4903305" y="35090"/>
                </a:lnTo>
                <a:lnTo>
                  <a:pt x="4907775" y="33020"/>
                </a:lnTo>
                <a:close/>
              </a:path>
              <a:path w="9144000" h="398779">
                <a:moveTo>
                  <a:pt x="4907915" y="393458"/>
                </a:moveTo>
                <a:lnTo>
                  <a:pt x="4907178" y="392341"/>
                </a:lnTo>
                <a:lnTo>
                  <a:pt x="4905184" y="392899"/>
                </a:lnTo>
                <a:lnTo>
                  <a:pt x="4902454" y="394030"/>
                </a:lnTo>
                <a:lnTo>
                  <a:pt x="4903089" y="394030"/>
                </a:lnTo>
                <a:lnTo>
                  <a:pt x="4903813" y="394589"/>
                </a:lnTo>
                <a:lnTo>
                  <a:pt x="4905819" y="394589"/>
                </a:lnTo>
                <a:lnTo>
                  <a:pt x="4906543" y="394030"/>
                </a:lnTo>
                <a:lnTo>
                  <a:pt x="4907915" y="393458"/>
                </a:lnTo>
                <a:close/>
              </a:path>
              <a:path w="9144000" h="398779">
                <a:moveTo>
                  <a:pt x="4909274" y="381127"/>
                </a:moveTo>
                <a:lnTo>
                  <a:pt x="4907915" y="379437"/>
                </a:lnTo>
                <a:lnTo>
                  <a:pt x="4901082" y="382803"/>
                </a:lnTo>
                <a:lnTo>
                  <a:pt x="4905184" y="383362"/>
                </a:lnTo>
                <a:lnTo>
                  <a:pt x="4907178" y="382244"/>
                </a:lnTo>
                <a:lnTo>
                  <a:pt x="4908550" y="381685"/>
                </a:lnTo>
                <a:lnTo>
                  <a:pt x="4909274" y="381127"/>
                </a:lnTo>
                <a:close/>
              </a:path>
              <a:path w="9144000" h="398779">
                <a:moveTo>
                  <a:pt x="4914912" y="143103"/>
                </a:moveTo>
                <a:lnTo>
                  <a:pt x="4911649" y="139661"/>
                </a:lnTo>
                <a:lnTo>
                  <a:pt x="4910353" y="136232"/>
                </a:lnTo>
                <a:lnTo>
                  <a:pt x="4907178" y="138290"/>
                </a:lnTo>
                <a:lnTo>
                  <a:pt x="4911039" y="141732"/>
                </a:lnTo>
                <a:lnTo>
                  <a:pt x="4912334" y="145173"/>
                </a:lnTo>
                <a:lnTo>
                  <a:pt x="4914912" y="143103"/>
                </a:lnTo>
                <a:close/>
              </a:path>
              <a:path w="9144000" h="398779">
                <a:moveTo>
                  <a:pt x="4916741" y="387299"/>
                </a:moveTo>
                <a:lnTo>
                  <a:pt x="4916106" y="386727"/>
                </a:lnTo>
                <a:lnTo>
                  <a:pt x="4914011" y="386727"/>
                </a:lnTo>
                <a:lnTo>
                  <a:pt x="4911280" y="387858"/>
                </a:lnTo>
                <a:lnTo>
                  <a:pt x="4910645" y="388416"/>
                </a:lnTo>
                <a:lnTo>
                  <a:pt x="4912639" y="388975"/>
                </a:lnTo>
                <a:lnTo>
                  <a:pt x="4914011" y="388416"/>
                </a:lnTo>
                <a:lnTo>
                  <a:pt x="4914735" y="388975"/>
                </a:lnTo>
                <a:lnTo>
                  <a:pt x="4916106" y="387858"/>
                </a:lnTo>
                <a:lnTo>
                  <a:pt x="4916741" y="387299"/>
                </a:lnTo>
                <a:close/>
              </a:path>
              <a:path w="9144000" h="398779">
                <a:moveTo>
                  <a:pt x="4927130" y="138976"/>
                </a:moveTo>
                <a:lnTo>
                  <a:pt x="4925479" y="137604"/>
                </a:lnTo>
                <a:lnTo>
                  <a:pt x="4921364" y="134162"/>
                </a:lnTo>
                <a:lnTo>
                  <a:pt x="4918100" y="136232"/>
                </a:lnTo>
                <a:lnTo>
                  <a:pt x="4918786" y="138290"/>
                </a:lnTo>
                <a:lnTo>
                  <a:pt x="4921364" y="137604"/>
                </a:lnTo>
                <a:lnTo>
                  <a:pt x="4921961" y="139661"/>
                </a:lnTo>
                <a:lnTo>
                  <a:pt x="4927130" y="138976"/>
                </a:lnTo>
                <a:close/>
              </a:path>
              <a:path w="9144000" h="398779">
                <a:moveTo>
                  <a:pt x="4932489" y="388416"/>
                </a:moveTo>
                <a:lnTo>
                  <a:pt x="4931118" y="387858"/>
                </a:lnTo>
                <a:lnTo>
                  <a:pt x="4927028" y="389534"/>
                </a:lnTo>
                <a:lnTo>
                  <a:pt x="4929035" y="390093"/>
                </a:lnTo>
                <a:lnTo>
                  <a:pt x="4931765" y="390093"/>
                </a:lnTo>
                <a:lnTo>
                  <a:pt x="4931765" y="388975"/>
                </a:lnTo>
                <a:lnTo>
                  <a:pt x="4932489" y="388416"/>
                </a:lnTo>
                <a:close/>
              </a:path>
              <a:path w="9144000" h="398779">
                <a:moveTo>
                  <a:pt x="4936160" y="37846"/>
                </a:moveTo>
                <a:lnTo>
                  <a:pt x="4934864" y="37160"/>
                </a:lnTo>
                <a:lnTo>
                  <a:pt x="4931676" y="36474"/>
                </a:lnTo>
                <a:lnTo>
                  <a:pt x="4929708" y="38531"/>
                </a:lnTo>
                <a:lnTo>
                  <a:pt x="4926520" y="40589"/>
                </a:lnTo>
                <a:lnTo>
                  <a:pt x="4929708" y="41973"/>
                </a:lnTo>
                <a:lnTo>
                  <a:pt x="4931676" y="39217"/>
                </a:lnTo>
                <a:lnTo>
                  <a:pt x="4933569" y="39903"/>
                </a:lnTo>
                <a:lnTo>
                  <a:pt x="4933569" y="39217"/>
                </a:lnTo>
                <a:lnTo>
                  <a:pt x="4933569" y="37160"/>
                </a:lnTo>
                <a:lnTo>
                  <a:pt x="4934267" y="37846"/>
                </a:lnTo>
                <a:lnTo>
                  <a:pt x="4934864" y="39217"/>
                </a:lnTo>
                <a:lnTo>
                  <a:pt x="4936160" y="37846"/>
                </a:lnTo>
                <a:close/>
              </a:path>
              <a:path w="9144000" h="398779">
                <a:moveTo>
                  <a:pt x="4939423" y="30962"/>
                </a:moveTo>
                <a:lnTo>
                  <a:pt x="4936160" y="30276"/>
                </a:lnTo>
                <a:lnTo>
                  <a:pt x="4933569" y="30962"/>
                </a:lnTo>
                <a:lnTo>
                  <a:pt x="4931676" y="33020"/>
                </a:lnTo>
                <a:lnTo>
                  <a:pt x="4935550" y="35090"/>
                </a:lnTo>
                <a:lnTo>
                  <a:pt x="4937442" y="32334"/>
                </a:lnTo>
                <a:lnTo>
                  <a:pt x="4939423" y="30962"/>
                </a:lnTo>
                <a:close/>
              </a:path>
              <a:path w="9144000" h="398779">
                <a:moveTo>
                  <a:pt x="4940020" y="85318"/>
                </a:moveTo>
                <a:lnTo>
                  <a:pt x="4932286" y="74307"/>
                </a:lnTo>
                <a:lnTo>
                  <a:pt x="4923256" y="77063"/>
                </a:lnTo>
                <a:lnTo>
                  <a:pt x="4921364" y="81876"/>
                </a:lnTo>
                <a:lnTo>
                  <a:pt x="4925238" y="84632"/>
                </a:lnTo>
                <a:lnTo>
                  <a:pt x="4929098" y="88061"/>
                </a:lnTo>
                <a:lnTo>
                  <a:pt x="4933569" y="86004"/>
                </a:lnTo>
                <a:lnTo>
                  <a:pt x="4938128" y="87376"/>
                </a:lnTo>
                <a:lnTo>
                  <a:pt x="4939398" y="86004"/>
                </a:lnTo>
                <a:lnTo>
                  <a:pt x="4940020" y="85318"/>
                </a:lnTo>
                <a:close/>
              </a:path>
              <a:path w="9144000" h="398779">
                <a:moveTo>
                  <a:pt x="4940681" y="394589"/>
                </a:moveTo>
                <a:lnTo>
                  <a:pt x="4933124" y="396824"/>
                </a:lnTo>
                <a:lnTo>
                  <a:pt x="4936591" y="397941"/>
                </a:lnTo>
                <a:lnTo>
                  <a:pt x="4934115" y="398614"/>
                </a:lnTo>
                <a:lnTo>
                  <a:pt x="4938585" y="398614"/>
                </a:lnTo>
                <a:lnTo>
                  <a:pt x="4938585" y="397383"/>
                </a:lnTo>
                <a:lnTo>
                  <a:pt x="4940681" y="394589"/>
                </a:lnTo>
                <a:close/>
              </a:path>
              <a:path w="9144000" h="398779">
                <a:moveTo>
                  <a:pt x="4947158" y="75692"/>
                </a:moveTo>
                <a:lnTo>
                  <a:pt x="4945875" y="72237"/>
                </a:lnTo>
                <a:lnTo>
                  <a:pt x="4943297" y="72237"/>
                </a:lnTo>
                <a:lnTo>
                  <a:pt x="4941316" y="70866"/>
                </a:lnTo>
                <a:lnTo>
                  <a:pt x="4937442" y="72936"/>
                </a:lnTo>
                <a:lnTo>
                  <a:pt x="4935550" y="76377"/>
                </a:lnTo>
                <a:lnTo>
                  <a:pt x="4940706" y="79121"/>
                </a:lnTo>
                <a:lnTo>
                  <a:pt x="4943894" y="79806"/>
                </a:lnTo>
                <a:lnTo>
                  <a:pt x="4945875" y="77749"/>
                </a:lnTo>
                <a:lnTo>
                  <a:pt x="4947158" y="75692"/>
                </a:lnTo>
                <a:close/>
              </a:path>
              <a:path w="9144000" h="398779">
                <a:moveTo>
                  <a:pt x="4949622" y="23304"/>
                </a:moveTo>
                <a:lnTo>
                  <a:pt x="4946916" y="21844"/>
                </a:lnTo>
                <a:lnTo>
                  <a:pt x="4940236" y="22339"/>
                </a:lnTo>
                <a:lnTo>
                  <a:pt x="4939804" y="22821"/>
                </a:lnTo>
                <a:lnTo>
                  <a:pt x="4939512" y="22021"/>
                </a:lnTo>
                <a:lnTo>
                  <a:pt x="4938992" y="20650"/>
                </a:lnTo>
                <a:lnTo>
                  <a:pt x="4938738" y="19964"/>
                </a:lnTo>
                <a:lnTo>
                  <a:pt x="4930991" y="19265"/>
                </a:lnTo>
                <a:lnTo>
                  <a:pt x="4934267" y="15138"/>
                </a:lnTo>
                <a:lnTo>
                  <a:pt x="4932286" y="13081"/>
                </a:lnTo>
                <a:lnTo>
                  <a:pt x="4930394" y="15138"/>
                </a:lnTo>
                <a:lnTo>
                  <a:pt x="4929098" y="17894"/>
                </a:lnTo>
                <a:lnTo>
                  <a:pt x="4928413" y="20650"/>
                </a:lnTo>
                <a:lnTo>
                  <a:pt x="4927130" y="18580"/>
                </a:lnTo>
                <a:lnTo>
                  <a:pt x="4927130" y="17195"/>
                </a:lnTo>
                <a:lnTo>
                  <a:pt x="4924539" y="15824"/>
                </a:lnTo>
                <a:lnTo>
                  <a:pt x="4921961" y="17894"/>
                </a:lnTo>
                <a:lnTo>
                  <a:pt x="4925834" y="19265"/>
                </a:lnTo>
                <a:lnTo>
                  <a:pt x="4925225" y="20878"/>
                </a:lnTo>
                <a:lnTo>
                  <a:pt x="4922647" y="19964"/>
                </a:lnTo>
                <a:lnTo>
                  <a:pt x="4921364" y="22707"/>
                </a:lnTo>
                <a:lnTo>
                  <a:pt x="4916805" y="22707"/>
                </a:lnTo>
                <a:lnTo>
                  <a:pt x="4921364" y="24765"/>
                </a:lnTo>
                <a:lnTo>
                  <a:pt x="4923256" y="23393"/>
                </a:lnTo>
                <a:lnTo>
                  <a:pt x="4924603" y="22542"/>
                </a:lnTo>
                <a:lnTo>
                  <a:pt x="4924539" y="22707"/>
                </a:lnTo>
                <a:lnTo>
                  <a:pt x="4925834" y="23393"/>
                </a:lnTo>
                <a:lnTo>
                  <a:pt x="4927130" y="23393"/>
                </a:lnTo>
                <a:lnTo>
                  <a:pt x="4928413" y="22707"/>
                </a:lnTo>
                <a:lnTo>
                  <a:pt x="4929098" y="24079"/>
                </a:lnTo>
                <a:lnTo>
                  <a:pt x="4930394" y="25463"/>
                </a:lnTo>
                <a:lnTo>
                  <a:pt x="4933569" y="26149"/>
                </a:lnTo>
                <a:lnTo>
                  <a:pt x="4930927" y="22707"/>
                </a:lnTo>
                <a:lnTo>
                  <a:pt x="4930394" y="22021"/>
                </a:lnTo>
                <a:lnTo>
                  <a:pt x="4939360" y="23304"/>
                </a:lnTo>
                <a:lnTo>
                  <a:pt x="4939982" y="23304"/>
                </a:lnTo>
                <a:lnTo>
                  <a:pt x="4949622" y="23304"/>
                </a:lnTo>
                <a:close/>
              </a:path>
              <a:path w="9144000" h="398779">
                <a:moveTo>
                  <a:pt x="4952327" y="30276"/>
                </a:moveTo>
                <a:lnTo>
                  <a:pt x="4952314" y="29591"/>
                </a:lnTo>
                <a:lnTo>
                  <a:pt x="4952250" y="24714"/>
                </a:lnTo>
                <a:lnTo>
                  <a:pt x="4949799" y="23393"/>
                </a:lnTo>
                <a:lnTo>
                  <a:pt x="4940020" y="23393"/>
                </a:lnTo>
                <a:lnTo>
                  <a:pt x="4939284" y="23393"/>
                </a:lnTo>
                <a:lnTo>
                  <a:pt x="4936160" y="26835"/>
                </a:lnTo>
                <a:lnTo>
                  <a:pt x="4938738" y="30276"/>
                </a:lnTo>
                <a:lnTo>
                  <a:pt x="4943297" y="30962"/>
                </a:lnTo>
                <a:lnTo>
                  <a:pt x="4945875" y="33718"/>
                </a:lnTo>
                <a:lnTo>
                  <a:pt x="4947158" y="33020"/>
                </a:lnTo>
                <a:lnTo>
                  <a:pt x="4948453" y="31648"/>
                </a:lnTo>
                <a:lnTo>
                  <a:pt x="4949050" y="30962"/>
                </a:lnTo>
                <a:lnTo>
                  <a:pt x="4951031" y="30962"/>
                </a:lnTo>
                <a:lnTo>
                  <a:pt x="4951031" y="29591"/>
                </a:lnTo>
                <a:lnTo>
                  <a:pt x="4951628" y="29591"/>
                </a:lnTo>
                <a:lnTo>
                  <a:pt x="4952327" y="30276"/>
                </a:lnTo>
                <a:close/>
              </a:path>
              <a:path w="9144000" h="398779">
                <a:moveTo>
                  <a:pt x="4955705" y="397941"/>
                </a:moveTo>
                <a:lnTo>
                  <a:pt x="4953698" y="396824"/>
                </a:lnTo>
                <a:lnTo>
                  <a:pt x="4948237" y="397941"/>
                </a:lnTo>
                <a:lnTo>
                  <a:pt x="4946866" y="398513"/>
                </a:lnTo>
                <a:lnTo>
                  <a:pt x="4946662" y="398614"/>
                </a:lnTo>
                <a:lnTo>
                  <a:pt x="4954067" y="398614"/>
                </a:lnTo>
                <a:lnTo>
                  <a:pt x="4955705" y="397941"/>
                </a:lnTo>
                <a:close/>
              </a:path>
              <a:path w="9144000" h="398779">
                <a:moveTo>
                  <a:pt x="4959375" y="58483"/>
                </a:moveTo>
                <a:lnTo>
                  <a:pt x="4957483" y="55041"/>
                </a:lnTo>
                <a:lnTo>
                  <a:pt x="4954905" y="54356"/>
                </a:lnTo>
                <a:lnTo>
                  <a:pt x="4952327" y="56413"/>
                </a:lnTo>
                <a:lnTo>
                  <a:pt x="4952327" y="57111"/>
                </a:lnTo>
                <a:lnTo>
                  <a:pt x="4954905" y="59169"/>
                </a:lnTo>
                <a:lnTo>
                  <a:pt x="4959375" y="58483"/>
                </a:lnTo>
                <a:close/>
              </a:path>
              <a:path w="9144000" h="398779">
                <a:moveTo>
                  <a:pt x="4969091" y="59867"/>
                </a:moveTo>
                <a:lnTo>
                  <a:pt x="4965827" y="55727"/>
                </a:lnTo>
                <a:lnTo>
                  <a:pt x="4961953" y="57111"/>
                </a:lnTo>
                <a:lnTo>
                  <a:pt x="4960658" y="59169"/>
                </a:lnTo>
                <a:lnTo>
                  <a:pt x="4963934" y="59867"/>
                </a:lnTo>
                <a:lnTo>
                  <a:pt x="4965827" y="61239"/>
                </a:lnTo>
                <a:lnTo>
                  <a:pt x="4969091" y="59867"/>
                </a:lnTo>
                <a:close/>
              </a:path>
              <a:path w="9144000" h="398779">
                <a:moveTo>
                  <a:pt x="4977435" y="2070"/>
                </a:moveTo>
                <a:lnTo>
                  <a:pt x="4975542" y="1371"/>
                </a:lnTo>
                <a:lnTo>
                  <a:pt x="4972964" y="2755"/>
                </a:lnTo>
                <a:lnTo>
                  <a:pt x="4976825" y="2755"/>
                </a:lnTo>
                <a:lnTo>
                  <a:pt x="4977435" y="2070"/>
                </a:lnTo>
                <a:close/>
              </a:path>
              <a:path w="9144000" h="398779">
                <a:moveTo>
                  <a:pt x="4978120" y="2755"/>
                </a:moveTo>
                <a:lnTo>
                  <a:pt x="4976825" y="2755"/>
                </a:lnTo>
                <a:lnTo>
                  <a:pt x="4977714" y="3073"/>
                </a:lnTo>
                <a:lnTo>
                  <a:pt x="4978120" y="2755"/>
                </a:lnTo>
                <a:close/>
              </a:path>
              <a:path w="9144000" h="398779">
                <a:moveTo>
                  <a:pt x="4981981" y="20650"/>
                </a:moveTo>
                <a:lnTo>
                  <a:pt x="4976825" y="20650"/>
                </a:lnTo>
                <a:lnTo>
                  <a:pt x="4978120" y="22707"/>
                </a:lnTo>
                <a:lnTo>
                  <a:pt x="4979860" y="22910"/>
                </a:lnTo>
                <a:lnTo>
                  <a:pt x="4981981" y="20650"/>
                </a:lnTo>
                <a:close/>
              </a:path>
              <a:path w="9144000" h="398779">
                <a:moveTo>
                  <a:pt x="4983277" y="6883"/>
                </a:moveTo>
                <a:lnTo>
                  <a:pt x="4982426" y="5511"/>
                </a:lnTo>
                <a:lnTo>
                  <a:pt x="4981994" y="4826"/>
                </a:lnTo>
                <a:lnTo>
                  <a:pt x="4981308" y="5511"/>
                </a:lnTo>
                <a:lnTo>
                  <a:pt x="4978717" y="4826"/>
                </a:lnTo>
                <a:lnTo>
                  <a:pt x="4979416" y="4140"/>
                </a:lnTo>
                <a:lnTo>
                  <a:pt x="4980013" y="3454"/>
                </a:lnTo>
                <a:lnTo>
                  <a:pt x="4981994" y="4140"/>
                </a:lnTo>
                <a:lnTo>
                  <a:pt x="4982591" y="2755"/>
                </a:lnTo>
                <a:lnTo>
                  <a:pt x="4981994" y="2070"/>
                </a:lnTo>
                <a:lnTo>
                  <a:pt x="4980508" y="0"/>
                </a:lnTo>
                <a:lnTo>
                  <a:pt x="4978717" y="0"/>
                </a:lnTo>
                <a:lnTo>
                  <a:pt x="4979416" y="685"/>
                </a:lnTo>
                <a:lnTo>
                  <a:pt x="4979416" y="2070"/>
                </a:lnTo>
                <a:lnTo>
                  <a:pt x="4978717" y="3454"/>
                </a:lnTo>
                <a:lnTo>
                  <a:pt x="4978120" y="3238"/>
                </a:lnTo>
                <a:lnTo>
                  <a:pt x="4978120" y="13081"/>
                </a:lnTo>
                <a:lnTo>
                  <a:pt x="4976139" y="12395"/>
                </a:lnTo>
                <a:lnTo>
                  <a:pt x="4976139" y="11010"/>
                </a:lnTo>
                <a:lnTo>
                  <a:pt x="4973561" y="11010"/>
                </a:lnTo>
                <a:lnTo>
                  <a:pt x="4975542" y="9639"/>
                </a:lnTo>
                <a:lnTo>
                  <a:pt x="4977549" y="9639"/>
                </a:lnTo>
                <a:lnTo>
                  <a:pt x="4978120" y="13081"/>
                </a:lnTo>
                <a:lnTo>
                  <a:pt x="4978120" y="3238"/>
                </a:lnTo>
                <a:lnTo>
                  <a:pt x="4977714" y="3073"/>
                </a:lnTo>
                <a:lnTo>
                  <a:pt x="4975542" y="4826"/>
                </a:lnTo>
                <a:lnTo>
                  <a:pt x="4974856" y="4140"/>
                </a:lnTo>
                <a:lnTo>
                  <a:pt x="4974247" y="4826"/>
                </a:lnTo>
                <a:lnTo>
                  <a:pt x="4972964" y="4826"/>
                </a:lnTo>
                <a:lnTo>
                  <a:pt x="4970983" y="4140"/>
                </a:lnTo>
                <a:lnTo>
                  <a:pt x="4971669" y="2755"/>
                </a:lnTo>
                <a:lnTo>
                  <a:pt x="4969091" y="2755"/>
                </a:lnTo>
                <a:lnTo>
                  <a:pt x="4965827" y="5511"/>
                </a:lnTo>
                <a:lnTo>
                  <a:pt x="4958766" y="13766"/>
                </a:lnTo>
                <a:lnTo>
                  <a:pt x="4967109" y="17894"/>
                </a:lnTo>
                <a:lnTo>
                  <a:pt x="4970983" y="15824"/>
                </a:lnTo>
                <a:lnTo>
                  <a:pt x="4969688" y="14452"/>
                </a:lnTo>
                <a:lnTo>
                  <a:pt x="4966513" y="15824"/>
                </a:lnTo>
                <a:lnTo>
                  <a:pt x="4968405" y="13081"/>
                </a:lnTo>
                <a:lnTo>
                  <a:pt x="4970386" y="11010"/>
                </a:lnTo>
                <a:lnTo>
                  <a:pt x="4978120" y="13766"/>
                </a:lnTo>
                <a:lnTo>
                  <a:pt x="4976825" y="15824"/>
                </a:lnTo>
                <a:lnTo>
                  <a:pt x="4978120" y="14452"/>
                </a:lnTo>
                <a:lnTo>
                  <a:pt x="4978717" y="13081"/>
                </a:lnTo>
                <a:lnTo>
                  <a:pt x="4980013" y="11010"/>
                </a:lnTo>
                <a:lnTo>
                  <a:pt x="4978298" y="9639"/>
                </a:lnTo>
                <a:lnTo>
                  <a:pt x="4979416" y="8940"/>
                </a:lnTo>
                <a:lnTo>
                  <a:pt x="4983277" y="6883"/>
                </a:lnTo>
                <a:close/>
              </a:path>
              <a:path w="9144000" h="398779">
                <a:moveTo>
                  <a:pt x="4983886" y="45415"/>
                </a:moveTo>
                <a:lnTo>
                  <a:pt x="4981994" y="44729"/>
                </a:lnTo>
                <a:lnTo>
                  <a:pt x="4980698" y="46101"/>
                </a:lnTo>
                <a:lnTo>
                  <a:pt x="4980013" y="47472"/>
                </a:lnTo>
                <a:lnTo>
                  <a:pt x="4978717" y="48844"/>
                </a:lnTo>
                <a:lnTo>
                  <a:pt x="4979416" y="48844"/>
                </a:lnTo>
                <a:lnTo>
                  <a:pt x="4980698" y="49542"/>
                </a:lnTo>
                <a:lnTo>
                  <a:pt x="4981308" y="49542"/>
                </a:lnTo>
                <a:lnTo>
                  <a:pt x="4983277" y="47472"/>
                </a:lnTo>
                <a:lnTo>
                  <a:pt x="4983886" y="45415"/>
                </a:lnTo>
                <a:close/>
              </a:path>
              <a:path w="9144000" h="398779">
                <a:moveTo>
                  <a:pt x="4983886" y="23393"/>
                </a:moveTo>
                <a:lnTo>
                  <a:pt x="4979860" y="22910"/>
                </a:lnTo>
                <a:lnTo>
                  <a:pt x="4979416" y="23393"/>
                </a:lnTo>
                <a:lnTo>
                  <a:pt x="4983607" y="23837"/>
                </a:lnTo>
                <a:lnTo>
                  <a:pt x="4983886" y="23393"/>
                </a:lnTo>
                <a:close/>
              </a:path>
              <a:path w="9144000" h="398779">
                <a:moveTo>
                  <a:pt x="4984572" y="17894"/>
                </a:moveTo>
                <a:lnTo>
                  <a:pt x="4978120" y="19265"/>
                </a:lnTo>
                <a:lnTo>
                  <a:pt x="4981981" y="20650"/>
                </a:lnTo>
                <a:lnTo>
                  <a:pt x="4984572" y="17894"/>
                </a:lnTo>
                <a:close/>
              </a:path>
              <a:path w="9144000" h="398779">
                <a:moveTo>
                  <a:pt x="4985169" y="32334"/>
                </a:moveTo>
                <a:lnTo>
                  <a:pt x="4983886" y="30276"/>
                </a:lnTo>
                <a:lnTo>
                  <a:pt x="4983277" y="33020"/>
                </a:lnTo>
                <a:lnTo>
                  <a:pt x="4981105" y="31648"/>
                </a:lnTo>
                <a:lnTo>
                  <a:pt x="4980013" y="30962"/>
                </a:lnTo>
                <a:lnTo>
                  <a:pt x="4979187" y="31851"/>
                </a:lnTo>
                <a:lnTo>
                  <a:pt x="4974247" y="33020"/>
                </a:lnTo>
                <a:lnTo>
                  <a:pt x="4967795" y="35090"/>
                </a:lnTo>
                <a:lnTo>
                  <a:pt x="4968405" y="37846"/>
                </a:lnTo>
                <a:lnTo>
                  <a:pt x="4972278" y="35788"/>
                </a:lnTo>
                <a:lnTo>
                  <a:pt x="4972964" y="38531"/>
                </a:lnTo>
                <a:lnTo>
                  <a:pt x="4974247" y="36474"/>
                </a:lnTo>
                <a:lnTo>
                  <a:pt x="4976139" y="38531"/>
                </a:lnTo>
                <a:lnTo>
                  <a:pt x="4980013" y="37160"/>
                </a:lnTo>
                <a:lnTo>
                  <a:pt x="4980013" y="36474"/>
                </a:lnTo>
                <a:lnTo>
                  <a:pt x="4980013" y="35788"/>
                </a:lnTo>
                <a:lnTo>
                  <a:pt x="4980013" y="33718"/>
                </a:lnTo>
                <a:lnTo>
                  <a:pt x="4980698" y="35090"/>
                </a:lnTo>
                <a:lnTo>
                  <a:pt x="4981994" y="35788"/>
                </a:lnTo>
                <a:lnTo>
                  <a:pt x="4985169" y="34404"/>
                </a:lnTo>
                <a:lnTo>
                  <a:pt x="4985169" y="33020"/>
                </a:lnTo>
                <a:lnTo>
                  <a:pt x="4985169" y="32334"/>
                </a:lnTo>
                <a:close/>
              </a:path>
              <a:path w="9144000" h="398779">
                <a:moveTo>
                  <a:pt x="4994884" y="117652"/>
                </a:moveTo>
                <a:lnTo>
                  <a:pt x="4994199" y="113525"/>
                </a:lnTo>
                <a:lnTo>
                  <a:pt x="4990338" y="113525"/>
                </a:lnTo>
                <a:lnTo>
                  <a:pt x="4987150" y="112153"/>
                </a:lnTo>
                <a:lnTo>
                  <a:pt x="4990338" y="120408"/>
                </a:lnTo>
                <a:lnTo>
                  <a:pt x="4994884" y="117652"/>
                </a:lnTo>
                <a:close/>
              </a:path>
              <a:path w="9144000" h="398779">
                <a:moveTo>
                  <a:pt x="4998072" y="149987"/>
                </a:moveTo>
                <a:lnTo>
                  <a:pt x="4993602" y="144487"/>
                </a:lnTo>
                <a:lnTo>
                  <a:pt x="4989728" y="145859"/>
                </a:lnTo>
                <a:lnTo>
                  <a:pt x="4987747" y="148615"/>
                </a:lnTo>
                <a:lnTo>
                  <a:pt x="4992306" y="149987"/>
                </a:lnTo>
                <a:lnTo>
                  <a:pt x="4994199" y="151358"/>
                </a:lnTo>
                <a:lnTo>
                  <a:pt x="4998072" y="149987"/>
                </a:lnTo>
                <a:close/>
              </a:path>
              <a:path w="9144000" h="398779">
                <a:moveTo>
                  <a:pt x="4998072" y="26835"/>
                </a:moveTo>
                <a:lnTo>
                  <a:pt x="4995494" y="26835"/>
                </a:lnTo>
                <a:lnTo>
                  <a:pt x="4994199" y="30276"/>
                </a:lnTo>
                <a:lnTo>
                  <a:pt x="4994884" y="28905"/>
                </a:lnTo>
                <a:lnTo>
                  <a:pt x="4998072" y="26835"/>
                </a:lnTo>
                <a:close/>
              </a:path>
              <a:path w="9144000" h="398779">
                <a:moveTo>
                  <a:pt x="4998072" y="23393"/>
                </a:moveTo>
                <a:lnTo>
                  <a:pt x="4996777" y="21336"/>
                </a:lnTo>
                <a:lnTo>
                  <a:pt x="4994199" y="23393"/>
                </a:lnTo>
                <a:lnTo>
                  <a:pt x="4991024" y="22021"/>
                </a:lnTo>
                <a:lnTo>
                  <a:pt x="4989042" y="22707"/>
                </a:lnTo>
                <a:lnTo>
                  <a:pt x="4988445" y="24765"/>
                </a:lnTo>
                <a:lnTo>
                  <a:pt x="4985855" y="24079"/>
                </a:lnTo>
                <a:lnTo>
                  <a:pt x="4983607" y="23837"/>
                </a:lnTo>
                <a:lnTo>
                  <a:pt x="4982591" y="25463"/>
                </a:lnTo>
                <a:lnTo>
                  <a:pt x="4979416" y="25463"/>
                </a:lnTo>
                <a:lnTo>
                  <a:pt x="4979416" y="24079"/>
                </a:lnTo>
                <a:lnTo>
                  <a:pt x="4977435" y="23393"/>
                </a:lnTo>
                <a:lnTo>
                  <a:pt x="4977511" y="27470"/>
                </a:lnTo>
                <a:lnTo>
                  <a:pt x="4981943" y="28638"/>
                </a:lnTo>
                <a:lnTo>
                  <a:pt x="4988318" y="28905"/>
                </a:lnTo>
                <a:lnTo>
                  <a:pt x="4994199" y="30276"/>
                </a:lnTo>
                <a:lnTo>
                  <a:pt x="4988445" y="25463"/>
                </a:lnTo>
                <a:lnTo>
                  <a:pt x="4989296" y="24765"/>
                </a:lnTo>
                <a:lnTo>
                  <a:pt x="4991024" y="23393"/>
                </a:lnTo>
                <a:lnTo>
                  <a:pt x="4994199" y="24079"/>
                </a:lnTo>
                <a:lnTo>
                  <a:pt x="4992306" y="25463"/>
                </a:lnTo>
                <a:lnTo>
                  <a:pt x="4993602" y="26149"/>
                </a:lnTo>
                <a:lnTo>
                  <a:pt x="4994884" y="24765"/>
                </a:lnTo>
                <a:lnTo>
                  <a:pt x="4997475" y="25463"/>
                </a:lnTo>
                <a:lnTo>
                  <a:pt x="4997666" y="24765"/>
                </a:lnTo>
                <a:lnTo>
                  <a:pt x="4998072" y="23393"/>
                </a:lnTo>
                <a:close/>
              </a:path>
              <a:path w="9144000" h="398779">
                <a:moveTo>
                  <a:pt x="5000650" y="16510"/>
                </a:moveTo>
                <a:lnTo>
                  <a:pt x="4998072" y="12395"/>
                </a:lnTo>
                <a:lnTo>
                  <a:pt x="4992306" y="14452"/>
                </a:lnTo>
                <a:lnTo>
                  <a:pt x="4991024" y="17894"/>
                </a:lnTo>
                <a:lnTo>
                  <a:pt x="4996180" y="19964"/>
                </a:lnTo>
                <a:lnTo>
                  <a:pt x="5000650" y="18580"/>
                </a:lnTo>
                <a:lnTo>
                  <a:pt x="5000650" y="16510"/>
                </a:lnTo>
                <a:close/>
              </a:path>
              <a:path w="9144000" h="398779">
                <a:moveTo>
                  <a:pt x="5002631" y="37160"/>
                </a:moveTo>
                <a:lnTo>
                  <a:pt x="5001336" y="36474"/>
                </a:lnTo>
                <a:lnTo>
                  <a:pt x="5001336" y="35788"/>
                </a:lnTo>
                <a:lnTo>
                  <a:pt x="5000053" y="35090"/>
                </a:lnTo>
                <a:lnTo>
                  <a:pt x="4998758" y="35090"/>
                </a:lnTo>
                <a:lnTo>
                  <a:pt x="4996777" y="37160"/>
                </a:lnTo>
                <a:lnTo>
                  <a:pt x="4998758" y="38531"/>
                </a:lnTo>
                <a:lnTo>
                  <a:pt x="5000053" y="37160"/>
                </a:lnTo>
                <a:lnTo>
                  <a:pt x="5001336" y="37846"/>
                </a:lnTo>
                <a:lnTo>
                  <a:pt x="5002631" y="37160"/>
                </a:lnTo>
                <a:close/>
              </a:path>
              <a:path w="9144000" h="398779">
                <a:moveTo>
                  <a:pt x="5009083" y="57797"/>
                </a:moveTo>
                <a:lnTo>
                  <a:pt x="5004473" y="54356"/>
                </a:lnTo>
                <a:lnTo>
                  <a:pt x="5002631" y="52984"/>
                </a:lnTo>
                <a:lnTo>
                  <a:pt x="4995494" y="54356"/>
                </a:lnTo>
                <a:lnTo>
                  <a:pt x="4996180" y="50914"/>
                </a:lnTo>
                <a:lnTo>
                  <a:pt x="4991620" y="50228"/>
                </a:lnTo>
                <a:lnTo>
                  <a:pt x="4989042" y="48158"/>
                </a:lnTo>
                <a:lnTo>
                  <a:pt x="4986464" y="48158"/>
                </a:lnTo>
                <a:lnTo>
                  <a:pt x="4984572" y="48844"/>
                </a:lnTo>
                <a:lnTo>
                  <a:pt x="4982591" y="49542"/>
                </a:lnTo>
                <a:lnTo>
                  <a:pt x="4979416" y="53670"/>
                </a:lnTo>
                <a:lnTo>
                  <a:pt x="4986464" y="58483"/>
                </a:lnTo>
                <a:lnTo>
                  <a:pt x="4991024" y="59169"/>
                </a:lnTo>
                <a:lnTo>
                  <a:pt x="4993602" y="66738"/>
                </a:lnTo>
                <a:lnTo>
                  <a:pt x="5003228" y="68808"/>
                </a:lnTo>
                <a:lnTo>
                  <a:pt x="5008384" y="63296"/>
                </a:lnTo>
                <a:lnTo>
                  <a:pt x="5009083" y="57797"/>
                </a:lnTo>
                <a:close/>
              </a:path>
              <a:path w="9144000" h="398779">
                <a:moveTo>
                  <a:pt x="5009083" y="27533"/>
                </a:moveTo>
                <a:lnTo>
                  <a:pt x="5005209" y="24765"/>
                </a:lnTo>
                <a:lnTo>
                  <a:pt x="5003228" y="21336"/>
                </a:lnTo>
                <a:lnTo>
                  <a:pt x="5000053" y="22021"/>
                </a:lnTo>
                <a:lnTo>
                  <a:pt x="5000053" y="23393"/>
                </a:lnTo>
                <a:lnTo>
                  <a:pt x="4998072" y="24079"/>
                </a:lnTo>
                <a:lnTo>
                  <a:pt x="5000650" y="26835"/>
                </a:lnTo>
                <a:lnTo>
                  <a:pt x="5004524" y="28219"/>
                </a:lnTo>
                <a:lnTo>
                  <a:pt x="5007102" y="30962"/>
                </a:lnTo>
                <a:lnTo>
                  <a:pt x="5009083" y="27533"/>
                </a:lnTo>
                <a:close/>
              </a:path>
              <a:path w="9144000" h="398779">
                <a:moveTo>
                  <a:pt x="5011686" y="391782"/>
                </a:moveTo>
                <a:lnTo>
                  <a:pt x="5011051" y="391210"/>
                </a:lnTo>
                <a:lnTo>
                  <a:pt x="5010328" y="391782"/>
                </a:lnTo>
                <a:lnTo>
                  <a:pt x="5009680" y="391782"/>
                </a:lnTo>
                <a:lnTo>
                  <a:pt x="5006949" y="392341"/>
                </a:lnTo>
                <a:lnTo>
                  <a:pt x="5007584" y="392899"/>
                </a:lnTo>
                <a:lnTo>
                  <a:pt x="5008956" y="393458"/>
                </a:lnTo>
                <a:lnTo>
                  <a:pt x="5010328" y="392899"/>
                </a:lnTo>
                <a:lnTo>
                  <a:pt x="5010328" y="392341"/>
                </a:lnTo>
                <a:lnTo>
                  <a:pt x="5011686" y="391782"/>
                </a:lnTo>
                <a:close/>
              </a:path>
              <a:path w="9144000" h="398779">
                <a:moveTo>
                  <a:pt x="5014239" y="55041"/>
                </a:moveTo>
                <a:lnTo>
                  <a:pt x="5011661" y="53670"/>
                </a:lnTo>
                <a:lnTo>
                  <a:pt x="5010975" y="55727"/>
                </a:lnTo>
                <a:lnTo>
                  <a:pt x="5012258" y="55727"/>
                </a:lnTo>
                <a:lnTo>
                  <a:pt x="5012944" y="56413"/>
                </a:lnTo>
                <a:lnTo>
                  <a:pt x="5014239" y="56413"/>
                </a:lnTo>
                <a:lnTo>
                  <a:pt x="5013553" y="55041"/>
                </a:lnTo>
                <a:lnTo>
                  <a:pt x="5014239" y="55041"/>
                </a:lnTo>
                <a:close/>
              </a:path>
              <a:path w="9144000" h="398779">
                <a:moveTo>
                  <a:pt x="5014836" y="19265"/>
                </a:moveTo>
                <a:lnTo>
                  <a:pt x="5013553" y="15824"/>
                </a:lnTo>
                <a:lnTo>
                  <a:pt x="5010975" y="14452"/>
                </a:lnTo>
                <a:lnTo>
                  <a:pt x="5005806" y="16510"/>
                </a:lnTo>
                <a:lnTo>
                  <a:pt x="5007102" y="19964"/>
                </a:lnTo>
                <a:lnTo>
                  <a:pt x="5009680" y="20650"/>
                </a:lnTo>
                <a:lnTo>
                  <a:pt x="5014836" y="19265"/>
                </a:lnTo>
                <a:close/>
              </a:path>
              <a:path w="9144000" h="398779">
                <a:moveTo>
                  <a:pt x="5015789" y="357568"/>
                </a:moveTo>
                <a:lnTo>
                  <a:pt x="5015141" y="356997"/>
                </a:lnTo>
                <a:lnTo>
                  <a:pt x="5013058" y="358127"/>
                </a:lnTo>
                <a:lnTo>
                  <a:pt x="5011051" y="358686"/>
                </a:lnTo>
                <a:lnTo>
                  <a:pt x="5011051" y="359244"/>
                </a:lnTo>
                <a:lnTo>
                  <a:pt x="5011686" y="359244"/>
                </a:lnTo>
                <a:lnTo>
                  <a:pt x="5012410" y="359803"/>
                </a:lnTo>
                <a:lnTo>
                  <a:pt x="5014417" y="359244"/>
                </a:lnTo>
                <a:lnTo>
                  <a:pt x="5014417" y="358686"/>
                </a:lnTo>
                <a:lnTo>
                  <a:pt x="5015789" y="357568"/>
                </a:lnTo>
                <a:close/>
              </a:path>
              <a:path w="9144000" h="398779">
                <a:moveTo>
                  <a:pt x="5017871" y="395706"/>
                </a:moveTo>
                <a:lnTo>
                  <a:pt x="5015789" y="395147"/>
                </a:lnTo>
                <a:lnTo>
                  <a:pt x="5017147" y="395147"/>
                </a:lnTo>
                <a:lnTo>
                  <a:pt x="5014417" y="394589"/>
                </a:lnTo>
                <a:lnTo>
                  <a:pt x="5011051" y="395706"/>
                </a:lnTo>
                <a:lnTo>
                  <a:pt x="5010328" y="396824"/>
                </a:lnTo>
                <a:lnTo>
                  <a:pt x="5013058" y="397941"/>
                </a:lnTo>
                <a:lnTo>
                  <a:pt x="5015789" y="396824"/>
                </a:lnTo>
                <a:lnTo>
                  <a:pt x="5017871" y="395706"/>
                </a:lnTo>
                <a:close/>
              </a:path>
              <a:path w="9144000" h="398779">
                <a:moveTo>
                  <a:pt x="5018113" y="55041"/>
                </a:moveTo>
                <a:lnTo>
                  <a:pt x="5015535" y="53670"/>
                </a:lnTo>
                <a:lnTo>
                  <a:pt x="5014239" y="55041"/>
                </a:lnTo>
                <a:lnTo>
                  <a:pt x="5018113" y="55041"/>
                </a:lnTo>
                <a:close/>
              </a:path>
              <a:path w="9144000" h="398779">
                <a:moveTo>
                  <a:pt x="5021250" y="385610"/>
                </a:moveTo>
                <a:lnTo>
                  <a:pt x="5017147" y="385610"/>
                </a:lnTo>
                <a:lnTo>
                  <a:pt x="5014417" y="386727"/>
                </a:lnTo>
                <a:lnTo>
                  <a:pt x="5015141" y="387299"/>
                </a:lnTo>
                <a:lnTo>
                  <a:pt x="5015789" y="387299"/>
                </a:lnTo>
                <a:lnTo>
                  <a:pt x="5016512" y="387858"/>
                </a:lnTo>
                <a:lnTo>
                  <a:pt x="5017871" y="387299"/>
                </a:lnTo>
                <a:lnTo>
                  <a:pt x="5019243" y="387299"/>
                </a:lnTo>
                <a:lnTo>
                  <a:pt x="5020602" y="386727"/>
                </a:lnTo>
                <a:lnTo>
                  <a:pt x="5021250" y="385610"/>
                </a:lnTo>
                <a:close/>
              </a:path>
              <a:path w="9144000" h="398779">
                <a:moveTo>
                  <a:pt x="5032895" y="58483"/>
                </a:moveTo>
                <a:lnTo>
                  <a:pt x="5031930" y="56413"/>
                </a:lnTo>
                <a:lnTo>
                  <a:pt x="5031613" y="55727"/>
                </a:lnTo>
                <a:lnTo>
                  <a:pt x="5029720" y="55041"/>
                </a:lnTo>
                <a:lnTo>
                  <a:pt x="5027142" y="54356"/>
                </a:lnTo>
                <a:lnTo>
                  <a:pt x="5025161" y="53670"/>
                </a:lnTo>
                <a:lnTo>
                  <a:pt x="5024552" y="55041"/>
                </a:lnTo>
                <a:lnTo>
                  <a:pt x="5023866" y="55727"/>
                </a:lnTo>
                <a:lnTo>
                  <a:pt x="5022583" y="57111"/>
                </a:lnTo>
                <a:lnTo>
                  <a:pt x="5023269" y="57797"/>
                </a:lnTo>
                <a:lnTo>
                  <a:pt x="5028425" y="59169"/>
                </a:lnTo>
                <a:lnTo>
                  <a:pt x="5029035" y="56413"/>
                </a:lnTo>
                <a:lnTo>
                  <a:pt x="5032895" y="58483"/>
                </a:lnTo>
                <a:close/>
              </a:path>
              <a:path w="9144000" h="398779">
                <a:moveTo>
                  <a:pt x="5035626" y="394589"/>
                </a:moveTo>
                <a:lnTo>
                  <a:pt x="5034267" y="394030"/>
                </a:lnTo>
                <a:lnTo>
                  <a:pt x="5032172" y="394589"/>
                </a:lnTo>
                <a:lnTo>
                  <a:pt x="5030165" y="395706"/>
                </a:lnTo>
                <a:lnTo>
                  <a:pt x="5029441" y="396265"/>
                </a:lnTo>
                <a:lnTo>
                  <a:pt x="5030165" y="396824"/>
                </a:lnTo>
                <a:lnTo>
                  <a:pt x="5030800" y="397383"/>
                </a:lnTo>
                <a:lnTo>
                  <a:pt x="5034267" y="396265"/>
                </a:lnTo>
                <a:lnTo>
                  <a:pt x="5033530" y="395706"/>
                </a:lnTo>
                <a:lnTo>
                  <a:pt x="5035626" y="394589"/>
                </a:lnTo>
                <a:close/>
              </a:path>
              <a:path w="9144000" h="398779">
                <a:moveTo>
                  <a:pt x="5041925" y="13081"/>
                </a:moveTo>
                <a:lnTo>
                  <a:pt x="5038064" y="11010"/>
                </a:lnTo>
                <a:lnTo>
                  <a:pt x="5038064" y="9639"/>
                </a:lnTo>
                <a:lnTo>
                  <a:pt x="5038750" y="8255"/>
                </a:lnTo>
                <a:lnTo>
                  <a:pt x="5038750" y="6883"/>
                </a:lnTo>
                <a:lnTo>
                  <a:pt x="5035474" y="8940"/>
                </a:lnTo>
                <a:lnTo>
                  <a:pt x="5032299" y="9639"/>
                </a:lnTo>
                <a:lnTo>
                  <a:pt x="5028425" y="6883"/>
                </a:lnTo>
                <a:lnTo>
                  <a:pt x="5028425" y="7569"/>
                </a:lnTo>
                <a:lnTo>
                  <a:pt x="5027739" y="7569"/>
                </a:lnTo>
                <a:lnTo>
                  <a:pt x="5027739" y="8255"/>
                </a:lnTo>
                <a:lnTo>
                  <a:pt x="5023866" y="8255"/>
                </a:lnTo>
                <a:lnTo>
                  <a:pt x="5024552" y="11010"/>
                </a:lnTo>
                <a:lnTo>
                  <a:pt x="5022583" y="12395"/>
                </a:lnTo>
                <a:lnTo>
                  <a:pt x="5023269" y="14452"/>
                </a:lnTo>
                <a:lnTo>
                  <a:pt x="5026444" y="14452"/>
                </a:lnTo>
                <a:lnTo>
                  <a:pt x="5027142" y="15138"/>
                </a:lnTo>
                <a:lnTo>
                  <a:pt x="5027142" y="15824"/>
                </a:lnTo>
                <a:lnTo>
                  <a:pt x="5027739" y="16510"/>
                </a:lnTo>
                <a:lnTo>
                  <a:pt x="5029720" y="17195"/>
                </a:lnTo>
                <a:lnTo>
                  <a:pt x="5031003" y="17894"/>
                </a:lnTo>
                <a:lnTo>
                  <a:pt x="5032895" y="18580"/>
                </a:lnTo>
                <a:lnTo>
                  <a:pt x="5035474" y="17195"/>
                </a:lnTo>
                <a:lnTo>
                  <a:pt x="5034877" y="15824"/>
                </a:lnTo>
                <a:lnTo>
                  <a:pt x="5036769" y="15138"/>
                </a:lnTo>
                <a:lnTo>
                  <a:pt x="5037455" y="15138"/>
                </a:lnTo>
                <a:lnTo>
                  <a:pt x="5038064" y="14452"/>
                </a:lnTo>
                <a:lnTo>
                  <a:pt x="5040033" y="13766"/>
                </a:lnTo>
                <a:lnTo>
                  <a:pt x="5041925" y="13081"/>
                </a:lnTo>
                <a:close/>
              </a:path>
              <a:path w="9144000" h="398779">
                <a:moveTo>
                  <a:pt x="5052657" y="395706"/>
                </a:moveTo>
                <a:lnTo>
                  <a:pt x="5049926" y="394589"/>
                </a:lnTo>
                <a:lnTo>
                  <a:pt x="5047920" y="394030"/>
                </a:lnTo>
                <a:lnTo>
                  <a:pt x="5046548" y="394589"/>
                </a:lnTo>
                <a:lnTo>
                  <a:pt x="5048555" y="395706"/>
                </a:lnTo>
                <a:lnTo>
                  <a:pt x="5048555" y="396265"/>
                </a:lnTo>
                <a:lnTo>
                  <a:pt x="5051285" y="397383"/>
                </a:lnTo>
                <a:lnTo>
                  <a:pt x="5052657" y="396824"/>
                </a:lnTo>
                <a:lnTo>
                  <a:pt x="5052657" y="395706"/>
                </a:lnTo>
                <a:close/>
              </a:path>
              <a:path w="9144000" h="398779">
                <a:moveTo>
                  <a:pt x="5055514" y="33020"/>
                </a:moveTo>
                <a:lnTo>
                  <a:pt x="5046484" y="26149"/>
                </a:lnTo>
                <a:lnTo>
                  <a:pt x="5049063" y="25463"/>
                </a:lnTo>
                <a:lnTo>
                  <a:pt x="5052250" y="24765"/>
                </a:lnTo>
                <a:lnTo>
                  <a:pt x="5050955" y="22021"/>
                </a:lnTo>
                <a:lnTo>
                  <a:pt x="5045202" y="21336"/>
                </a:lnTo>
                <a:lnTo>
                  <a:pt x="5049024" y="19964"/>
                </a:lnTo>
                <a:lnTo>
                  <a:pt x="5050955" y="19265"/>
                </a:lnTo>
                <a:lnTo>
                  <a:pt x="5047780" y="16510"/>
                </a:lnTo>
                <a:lnTo>
                  <a:pt x="5044503" y="13766"/>
                </a:lnTo>
                <a:lnTo>
                  <a:pt x="5038064" y="15824"/>
                </a:lnTo>
                <a:lnTo>
                  <a:pt x="5038750" y="19964"/>
                </a:lnTo>
                <a:lnTo>
                  <a:pt x="5033581" y="18580"/>
                </a:lnTo>
                <a:lnTo>
                  <a:pt x="5028425" y="21336"/>
                </a:lnTo>
                <a:lnTo>
                  <a:pt x="5026444" y="29591"/>
                </a:lnTo>
                <a:lnTo>
                  <a:pt x="5035474" y="25463"/>
                </a:lnTo>
                <a:lnTo>
                  <a:pt x="5037455" y="30276"/>
                </a:lnTo>
                <a:lnTo>
                  <a:pt x="5039347" y="28905"/>
                </a:lnTo>
                <a:lnTo>
                  <a:pt x="5041925" y="28219"/>
                </a:lnTo>
                <a:lnTo>
                  <a:pt x="5044503" y="28905"/>
                </a:lnTo>
                <a:lnTo>
                  <a:pt x="5045202" y="29591"/>
                </a:lnTo>
                <a:lnTo>
                  <a:pt x="5046484" y="30962"/>
                </a:lnTo>
                <a:lnTo>
                  <a:pt x="5048377" y="30962"/>
                </a:lnTo>
                <a:lnTo>
                  <a:pt x="5048377" y="30276"/>
                </a:lnTo>
                <a:lnTo>
                  <a:pt x="5049672" y="30962"/>
                </a:lnTo>
                <a:lnTo>
                  <a:pt x="5050358" y="31648"/>
                </a:lnTo>
                <a:lnTo>
                  <a:pt x="5050955" y="32334"/>
                </a:lnTo>
                <a:lnTo>
                  <a:pt x="5055514" y="33020"/>
                </a:lnTo>
                <a:close/>
              </a:path>
              <a:path w="9144000" h="398779">
                <a:moveTo>
                  <a:pt x="5056124" y="38531"/>
                </a:moveTo>
                <a:lnTo>
                  <a:pt x="5050955" y="37846"/>
                </a:lnTo>
                <a:lnTo>
                  <a:pt x="5050358" y="36474"/>
                </a:lnTo>
                <a:lnTo>
                  <a:pt x="5049672" y="37160"/>
                </a:lnTo>
                <a:lnTo>
                  <a:pt x="5049063" y="37846"/>
                </a:lnTo>
                <a:lnTo>
                  <a:pt x="5048377" y="36474"/>
                </a:lnTo>
                <a:lnTo>
                  <a:pt x="5044503" y="39217"/>
                </a:lnTo>
                <a:lnTo>
                  <a:pt x="5052250" y="38531"/>
                </a:lnTo>
                <a:lnTo>
                  <a:pt x="5052936" y="39903"/>
                </a:lnTo>
                <a:lnTo>
                  <a:pt x="5056124" y="38531"/>
                </a:lnTo>
                <a:close/>
              </a:path>
              <a:path w="9144000" h="398779">
                <a:moveTo>
                  <a:pt x="5056746" y="378320"/>
                </a:moveTo>
                <a:lnTo>
                  <a:pt x="5054016" y="377761"/>
                </a:lnTo>
                <a:lnTo>
                  <a:pt x="5049278" y="376631"/>
                </a:lnTo>
                <a:lnTo>
                  <a:pt x="5049926" y="378320"/>
                </a:lnTo>
                <a:lnTo>
                  <a:pt x="5053381" y="379437"/>
                </a:lnTo>
                <a:lnTo>
                  <a:pt x="5054739" y="378320"/>
                </a:lnTo>
                <a:lnTo>
                  <a:pt x="5056746" y="378320"/>
                </a:lnTo>
                <a:close/>
              </a:path>
              <a:path w="9144000" h="398779">
                <a:moveTo>
                  <a:pt x="5060670" y="49542"/>
                </a:moveTo>
                <a:lnTo>
                  <a:pt x="5053533" y="48158"/>
                </a:lnTo>
                <a:lnTo>
                  <a:pt x="5058702" y="47472"/>
                </a:lnTo>
                <a:lnTo>
                  <a:pt x="5055514" y="42659"/>
                </a:lnTo>
                <a:lnTo>
                  <a:pt x="5049063" y="41973"/>
                </a:lnTo>
                <a:lnTo>
                  <a:pt x="5055514" y="46101"/>
                </a:lnTo>
                <a:lnTo>
                  <a:pt x="5050955" y="46101"/>
                </a:lnTo>
                <a:lnTo>
                  <a:pt x="5052123" y="48145"/>
                </a:lnTo>
                <a:lnTo>
                  <a:pt x="5044503" y="46786"/>
                </a:lnTo>
                <a:lnTo>
                  <a:pt x="5042611" y="49542"/>
                </a:lnTo>
                <a:lnTo>
                  <a:pt x="5043221" y="50228"/>
                </a:lnTo>
                <a:lnTo>
                  <a:pt x="5044503" y="50914"/>
                </a:lnTo>
                <a:lnTo>
                  <a:pt x="5046484" y="51612"/>
                </a:lnTo>
                <a:lnTo>
                  <a:pt x="5047780" y="48844"/>
                </a:lnTo>
                <a:lnTo>
                  <a:pt x="5050955" y="50228"/>
                </a:lnTo>
                <a:lnTo>
                  <a:pt x="5051818" y="48844"/>
                </a:lnTo>
                <a:lnTo>
                  <a:pt x="5052187" y="48260"/>
                </a:lnTo>
                <a:lnTo>
                  <a:pt x="5052936" y="49542"/>
                </a:lnTo>
                <a:lnTo>
                  <a:pt x="5056124" y="50228"/>
                </a:lnTo>
                <a:lnTo>
                  <a:pt x="5060670" y="49542"/>
                </a:lnTo>
                <a:close/>
              </a:path>
              <a:path w="9144000" h="398779">
                <a:moveTo>
                  <a:pt x="5067668" y="386727"/>
                </a:moveTo>
                <a:lnTo>
                  <a:pt x="5064938" y="385610"/>
                </a:lnTo>
                <a:lnTo>
                  <a:pt x="5061572" y="385610"/>
                </a:lnTo>
                <a:lnTo>
                  <a:pt x="5062207" y="386727"/>
                </a:lnTo>
                <a:lnTo>
                  <a:pt x="5063579" y="387299"/>
                </a:lnTo>
                <a:lnTo>
                  <a:pt x="5064303" y="387299"/>
                </a:lnTo>
                <a:lnTo>
                  <a:pt x="5065674" y="387858"/>
                </a:lnTo>
                <a:lnTo>
                  <a:pt x="5066309" y="387299"/>
                </a:lnTo>
                <a:lnTo>
                  <a:pt x="5067033" y="387299"/>
                </a:lnTo>
                <a:lnTo>
                  <a:pt x="5067668" y="386727"/>
                </a:lnTo>
                <a:close/>
              </a:path>
              <a:path w="9144000" h="398779">
                <a:moveTo>
                  <a:pt x="5068417" y="53670"/>
                </a:moveTo>
                <a:lnTo>
                  <a:pt x="5062563" y="50228"/>
                </a:lnTo>
                <a:lnTo>
                  <a:pt x="5059388" y="51612"/>
                </a:lnTo>
                <a:lnTo>
                  <a:pt x="5059985" y="53670"/>
                </a:lnTo>
                <a:lnTo>
                  <a:pt x="5060670" y="54356"/>
                </a:lnTo>
                <a:lnTo>
                  <a:pt x="5061966" y="55041"/>
                </a:lnTo>
                <a:lnTo>
                  <a:pt x="5062563" y="56413"/>
                </a:lnTo>
                <a:lnTo>
                  <a:pt x="5065153" y="57797"/>
                </a:lnTo>
                <a:lnTo>
                  <a:pt x="5066436" y="55727"/>
                </a:lnTo>
                <a:lnTo>
                  <a:pt x="5065839" y="55727"/>
                </a:lnTo>
                <a:lnTo>
                  <a:pt x="5065839" y="55041"/>
                </a:lnTo>
                <a:lnTo>
                  <a:pt x="5068417" y="53670"/>
                </a:lnTo>
                <a:close/>
              </a:path>
              <a:path w="9144000" h="398779">
                <a:moveTo>
                  <a:pt x="5069764" y="379437"/>
                </a:moveTo>
                <a:lnTo>
                  <a:pt x="5060848" y="373265"/>
                </a:lnTo>
                <a:lnTo>
                  <a:pt x="5059477" y="371030"/>
                </a:lnTo>
                <a:lnTo>
                  <a:pt x="5058118" y="371030"/>
                </a:lnTo>
                <a:lnTo>
                  <a:pt x="5056111" y="370471"/>
                </a:lnTo>
                <a:lnTo>
                  <a:pt x="5055387" y="371589"/>
                </a:lnTo>
                <a:lnTo>
                  <a:pt x="5059477" y="374383"/>
                </a:lnTo>
                <a:lnTo>
                  <a:pt x="5049278" y="374383"/>
                </a:lnTo>
                <a:lnTo>
                  <a:pt x="5058842" y="378320"/>
                </a:lnTo>
                <a:lnTo>
                  <a:pt x="5069764" y="379437"/>
                </a:lnTo>
                <a:close/>
              </a:path>
              <a:path w="9144000" h="398779">
                <a:moveTo>
                  <a:pt x="5071770" y="395706"/>
                </a:moveTo>
                <a:lnTo>
                  <a:pt x="5067668" y="394589"/>
                </a:lnTo>
                <a:lnTo>
                  <a:pt x="5065674" y="395147"/>
                </a:lnTo>
                <a:lnTo>
                  <a:pt x="5067033" y="395147"/>
                </a:lnTo>
                <a:lnTo>
                  <a:pt x="5064303" y="395706"/>
                </a:lnTo>
                <a:lnTo>
                  <a:pt x="5066309" y="396824"/>
                </a:lnTo>
                <a:lnTo>
                  <a:pt x="5067033" y="396824"/>
                </a:lnTo>
                <a:lnTo>
                  <a:pt x="5069764" y="397941"/>
                </a:lnTo>
                <a:lnTo>
                  <a:pt x="5071770" y="396824"/>
                </a:lnTo>
                <a:lnTo>
                  <a:pt x="5071770" y="395706"/>
                </a:lnTo>
                <a:close/>
              </a:path>
              <a:path w="9144000" h="398779">
                <a:moveTo>
                  <a:pt x="5071770" y="358686"/>
                </a:moveTo>
                <a:lnTo>
                  <a:pt x="5069764" y="358127"/>
                </a:lnTo>
                <a:lnTo>
                  <a:pt x="5067668" y="356997"/>
                </a:lnTo>
                <a:lnTo>
                  <a:pt x="5066309" y="357568"/>
                </a:lnTo>
                <a:lnTo>
                  <a:pt x="5067668" y="358686"/>
                </a:lnTo>
                <a:lnTo>
                  <a:pt x="5067668" y="359244"/>
                </a:lnTo>
                <a:lnTo>
                  <a:pt x="5070399" y="359803"/>
                </a:lnTo>
                <a:lnTo>
                  <a:pt x="5070399" y="359244"/>
                </a:lnTo>
                <a:lnTo>
                  <a:pt x="5071135" y="359244"/>
                </a:lnTo>
                <a:lnTo>
                  <a:pt x="5071770" y="358686"/>
                </a:lnTo>
                <a:close/>
              </a:path>
              <a:path w="9144000" h="398779">
                <a:moveTo>
                  <a:pt x="5075225" y="392341"/>
                </a:moveTo>
                <a:lnTo>
                  <a:pt x="5073129" y="391782"/>
                </a:lnTo>
                <a:lnTo>
                  <a:pt x="5072494" y="391782"/>
                </a:lnTo>
                <a:lnTo>
                  <a:pt x="5071135" y="391210"/>
                </a:lnTo>
                <a:lnTo>
                  <a:pt x="5071135" y="391782"/>
                </a:lnTo>
                <a:lnTo>
                  <a:pt x="5071770" y="392341"/>
                </a:lnTo>
                <a:lnTo>
                  <a:pt x="5071770" y="392899"/>
                </a:lnTo>
                <a:lnTo>
                  <a:pt x="5073866" y="393458"/>
                </a:lnTo>
                <a:lnTo>
                  <a:pt x="5075225" y="392899"/>
                </a:lnTo>
                <a:lnTo>
                  <a:pt x="5075225" y="392341"/>
                </a:lnTo>
                <a:close/>
              </a:path>
              <a:path w="9144000" h="398779">
                <a:moveTo>
                  <a:pt x="5079962" y="386727"/>
                </a:moveTo>
                <a:lnTo>
                  <a:pt x="5076596" y="386727"/>
                </a:lnTo>
                <a:lnTo>
                  <a:pt x="5071770" y="383921"/>
                </a:lnTo>
                <a:lnTo>
                  <a:pt x="5069040" y="384479"/>
                </a:lnTo>
                <a:lnTo>
                  <a:pt x="5072494" y="385610"/>
                </a:lnTo>
                <a:lnTo>
                  <a:pt x="5067668" y="386168"/>
                </a:lnTo>
                <a:lnTo>
                  <a:pt x="5071135" y="387858"/>
                </a:lnTo>
                <a:lnTo>
                  <a:pt x="5074501" y="388416"/>
                </a:lnTo>
                <a:lnTo>
                  <a:pt x="5077955" y="388416"/>
                </a:lnTo>
                <a:lnTo>
                  <a:pt x="5079962" y="386727"/>
                </a:lnTo>
                <a:close/>
              </a:path>
              <a:path w="9144000" h="398779">
                <a:moveTo>
                  <a:pt x="5082603" y="58483"/>
                </a:moveTo>
                <a:lnTo>
                  <a:pt x="5082006" y="57111"/>
                </a:lnTo>
                <a:lnTo>
                  <a:pt x="5079339" y="56413"/>
                </a:lnTo>
                <a:lnTo>
                  <a:pt x="5077447" y="55727"/>
                </a:lnTo>
                <a:lnTo>
                  <a:pt x="5076761" y="56413"/>
                </a:lnTo>
                <a:lnTo>
                  <a:pt x="5076152" y="57111"/>
                </a:lnTo>
                <a:lnTo>
                  <a:pt x="5076152" y="57797"/>
                </a:lnTo>
                <a:lnTo>
                  <a:pt x="5075466" y="57797"/>
                </a:lnTo>
                <a:lnTo>
                  <a:pt x="5075466" y="58483"/>
                </a:lnTo>
                <a:lnTo>
                  <a:pt x="5076761" y="60553"/>
                </a:lnTo>
                <a:lnTo>
                  <a:pt x="5078730" y="61239"/>
                </a:lnTo>
                <a:lnTo>
                  <a:pt x="5082006" y="59867"/>
                </a:lnTo>
                <a:lnTo>
                  <a:pt x="5082006" y="59169"/>
                </a:lnTo>
                <a:lnTo>
                  <a:pt x="5081321" y="59169"/>
                </a:lnTo>
                <a:lnTo>
                  <a:pt x="5081321" y="58483"/>
                </a:lnTo>
                <a:lnTo>
                  <a:pt x="5082603" y="58483"/>
                </a:lnTo>
                <a:close/>
              </a:path>
              <a:path w="9144000" h="398779">
                <a:moveTo>
                  <a:pt x="5089741" y="53670"/>
                </a:moveTo>
                <a:lnTo>
                  <a:pt x="5087759" y="52298"/>
                </a:lnTo>
                <a:lnTo>
                  <a:pt x="5086477" y="50228"/>
                </a:lnTo>
                <a:lnTo>
                  <a:pt x="5082603" y="51612"/>
                </a:lnTo>
                <a:lnTo>
                  <a:pt x="5083899" y="54356"/>
                </a:lnTo>
                <a:lnTo>
                  <a:pt x="5085867" y="54356"/>
                </a:lnTo>
                <a:lnTo>
                  <a:pt x="5089741" y="53670"/>
                </a:lnTo>
                <a:close/>
              </a:path>
              <a:path w="9144000" h="398779">
                <a:moveTo>
                  <a:pt x="5094338" y="395147"/>
                </a:moveTo>
                <a:lnTo>
                  <a:pt x="5088877" y="392341"/>
                </a:lnTo>
                <a:lnTo>
                  <a:pt x="5083416" y="392899"/>
                </a:lnTo>
                <a:lnTo>
                  <a:pt x="5084788" y="395706"/>
                </a:lnTo>
                <a:lnTo>
                  <a:pt x="5089525" y="397941"/>
                </a:lnTo>
                <a:lnTo>
                  <a:pt x="5094338" y="396824"/>
                </a:lnTo>
                <a:lnTo>
                  <a:pt x="5094338" y="395147"/>
                </a:lnTo>
                <a:close/>
              </a:path>
              <a:path w="9144000" h="398779">
                <a:moveTo>
                  <a:pt x="5095710" y="372148"/>
                </a:moveTo>
                <a:lnTo>
                  <a:pt x="5092255" y="371030"/>
                </a:lnTo>
                <a:lnTo>
                  <a:pt x="5086794" y="366534"/>
                </a:lnTo>
                <a:lnTo>
                  <a:pt x="5082692" y="367093"/>
                </a:lnTo>
                <a:lnTo>
                  <a:pt x="5084788" y="368782"/>
                </a:lnTo>
                <a:lnTo>
                  <a:pt x="5090884" y="372148"/>
                </a:lnTo>
                <a:lnTo>
                  <a:pt x="5095710" y="372148"/>
                </a:lnTo>
                <a:close/>
              </a:path>
              <a:path w="9144000" h="398779">
                <a:moveTo>
                  <a:pt x="5100447" y="377202"/>
                </a:moveTo>
                <a:lnTo>
                  <a:pt x="5097399" y="374840"/>
                </a:lnTo>
                <a:lnTo>
                  <a:pt x="5093373" y="374319"/>
                </a:lnTo>
                <a:lnTo>
                  <a:pt x="5091519" y="375386"/>
                </a:lnTo>
                <a:lnTo>
                  <a:pt x="5094986" y="377761"/>
                </a:lnTo>
                <a:lnTo>
                  <a:pt x="5097069" y="378320"/>
                </a:lnTo>
                <a:lnTo>
                  <a:pt x="5099075" y="378320"/>
                </a:lnTo>
                <a:lnTo>
                  <a:pt x="5100447" y="377202"/>
                </a:lnTo>
                <a:close/>
              </a:path>
              <a:path w="9144000" h="398779">
                <a:moveTo>
                  <a:pt x="5100663" y="34404"/>
                </a:moveTo>
                <a:lnTo>
                  <a:pt x="5098085" y="33718"/>
                </a:lnTo>
                <a:lnTo>
                  <a:pt x="5099380" y="32334"/>
                </a:lnTo>
                <a:lnTo>
                  <a:pt x="5096789" y="32334"/>
                </a:lnTo>
                <a:lnTo>
                  <a:pt x="5096192" y="33718"/>
                </a:lnTo>
                <a:lnTo>
                  <a:pt x="5092928" y="35090"/>
                </a:lnTo>
                <a:lnTo>
                  <a:pt x="5095506" y="35788"/>
                </a:lnTo>
                <a:lnTo>
                  <a:pt x="5096789" y="34404"/>
                </a:lnTo>
                <a:lnTo>
                  <a:pt x="5099380" y="35090"/>
                </a:lnTo>
                <a:lnTo>
                  <a:pt x="5100663" y="34404"/>
                </a:lnTo>
                <a:close/>
              </a:path>
              <a:path w="9144000" h="398779">
                <a:moveTo>
                  <a:pt x="5104536" y="392899"/>
                </a:moveTo>
                <a:lnTo>
                  <a:pt x="5103177" y="391782"/>
                </a:lnTo>
                <a:lnTo>
                  <a:pt x="5099812" y="389534"/>
                </a:lnTo>
                <a:lnTo>
                  <a:pt x="5097069" y="389534"/>
                </a:lnTo>
                <a:lnTo>
                  <a:pt x="5096345" y="390093"/>
                </a:lnTo>
                <a:lnTo>
                  <a:pt x="5097069" y="391210"/>
                </a:lnTo>
                <a:lnTo>
                  <a:pt x="5103177" y="393458"/>
                </a:lnTo>
                <a:lnTo>
                  <a:pt x="5104536" y="392899"/>
                </a:lnTo>
                <a:close/>
              </a:path>
              <a:path w="9144000" h="398779">
                <a:moveTo>
                  <a:pt x="5106632" y="364299"/>
                </a:moveTo>
                <a:lnTo>
                  <a:pt x="5105273" y="363740"/>
                </a:lnTo>
                <a:lnTo>
                  <a:pt x="5103901" y="363740"/>
                </a:lnTo>
                <a:lnTo>
                  <a:pt x="5101806" y="363169"/>
                </a:lnTo>
                <a:lnTo>
                  <a:pt x="5101171" y="364299"/>
                </a:lnTo>
                <a:lnTo>
                  <a:pt x="5103177" y="365417"/>
                </a:lnTo>
                <a:lnTo>
                  <a:pt x="5106632" y="364299"/>
                </a:lnTo>
                <a:close/>
              </a:path>
              <a:path w="9144000" h="398779">
                <a:moveTo>
                  <a:pt x="5107800" y="13766"/>
                </a:moveTo>
                <a:lnTo>
                  <a:pt x="5104536" y="13766"/>
                </a:lnTo>
                <a:lnTo>
                  <a:pt x="5102644" y="12395"/>
                </a:lnTo>
                <a:lnTo>
                  <a:pt x="5101958" y="15824"/>
                </a:lnTo>
                <a:lnTo>
                  <a:pt x="5101348" y="16510"/>
                </a:lnTo>
                <a:lnTo>
                  <a:pt x="5103241" y="16510"/>
                </a:lnTo>
                <a:lnTo>
                  <a:pt x="5103927" y="17195"/>
                </a:lnTo>
                <a:lnTo>
                  <a:pt x="5104536" y="15824"/>
                </a:lnTo>
                <a:lnTo>
                  <a:pt x="5107800" y="13766"/>
                </a:lnTo>
                <a:close/>
              </a:path>
              <a:path w="9144000" h="398779">
                <a:moveTo>
                  <a:pt x="5109997" y="390093"/>
                </a:moveTo>
                <a:lnTo>
                  <a:pt x="5108003" y="388975"/>
                </a:lnTo>
                <a:lnTo>
                  <a:pt x="5105908" y="387858"/>
                </a:lnTo>
                <a:lnTo>
                  <a:pt x="5101806" y="387858"/>
                </a:lnTo>
                <a:lnTo>
                  <a:pt x="5102860" y="388416"/>
                </a:lnTo>
                <a:lnTo>
                  <a:pt x="5103901" y="388975"/>
                </a:lnTo>
                <a:lnTo>
                  <a:pt x="5104536" y="388416"/>
                </a:lnTo>
                <a:lnTo>
                  <a:pt x="5107267" y="390093"/>
                </a:lnTo>
                <a:lnTo>
                  <a:pt x="5108638" y="390652"/>
                </a:lnTo>
                <a:lnTo>
                  <a:pt x="5109997" y="390093"/>
                </a:lnTo>
                <a:close/>
              </a:path>
              <a:path w="9144000" h="398779">
                <a:moveTo>
                  <a:pt x="5112093" y="397941"/>
                </a:moveTo>
                <a:lnTo>
                  <a:pt x="5110734" y="396824"/>
                </a:lnTo>
                <a:lnTo>
                  <a:pt x="5108003" y="395706"/>
                </a:lnTo>
                <a:lnTo>
                  <a:pt x="5106632" y="395706"/>
                </a:lnTo>
                <a:lnTo>
                  <a:pt x="5104536" y="394030"/>
                </a:lnTo>
                <a:lnTo>
                  <a:pt x="5101171" y="394030"/>
                </a:lnTo>
                <a:lnTo>
                  <a:pt x="5094338" y="392341"/>
                </a:lnTo>
                <a:lnTo>
                  <a:pt x="5094986" y="395147"/>
                </a:lnTo>
                <a:lnTo>
                  <a:pt x="5099812" y="397383"/>
                </a:lnTo>
                <a:lnTo>
                  <a:pt x="5101806" y="395706"/>
                </a:lnTo>
                <a:lnTo>
                  <a:pt x="5107178" y="398614"/>
                </a:lnTo>
                <a:lnTo>
                  <a:pt x="5109095" y="398614"/>
                </a:lnTo>
                <a:lnTo>
                  <a:pt x="5109362" y="398513"/>
                </a:lnTo>
                <a:lnTo>
                  <a:pt x="5112093" y="397941"/>
                </a:lnTo>
                <a:close/>
              </a:path>
              <a:path w="9144000" h="398779">
                <a:moveTo>
                  <a:pt x="5129733" y="33718"/>
                </a:moveTo>
                <a:lnTo>
                  <a:pt x="5128438" y="33020"/>
                </a:lnTo>
                <a:lnTo>
                  <a:pt x="5126469" y="33020"/>
                </a:lnTo>
                <a:lnTo>
                  <a:pt x="5125859" y="34404"/>
                </a:lnTo>
                <a:lnTo>
                  <a:pt x="5127752" y="35090"/>
                </a:lnTo>
                <a:lnTo>
                  <a:pt x="5128438" y="36474"/>
                </a:lnTo>
                <a:lnTo>
                  <a:pt x="5129047" y="35788"/>
                </a:lnTo>
                <a:lnTo>
                  <a:pt x="5129733" y="34404"/>
                </a:lnTo>
                <a:lnTo>
                  <a:pt x="5129733" y="33718"/>
                </a:lnTo>
                <a:close/>
              </a:path>
              <a:path w="9144000" h="398779">
                <a:moveTo>
                  <a:pt x="5129733" y="26149"/>
                </a:moveTo>
                <a:lnTo>
                  <a:pt x="5127155" y="26149"/>
                </a:lnTo>
                <a:lnTo>
                  <a:pt x="5126329" y="27000"/>
                </a:lnTo>
                <a:lnTo>
                  <a:pt x="5125859" y="26835"/>
                </a:lnTo>
                <a:lnTo>
                  <a:pt x="5124577" y="26835"/>
                </a:lnTo>
                <a:lnTo>
                  <a:pt x="5123281" y="27533"/>
                </a:lnTo>
                <a:lnTo>
                  <a:pt x="5124577" y="28219"/>
                </a:lnTo>
                <a:lnTo>
                  <a:pt x="5124577" y="28905"/>
                </a:lnTo>
                <a:lnTo>
                  <a:pt x="5126469" y="29591"/>
                </a:lnTo>
                <a:lnTo>
                  <a:pt x="5127269" y="28778"/>
                </a:lnTo>
                <a:lnTo>
                  <a:pt x="5127752" y="28905"/>
                </a:lnTo>
                <a:lnTo>
                  <a:pt x="5128438" y="27533"/>
                </a:lnTo>
                <a:lnTo>
                  <a:pt x="5129733" y="27533"/>
                </a:lnTo>
                <a:lnTo>
                  <a:pt x="5129733" y="26149"/>
                </a:lnTo>
                <a:close/>
              </a:path>
              <a:path w="9144000" h="398779">
                <a:moveTo>
                  <a:pt x="5130482" y="391782"/>
                </a:moveTo>
                <a:lnTo>
                  <a:pt x="5127752" y="390652"/>
                </a:lnTo>
                <a:lnTo>
                  <a:pt x="5127117" y="391210"/>
                </a:lnTo>
                <a:lnTo>
                  <a:pt x="5126393" y="391210"/>
                </a:lnTo>
                <a:lnTo>
                  <a:pt x="5129123" y="392341"/>
                </a:lnTo>
                <a:lnTo>
                  <a:pt x="5127752" y="392899"/>
                </a:lnTo>
                <a:lnTo>
                  <a:pt x="5129847" y="393458"/>
                </a:lnTo>
                <a:lnTo>
                  <a:pt x="5130482" y="392341"/>
                </a:lnTo>
                <a:lnTo>
                  <a:pt x="5130482" y="391782"/>
                </a:lnTo>
                <a:close/>
              </a:path>
              <a:path w="9144000" h="398779">
                <a:moveTo>
                  <a:pt x="5130482" y="367652"/>
                </a:moveTo>
                <a:lnTo>
                  <a:pt x="5129847" y="367093"/>
                </a:lnTo>
                <a:lnTo>
                  <a:pt x="5127117" y="365975"/>
                </a:lnTo>
                <a:lnTo>
                  <a:pt x="5123662" y="365417"/>
                </a:lnTo>
                <a:lnTo>
                  <a:pt x="5125745" y="368223"/>
                </a:lnTo>
                <a:lnTo>
                  <a:pt x="5129847" y="368223"/>
                </a:lnTo>
                <a:lnTo>
                  <a:pt x="5130482" y="367652"/>
                </a:lnTo>
                <a:close/>
              </a:path>
              <a:path w="9144000" h="398779">
                <a:moveTo>
                  <a:pt x="5132908" y="17195"/>
                </a:moveTo>
                <a:lnTo>
                  <a:pt x="5129733" y="16510"/>
                </a:lnTo>
                <a:lnTo>
                  <a:pt x="5129047" y="17195"/>
                </a:lnTo>
                <a:lnTo>
                  <a:pt x="5128438" y="17894"/>
                </a:lnTo>
                <a:lnTo>
                  <a:pt x="5128438" y="18580"/>
                </a:lnTo>
                <a:lnTo>
                  <a:pt x="5131625" y="18580"/>
                </a:lnTo>
                <a:lnTo>
                  <a:pt x="5130330" y="20650"/>
                </a:lnTo>
                <a:lnTo>
                  <a:pt x="5132908" y="20650"/>
                </a:lnTo>
                <a:lnTo>
                  <a:pt x="5132908" y="17195"/>
                </a:lnTo>
                <a:close/>
              </a:path>
              <a:path w="9144000" h="398779">
                <a:moveTo>
                  <a:pt x="5135511" y="398614"/>
                </a:moveTo>
                <a:lnTo>
                  <a:pt x="5135308" y="398513"/>
                </a:lnTo>
                <a:lnTo>
                  <a:pt x="5134584" y="397941"/>
                </a:lnTo>
                <a:lnTo>
                  <a:pt x="5131206" y="397383"/>
                </a:lnTo>
                <a:lnTo>
                  <a:pt x="5128476" y="396824"/>
                </a:lnTo>
                <a:lnTo>
                  <a:pt x="5126393" y="397941"/>
                </a:lnTo>
                <a:lnTo>
                  <a:pt x="5128311" y="398614"/>
                </a:lnTo>
                <a:lnTo>
                  <a:pt x="5135511" y="398614"/>
                </a:lnTo>
                <a:close/>
              </a:path>
              <a:path w="9144000" h="398779">
                <a:moveTo>
                  <a:pt x="5140045" y="134848"/>
                </a:moveTo>
                <a:lnTo>
                  <a:pt x="5138077" y="132791"/>
                </a:lnTo>
                <a:lnTo>
                  <a:pt x="5136781" y="130721"/>
                </a:lnTo>
                <a:lnTo>
                  <a:pt x="5135486" y="130721"/>
                </a:lnTo>
                <a:lnTo>
                  <a:pt x="5133606" y="131406"/>
                </a:lnTo>
                <a:lnTo>
                  <a:pt x="5132311" y="131406"/>
                </a:lnTo>
                <a:lnTo>
                  <a:pt x="5132311" y="132791"/>
                </a:lnTo>
                <a:lnTo>
                  <a:pt x="5132908" y="133477"/>
                </a:lnTo>
                <a:lnTo>
                  <a:pt x="5133606" y="134162"/>
                </a:lnTo>
                <a:lnTo>
                  <a:pt x="5129733" y="134162"/>
                </a:lnTo>
                <a:lnTo>
                  <a:pt x="5127155" y="136232"/>
                </a:lnTo>
                <a:lnTo>
                  <a:pt x="5130330" y="136918"/>
                </a:lnTo>
                <a:lnTo>
                  <a:pt x="5128438" y="138976"/>
                </a:lnTo>
                <a:lnTo>
                  <a:pt x="5131625" y="138976"/>
                </a:lnTo>
                <a:lnTo>
                  <a:pt x="5134889" y="139661"/>
                </a:lnTo>
                <a:lnTo>
                  <a:pt x="5136781" y="137604"/>
                </a:lnTo>
                <a:lnTo>
                  <a:pt x="5136781" y="136918"/>
                </a:lnTo>
                <a:lnTo>
                  <a:pt x="5137467" y="136232"/>
                </a:lnTo>
                <a:lnTo>
                  <a:pt x="5136781" y="136232"/>
                </a:lnTo>
                <a:lnTo>
                  <a:pt x="5140045" y="134848"/>
                </a:lnTo>
                <a:close/>
              </a:path>
              <a:path w="9144000" h="398779">
                <a:moveTo>
                  <a:pt x="5144135" y="378879"/>
                </a:moveTo>
                <a:lnTo>
                  <a:pt x="5143500" y="378320"/>
                </a:lnTo>
                <a:lnTo>
                  <a:pt x="5140045" y="376631"/>
                </a:lnTo>
                <a:lnTo>
                  <a:pt x="5138674" y="377761"/>
                </a:lnTo>
                <a:lnTo>
                  <a:pt x="5136680" y="377761"/>
                </a:lnTo>
                <a:lnTo>
                  <a:pt x="5138039" y="378320"/>
                </a:lnTo>
                <a:lnTo>
                  <a:pt x="5136680" y="378879"/>
                </a:lnTo>
                <a:lnTo>
                  <a:pt x="5140045" y="379996"/>
                </a:lnTo>
                <a:lnTo>
                  <a:pt x="5142141" y="379996"/>
                </a:lnTo>
                <a:lnTo>
                  <a:pt x="5144135" y="378879"/>
                </a:lnTo>
                <a:close/>
              </a:path>
              <a:path w="9144000" h="398779">
                <a:moveTo>
                  <a:pt x="5148961" y="396824"/>
                </a:moveTo>
                <a:lnTo>
                  <a:pt x="5142141" y="394589"/>
                </a:lnTo>
                <a:lnTo>
                  <a:pt x="5144135" y="397383"/>
                </a:lnTo>
                <a:lnTo>
                  <a:pt x="5143792" y="398614"/>
                </a:lnTo>
                <a:lnTo>
                  <a:pt x="5148415" y="398614"/>
                </a:lnTo>
                <a:lnTo>
                  <a:pt x="5146230" y="397941"/>
                </a:lnTo>
                <a:lnTo>
                  <a:pt x="5148961" y="396824"/>
                </a:lnTo>
                <a:close/>
              </a:path>
              <a:path w="9144000" h="398779">
                <a:moveTo>
                  <a:pt x="5153545" y="13081"/>
                </a:moveTo>
                <a:lnTo>
                  <a:pt x="5151653" y="13081"/>
                </a:lnTo>
                <a:lnTo>
                  <a:pt x="5150370" y="13766"/>
                </a:lnTo>
                <a:lnTo>
                  <a:pt x="5149685" y="15824"/>
                </a:lnTo>
                <a:lnTo>
                  <a:pt x="5152263" y="15824"/>
                </a:lnTo>
                <a:lnTo>
                  <a:pt x="5152949" y="14452"/>
                </a:lnTo>
                <a:lnTo>
                  <a:pt x="5153545" y="13081"/>
                </a:lnTo>
                <a:close/>
              </a:path>
              <a:path w="9144000" h="398779">
                <a:moveTo>
                  <a:pt x="5155793" y="389534"/>
                </a:moveTo>
                <a:lnTo>
                  <a:pt x="5151691" y="387858"/>
                </a:lnTo>
                <a:lnTo>
                  <a:pt x="5149596" y="388416"/>
                </a:lnTo>
                <a:lnTo>
                  <a:pt x="5150967" y="388975"/>
                </a:lnTo>
                <a:lnTo>
                  <a:pt x="5150967" y="390093"/>
                </a:lnTo>
                <a:lnTo>
                  <a:pt x="5153698" y="390093"/>
                </a:lnTo>
                <a:lnTo>
                  <a:pt x="5155793" y="389534"/>
                </a:lnTo>
                <a:close/>
              </a:path>
              <a:path w="9144000" h="398779">
                <a:moveTo>
                  <a:pt x="5160683" y="54356"/>
                </a:moveTo>
                <a:lnTo>
                  <a:pt x="5155527" y="49542"/>
                </a:lnTo>
                <a:lnTo>
                  <a:pt x="5154244" y="48844"/>
                </a:lnTo>
                <a:lnTo>
                  <a:pt x="5152263" y="50228"/>
                </a:lnTo>
                <a:lnTo>
                  <a:pt x="5152263" y="55041"/>
                </a:lnTo>
                <a:lnTo>
                  <a:pt x="5156136" y="55041"/>
                </a:lnTo>
                <a:lnTo>
                  <a:pt x="5160683" y="54356"/>
                </a:lnTo>
                <a:close/>
              </a:path>
              <a:path w="9144000" h="398779">
                <a:moveTo>
                  <a:pt x="5160683" y="36474"/>
                </a:moveTo>
                <a:lnTo>
                  <a:pt x="5159400" y="33020"/>
                </a:lnTo>
                <a:lnTo>
                  <a:pt x="5157419" y="31648"/>
                </a:lnTo>
                <a:lnTo>
                  <a:pt x="5155527" y="30276"/>
                </a:lnTo>
                <a:lnTo>
                  <a:pt x="5152949" y="31648"/>
                </a:lnTo>
                <a:lnTo>
                  <a:pt x="5154777" y="36537"/>
                </a:lnTo>
                <a:lnTo>
                  <a:pt x="5154244" y="37160"/>
                </a:lnTo>
                <a:lnTo>
                  <a:pt x="5155133" y="37490"/>
                </a:lnTo>
                <a:lnTo>
                  <a:pt x="5155527" y="38531"/>
                </a:lnTo>
                <a:lnTo>
                  <a:pt x="5155895" y="38392"/>
                </a:lnTo>
                <a:lnTo>
                  <a:pt x="5155527" y="39217"/>
                </a:lnTo>
                <a:lnTo>
                  <a:pt x="5156822" y="39903"/>
                </a:lnTo>
                <a:lnTo>
                  <a:pt x="5156822" y="38531"/>
                </a:lnTo>
                <a:lnTo>
                  <a:pt x="5158714" y="38531"/>
                </a:lnTo>
                <a:lnTo>
                  <a:pt x="5158410" y="37846"/>
                </a:lnTo>
                <a:lnTo>
                  <a:pt x="5157419" y="37846"/>
                </a:lnTo>
                <a:lnTo>
                  <a:pt x="5157254" y="37846"/>
                </a:lnTo>
                <a:lnTo>
                  <a:pt x="5157533" y="37731"/>
                </a:lnTo>
                <a:lnTo>
                  <a:pt x="5158397" y="37807"/>
                </a:lnTo>
                <a:lnTo>
                  <a:pt x="5158232" y="37452"/>
                </a:lnTo>
                <a:lnTo>
                  <a:pt x="5158968" y="37160"/>
                </a:lnTo>
                <a:lnTo>
                  <a:pt x="5160683" y="36474"/>
                </a:lnTo>
                <a:close/>
              </a:path>
              <a:path w="9144000" h="398779">
                <a:moveTo>
                  <a:pt x="5162575" y="59867"/>
                </a:moveTo>
                <a:lnTo>
                  <a:pt x="5156136" y="57797"/>
                </a:lnTo>
                <a:lnTo>
                  <a:pt x="5153545" y="63982"/>
                </a:lnTo>
                <a:lnTo>
                  <a:pt x="5156822" y="65366"/>
                </a:lnTo>
                <a:lnTo>
                  <a:pt x="5158714" y="63982"/>
                </a:lnTo>
                <a:lnTo>
                  <a:pt x="5161292" y="62611"/>
                </a:lnTo>
                <a:lnTo>
                  <a:pt x="5162575" y="59867"/>
                </a:lnTo>
                <a:close/>
              </a:path>
              <a:path w="9144000" h="398779">
                <a:moveTo>
                  <a:pt x="5162575" y="41973"/>
                </a:moveTo>
                <a:lnTo>
                  <a:pt x="5152263" y="41973"/>
                </a:lnTo>
                <a:lnTo>
                  <a:pt x="5151653" y="46786"/>
                </a:lnTo>
                <a:lnTo>
                  <a:pt x="5154244" y="47472"/>
                </a:lnTo>
                <a:lnTo>
                  <a:pt x="5156136" y="46786"/>
                </a:lnTo>
                <a:lnTo>
                  <a:pt x="5162575" y="41973"/>
                </a:lnTo>
                <a:close/>
              </a:path>
              <a:path w="9144000" h="398779">
                <a:moveTo>
                  <a:pt x="5168430" y="13081"/>
                </a:moveTo>
                <a:lnTo>
                  <a:pt x="5167134" y="13081"/>
                </a:lnTo>
                <a:lnTo>
                  <a:pt x="5165166" y="13766"/>
                </a:lnTo>
                <a:lnTo>
                  <a:pt x="5164556" y="15138"/>
                </a:lnTo>
                <a:lnTo>
                  <a:pt x="5167744" y="14452"/>
                </a:lnTo>
                <a:lnTo>
                  <a:pt x="5168430" y="13766"/>
                </a:lnTo>
                <a:lnTo>
                  <a:pt x="5168430" y="13081"/>
                </a:lnTo>
                <a:close/>
              </a:path>
              <a:path w="9144000" h="398779">
                <a:moveTo>
                  <a:pt x="5170322" y="49542"/>
                </a:moveTo>
                <a:lnTo>
                  <a:pt x="5169713" y="48844"/>
                </a:lnTo>
                <a:lnTo>
                  <a:pt x="5168430" y="48158"/>
                </a:lnTo>
                <a:lnTo>
                  <a:pt x="5168430" y="48844"/>
                </a:lnTo>
                <a:lnTo>
                  <a:pt x="5167134" y="48844"/>
                </a:lnTo>
                <a:lnTo>
                  <a:pt x="5167134" y="50228"/>
                </a:lnTo>
                <a:lnTo>
                  <a:pt x="5169713" y="50228"/>
                </a:lnTo>
                <a:lnTo>
                  <a:pt x="5170322" y="49542"/>
                </a:lnTo>
                <a:close/>
              </a:path>
              <a:path w="9144000" h="398779">
                <a:moveTo>
                  <a:pt x="5171008" y="61925"/>
                </a:moveTo>
                <a:lnTo>
                  <a:pt x="5168430" y="57797"/>
                </a:lnTo>
                <a:lnTo>
                  <a:pt x="5167973" y="56413"/>
                </a:lnTo>
                <a:lnTo>
                  <a:pt x="5167744" y="55727"/>
                </a:lnTo>
                <a:lnTo>
                  <a:pt x="5165852" y="56413"/>
                </a:lnTo>
                <a:lnTo>
                  <a:pt x="5165166" y="56413"/>
                </a:lnTo>
                <a:lnTo>
                  <a:pt x="5164556" y="55727"/>
                </a:lnTo>
                <a:lnTo>
                  <a:pt x="5164633" y="57797"/>
                </a:lnTo>
                <a:lnTo>
                  <a:pt x="5165166" y="62611"/>
                </a:lnTo>
                <a:lnTo>
                  <a:pt x="5171008" y="61925"/>
                </a:lnTo>
                <a:close/>
              </a:path>
              <a:path w="9144000" h="398779">
                <a:moveTo>
                  <a:pt x="5171452" y="387858"/>
                </a:moveTo>
                <a:lnTo>
                  <a:pt x="5168074" y="386727"/>
                </a:lnTo>
                <a:lnTo>
                  <a:pt x="5166715" y="386727"/>
                </a:lnTo>
                <a:lnTo>
                  <a:pt x="5165991" y="387299"/>
                </a:lnTo>
                <a:lnTo>
                  <a:pt x="5165991" y="387858"/>
                </a:lnTo>
                <a:lnTo>
                  <a:pt x="5166665" y="388416"/>
                </a:lnTo>
                <a:lnTo>
                  <a:pt x="5168722" y="388416"/>
                </a:lnTo>
                <a:lnTo>
                  <a:pt x="5171452" y="388416"/>
                </a:lnTo>
                <a:lnTo>
                  <a:pt x="5171452" y="387858"/>
                </a:lnTo>
                <a:close/>
              </a:path>
              <a:path w="9144000" h="398779">
                <a:moveTo>
                  <a:pt x="5174196" y="97015"/>
                </a:moveTo>
                <a:lnTo>
                  <a:pt x="5172900" y="94259"/>
                </a:lnTo>
                <a:lnTo>
                  <a:pt x="5170970" y="92202"/>
                </a:lnTo>
                <a:lnTo>
                  <a:pt x="5170322" y="91503"/>
                </a:lnTo>
                <a:lnTo>
                  <a:pt x="5167744" y="92202"/>
                </a:lnTo>
                <a:lnTo>
                  <a:pt x="5167134" y="90817"/>
                </a:lnTo>
                <a:lnTo>
                  <a:pt x="5163871" y="92202"/>
                </a:lnTo>
                <a:lnTo>
                  <a:pt x="5164556" y="96329"/>
                </a:lnTo>
                <a:lnTo>
                  <a:pt x="5167134" y="96329"/>
                </a:lnTo>
                <a:lnTo>
                  <a:pt x="5171008" y="99072"/>
                </a:lnTo>
                <a:lnTo>
                  <a:pt x="5174196" y="97015"/>
                </a:lnTo>
                <a:close/>
              </a:path>
              <a:path w="9144000" h="398779">
                <a:moveTo>
                  <a:pt x="5174881" y="35788"/>
                </a:moveTo>
                <a:lnTo>
                  <a:pt x="5167744" y="35090"/>
                </a:lnTo>
                <a:lnTo>
                  <a:pt x="5167744" y="39903"/>
                </a:lnTo>
                <a:lnTo>
                  <a:pt x="5167134" y="41287"/>
                </a:lnTo>
                <a:lnTo>
                  <a:pt x="5167744" y="40589"/>
                </a:lnTo>
                <a:lnTo>
                  <a:pt x="5169027" y="40589"/>
                </a:lnTo>
                <a:lnTo>
                  <a:pt x="5171008" y="41287"/>
                </a:lnTo>
                <a:lnTo>
                  <a:pt x="5171440" y="40589"/>
                </a:lnTo>
                <a:lnTo>
                  <a:pt x="5172303" y="39217"/>
                </a:lnTo>
                <a:lnTo>
                  <a:pt x="5173586" y="37846"/>
                </a:lnTo>
                <a:lnTo>
                  <a:pt x="5174881" y="35788"/>
                </a:lnTo>
                <a:close/>
              </a:path>
              <a:path w="9144000" h="398779">
                <a:moveTo>
                  <a:pt x="5179644" y="394030"/>
                </a:moveTo>
                <a:lnTo>
                  <a:pt x="5177637" y="392899"/>
                </a:lnTo>
                <a:lnTo>
                  <a:pt x="5175542" y="392341"/>
                </a:lnTo>
                <a:lnTo>
                  <a:pt x="5174907" y="393458"/>
                </a:lnTo>
                <a:lnTo>
                  <a:pt x="5175542" y="394030"/>
                </a:lnTo>
                <a:lnTo>
                  <a:pt x="5176913" y="394589"/>
                </a:lnTo>
                <a:lnTo>
                  <a:pt x="5178272" y="394589"/>
                </a:lnTo>
                <a:lnTo>
                  <a:pt x="5179009" y="394030"/>
                </a:lnTo>
                <a:lnTo>
                  <a:pt x="5179644" y="394030"/>
                </a:lnTo>
                <a:close/>
              </a:path>
              <a:path w="9144000" h="398779">
                <a:moveTo>
                  <a:pt x="5180038" y="35788"/>
                </a:moveTo>
                <a:lnTo>
                  <a:pt x="5177460" y="36474"/>
                </a:lnTo>
                <a:lnTo>
                  <a:pt x="5176164" y="36474"/>
                </a:lnTo>
                <a:lnTo>
                  <a:pt x="5176164" y="37160"/>
                </a:lnTo>
                <a:lnTo>
                  <a:pt x="5175478" y="37846"/>
                </a:lnTo>
                <a:lnTo>
                  <a:pt x="5177460" y="37846"/>
                </a:lnTo>
                <a:lnTo>
                  <a:pt x="5180038" y="38531"/>
                </a:lnTo>
                <a:lnTo>
                  <a:pt x="5179352" y="37160"/>
                </a:lnTo>
                <a:lnTo>
                  <a:pt x="5180038" y="35788"/>
                </a:lnTo>
                <a:close/>
              </a:path>
              <a:path w="9144000" h="398779">
                <a:moveTo>
                  <a:pt x="5181333" y="112153"/>
                </a:moveTo>
                <a:lnTo>
                  <a:pt x="5179352" y="110769"/>
                </a:lnTo>
                <a:lnTo>
                  <a:pt x="5178056" y="109397"/>
                </a:lnTo>
                <a:lnTo>
                  <a:pt x="5175478" y="109397"/>
                </a:lnTo>
                <a:lnTo>
                  <a:pt x="5175478" y="110083"/>
                </a:lnTo>
                <a:lnTo>
                  <a:pt x="5176164" y="110769"/>
                </a:lnTo>
                <a:lnTo>
                  <a:pt x="5171605" y="110769"/>
                </a:lnTo>
                <a:lnTo>
                  <a:pt x="5165852" y="114896"/>
                </a:lnTo>
                <a:lnTo>
                  <a:pt x="5167744" y="117652"/>
                </a:lnTo>
                <a:lnTo>
                  <a:pt x="5169027" y="116281"/>
                </a:lnTo>
                <a:lnTo>
                  <a:pt x="5169713" y="114896"/>
                </a:lnTo>
                <a:lnTo>
                  <a:pt x="5172303" y="115582"/>
                </a:lnTo>
                <a:lnTo>
                  <a:pt x="5174196" y="116281"/>
                </a:lnTo>
                <a:lnTo>
                  <a:pt x="5174196" y="118338"/>
                </a:lnTo>
                <a:lnTo>
                  <a:pt x="5171605" y="120408"/>
                </a:lnTo>
                <a:lnTo>
                  <a:pt x="5170322" y="119024"/>
                </a:lnTo>
                <a:lnTo>
                  <a:pt x="5168430" y="119710"/>
                </a:lnTo>
                <a:lnTo>
                  <a:pt x="5171008" y="121780"/>
                </a:lnTo>
                <a:lnTo>
                  <a:pt x="5163871" y="122466"/>
                </a:lnTo>
                <a:lnTo>
                  <a:pt x="5165852" y="125222"/>
                </a:lnTo>
                <a:lnTo>
                  <a:pt x="5172900" y="124536"/>
                </a:lnTo>
                <a:lnTo>
                  <a:pt x="5176799" y="120408"/>
                </a:lnTo>
                <a:lnTo>
                  <a:pt x="5178742" y="118338"/>
                </a:lnTo>
                <a:lnTo>
                  <a:pt x="5178260" y="114896"/>
                </a:lnTo>
                <a:lnTo>
                  <a:pt x="5178056" y="113525"/>
                </a:lnTo>
                <a:lnTo>
                  <a:pt x="5181333" y="112153"/>
                </a:lnTo>
                <a:close/>
              </a:path>
              <a:path w="9144000" h="398779">
                <a:moveTo>
                  <a:pt x="5181739" y="382803"/>
                </a:moveTo>
                <a:lnTo>
                  <a:pt x="5174907" y="379437"/>
                </a:lnTo>
                <a:lnTo>
                  <a:pt x="5173548" y="381127"/>
                </a:lnTo>
                <a:lnTo>
                  <a:pt x="5174183" y="381685"/>
                </a:lnTo>
                <a:lnTo>
                  <a:pt x="5174907" y="382244"/>
                </a:lnTo>
                <a:lnTo>
                  <a:pt x="5176913" y="383362"/>
                </a:lnTo>
                <a:lnTo>
                  <a:pt x="5181739" y="382803"/>
                </a:lnTo>
                <a:close/>
              </a:path>
              <a:path w="9144000" h="398779">
                <a:moveTo>
                  <a:pt x="5181930" y="76377"/>
                </a:moveTo>
                <a:lnTo>
                  <a:pt x="5180635" y="72936"/>
                </a:lnTo>
                <a:lnTo>
                  <a:pt x="5178056" y="72237"/>
                </a:lnTo>
                <a:lnTo>
                  <a:pt x="5175478" y="72237"/>
                </a:lnTo>
                <a:lnTo>
                  <a:pt x="5174196" y="72936"/>
                </a:lnTo>
                <a:lnTo>
                  <a:pt x="5172900" y="74307"/>
                </a:lnTo>
                <a:lnTo>
                  <a:pt x="5174881" y="78435"/>
                </a:lnTo>
                <a:lnTo>
                  <a:pt x="5178056" y="77749"/>
                </a:lnTo>
                <a:lnTo>
                  <a:pt x="5181930" y="76377"/>
                </a:lnTo>
                <a:close/>
              </a:path>
              <a:path w="9144000" h="398779">
                <a:moveTo>
                  <a:pt x="5181930" y="12395"/>
                </a:moveTo>
                <a:lnTo>
                  <a:pt x="5180038" y="11709"/>
                </a:lnTo>
                <a:lnTo>
                  <a:pt x="5178742" y="13766"/>
                </a:lnTo>
                <a:lnTo>
                  <a:pt x="5176164" y="13081"/>
                </a:lnTo>
                <a:lnTo>
                  <a:pt x="5176164" y="15824"/>
                </a:lnTo>
                <a:lnTo>
                  <a:pt x="5178056" y="16510"/>
                </a:lnTo>
                <a:lnTo>
                  <a:pt x="5179352" y="15138"/>
                </a:lnTo>
                <a:lnTo>
                  <a:pt x="5179352" y="16510"/>
                </a:lnTo>
                <a:lnTo>
                  <a:pt x="5178742" y="16510"/>
                </a:lnTo>
                <a:lnTo>
                  <a:pt x="5181930" y="17195"/>
                </a:lnTo>
                <a:lnTo>
                  <a:pt x="5181930" y="15138"/>
                </a:lnTo>
                <a:lnTo>
                  <a:pt x="5181930" y="13766"/>
                </a:lnTo>
                <a:lnTo>
                  <a:pt x="5181930" y="12395"/>
                </a:lnTo>
                <a:close/>
              </a:path>
              <a:path w="9144000" h="398779">
                <a:moveTo>
                  <a:pt x="5184508" y="28905"/>
                </a:moveTo>
                <a:lnTo>
                  <a:pt x="5182616" y="28219"/>
                </a:lnTo>
                <a:lnTo>
                  <a:pt x="5180038" y="28905"/>
                </a:lnTo>
                <a:lnTo>
                  <a:pt x="5178056" y="30276"/>
                </a:lnTo>
                <a:lnTo>
                  <a:pt x="5180635" y="30276"/>
                </a:lnTo>
                <a:lnTo>
                  <a:pt x="5180635" y="31648"/>
                </a:lnTo>
                <a:lnTo>
                  <a:pt x="5183225" y="31648"/>
                </a:lnTo>
                <a:lnTo>
                  <a:pt x="5183225" y="30962"/>
                </a:lnTo>
                <a:lnTo>
                  <a:pt x="5183911" y="29591"/>
                </a:lnTo>
                <a:lnTo>
                  <a:pt x="5184508" y="28905"/>
                </a:lnTo>
                <a:close/>
              </a:path>
              <a:path w="9144000" h="398779">
                <a:moveTo>
                  <a:pt x="5185181" y="398614"/>
                </a:moveTo>
                <a:lnTo>
                  <a:pt x="5181003" y="397383"/>
                </a:lnTo>
                <a:lnTo>
                  <a:pt x="5180368" y="397941"/>
                </a:lnTo>
                <a:lnTo>
                  <a:pt x="5179009" y="396824"/>
                </a:lnTo>
                <a:lnTo>
                  <a:pt x="5178272" y="397941"/>
                </a:lnTo>
                <a:lnTo>
                  <a:pt x="5179136" y="398614"/>
                </a:lnTo>
                <a:lnTo>
                  <a:pt x="5185181" y="398614"/>
                </a:lnTo>
                <a:close/>
              </a:path>
              <a:path w="9144000" h="398779">
                <a:moveTo>
                  <a:pt x="5188382" y="21336"/>
                </a:moveTo>
                <a:lnTo>
                  <a:pt x="5179352" y="19964"/>
                </a:lnTo>
                <a:lnTo>
                  <a:pt x="5177460" y="24079"/>
                </a:lnTo>
                <a:lnTo>
                  <a:pt x="5178742" y="25463"/>
                </a:lnTo>
                <a:lnTo>
                  <a:pt x="5181930" y="25463"/>
                </a:lnTo>
                <a:lnTo>
                  <a:pt x="5183225" y="26149"/>
                </a:lnTo>
                <a:lnTo>
                  <a:pt x="5186489" y="25463"/>
                </a:lnTo>
                <a:lnTo>
                  <a:pt x="5188382" y="21336"/>
                </a:lnTo>
                <a:close/>
              </a:path>
              <a:path w="9144000" h="398779">
                <a:moveTo>
                  <a:pt x="5189067" y="59169"/>
                </a:moveTo>
                <a:lnTo>
                  <a:pt x="5188039" y="56413"/>
                </a:lnTo>
                <a:lnTo>
                  <a:pt x="5187772" y="55727"/>
                </a:lnTo>
                <a:lnTo>
                  <a:pt x="5187086" y="56413"/>
                </a:lnTo>
                <a:lnTo>
                  <a:pt x="5185194" y="52298"/>
                </a:lnTo>
                <a:lnTo>
                  <a:pt x="5179352" y="52984"/>
                </a:lnTo>
                <a:lnTo>
                  <a:pt x="5181333" y="61925"/>
                </a:lnTo>
                <a:lnTo>
                  <a:pt x="5189067" y="59169"/>
                </a:lnTo>
                <a:close/>
              </a:path>
              <a:path w="9144000" h="398779">
                <a:moveTo>
                  <a:pt x="5190363" y="101142"/>
                </a:moveTo>
                <a:lnTo>
                  <a:pt x="5189067" y="99072"/>
                </a:lnTo>
                <a:lnTo>
                  <a:pt x="5188382" y="97701"/>
                </a:lnTo>
                <a:lnTo>
                  <a:pt x="5186489" y="97015"/>
                </a:lnTo>
                <a:lnTo>
                  <a:pt x="5185803" y="97015"/>
                </a:lnTo>
                <a:lnTo>
                  <a:pt x="5185194" y="97701"/>
                </a:lnTo>
                <a:lnTo>
                  <a:pt x="5183911" y="98386"/>
                </a:lnTo>
                <a:lnTo>
                  <a:pt x="5185194" y="97015"/>
                </a:lnTo>
                <a:lnTo>
                  <a:pt x="5186489" y="96329"/>
                </a:lnTo>
                <a:lnTo>
                  <a:pt x="5187772" y="94945"/>
                </a:lnTo>
                <a:lnTo>
                  <a:pt x="5179352" y="92887"/>
                </a:lnTo>
                <a:lnTo>
                  <a:pt x="5175478" y="103200"/>
                </a:lnTo>
                <a:lnTo>
                  <a:pt x="5177460" y="101828"/>
                </a:lnTo>
                <a:lnTo>
                  <a:pt x="5179352" y="101142"/>
                </a:lnTo>
                <a:lnTo>
                  <a:pt x="5181333" y="99771"/>
                </a:lnTo>
                <a:lnTo>
                  <a:pt x="5183225" y="98386"/>
                </a:lnTo>
                <a:lnTo>
                  <a:pt x="5185803" y="99771"/>
                </a:lnTo>
                <a:lnTo>
                  <a:pt x="5186489" y="103200"/>
                </a:lnTo>
                <a:lnTo>
                  <a:pt x="5190363" y="101142"/>
                </a:lnTo>
                <a:close/>
              </a:path>
              <a:path w="9144000" h="398779">
                <a:moveTo>
                  <a:pt x="5192255" y="65366"/>
                </a:moveTo>
                <a:lnTo>
                  <a:pt x="5185194" y="64668"/>
                </a:lnTo>
                <a:lnTo>
                  <a:pt x="5183911" y="63296"/>
                </a:lnTo>
                <a:lnTo>
                  <a:pt x="5180635" y="66052"/>
                </a:lnTo>
                <a:lnTo>
                  <a:pt x="5188382" y="66052"/>
                </a:lnTo>
                <a:lnTo>
                  <a:pt x="5189664" y="68122"/>
                </a:lnTo>
                <a:lnTo>
                  <a:pt x="5192255" y="65366"/>
                </a:lnTo>
                <a:close/>
              </a:path>
              <a:path w="9144000" h="398779">
                <a:moveTo>
                  <a:pt x="5193538" y="74307"/>
                </a:moveTo>
                <a:lnTo>
                  <a:pt x="5184508" y="69494"/>
                </a:lnTo>
                <a:lnTo>
                  <a:pt x="5180635" y="70866"/>
                </a:lnTo>
                <a:lnTo>
                  <a:pt x="5185803" y="76377"/>
                </a:lnTo>
                <a:lnTo>
                  <a:pt x="5189067" y="76377"/>
                </a:lnTo>
                <a:lnTo>
                  <a:pt x="5193538" y="74307"/>
                </a:lnTo>
                <a:close/>
              </a:path>
              <a:path w="9144000" h="398779">
                <a:moveTo>
                  <a:pt x="5194224" y="13766"/>
                </a:moveTo>
                <a:lnTo>
                  <a:pt x="5192255" y="13081"/>
                </a:lnTo>
                <a:lnTo>
                  <a:pt x="5192255" y="14452"/>
                </a:lnTo>
                <a:lnTo>
                  <a:pt x="5190363" y="13766"/>
                </a:lnTo>
                <a:lnTo>
                  <a:pt x="5190960" y="15138"/>
                </a:lnTo>
                <a:lnTo>
                  <a:pt x="5190363" y="15824"/>
                </a:lnTo>
                <a:lnTo>
                  <a:pt x="5191645" y="16510"/>
                </a:lnTo>
                <a:lnTo>
                  <a:pt x="5191645" y="15824"/>
                </a:lnTo>
                <a:lnTo>
                  <a:pt x="5192941" y="15824"/>
                </a:lnTo>
                <a:lnTo>
                  <a:pt x="5193538" y="15138"/>
                </a:lnTo>
                <a:lnTo>
                  <a:pt x="5193538" y="14452"/>
                </a:lnTo>
                <a:lnTo>
                  <a:pt x="5192941" y="14452"/>
                </a:lnTo>
                <a:lnTo>
                  <a:pt x="5193538" y="13766"/>
                </a:lnTo>
                <a:lnTo>
                  <a:pt x="5194224" y="14452"/>
                </a:lnTo>
                <a:lnTo>
                  <a:pt x="5194224" y="13766"/>
                </a:lnTo>
                <a:close/>
              </a:path>
              <a:path w="9144000" h="398779">
                <a:moveTo>
                  <a:pt x="5196116" y="37846"/>
                </a:moveTo>
                <a:lnTo>
                  <a:pt x="5190363" y="36474"/>
                </a:lnTo>
                <a:lnTo>
                  <a:pt x="5187086" y="39217"/>
                </a:lnTo>
                <a:lnTo>
                  <a:pt x="5188382" y="41973"/>
                </a:lnTo>
                <a:lnTo>
                  <a:pt x="5187772" y="42659"/>
                </a:lnTo>
                <a:lnTo>
                  <a:pt x="5187772" y="43345"/>
                </a:lnTo>
                <a:lnTo>
                  <a:pt x="5185803" y="43345"/>
                </a:lnTo>
                <a:lnTo>
                  <a:pt x="5185803" y="44043"/>
                </a:lnTo>
                <a:lnTo>
                  <a:pt x="5185194" y="43345"/>
                </a:lnTo>
                <a:lnTo>
                  <a:pt x="5185194" y="44043"/>
                </a:lnTo>
                <a:lnTo>
                  <a:pt x="5184508" y="44043"/>
                </a:lnTo>
                <a:lnTo>
                  <a:pt x="5184508" y="44729"/>
                </a:lnTo>
                <a:lnTo>
                  <a:pt x="5185803" y="44729"/>
                </a:lnTo>
                <a:lnTo>
                  <a:pt x="5185194" y="45415"/>
                </a:lnTo>
                <a:lnTo>
                  <a:pt x="5187086" y="45415"/>
                </a:lnTo>
                <a:lnTo>
                  <a:pt x="5186489" y="46786"/>
                </a:lnTo>
                <a:lnTo>
                  <a:pt x="5187086" y="48844"/>
                </a:lnTo>
                <a:lnTo>
                  <a:pt x="5188382" y="50914"/>
                </a:lnTo>
                <a:lnTo>
                  <a:pt x="5190642" y="49009"/>
                </a:lnTo>
                <a:lnTo>
                  <a:pt x="5194224" y="50914"/>
                </a:lnTo>
                <a:lnTo>
                  <a:pt x="5193030" y="49009"/>
                </a:lnTo>
                <a:lnTo>
                  <a:pt x="5192941" y="48158"/>
                </a:lnTo>
                <a:lnTo>
                  <a:pt x="5192941" y="46786"/>
                </a:lnTo>
                <a:lnTo>
                  <a:pt x="5192255" y="44043"/>
                </a:lnTo>
                <a:lnTo>
                  <a:pt x="5194833" y="41287"/>
                </a:lnTo>
                <a:lnTo>
                  <a:pt x="5195519" y="41287"/>
                </a:lnTo>
                <a:lnTo>
                  <a:pt x="5196116" y="37846"/>
                </a:lnTo>
                <a:close/>
              </a:path>
              <a:path w="9144000" h="398779">
                <a:moveTo>
                  <a:pt x="5200675" y="32334"/>
                </a:moveTo>
                <a:lnTo>
                  <a:pt x="5197411" y="29591"/>
                </a:lnTo>
                <a:lnTo>
                  <a:pt x="5196116" y="31648"/>
                </a:lnTo>
                <a:lnTo>
                  <a:pt x="5187086" y="31648"/>
                </a:lnTo>
                <a:lnTo>
                  <a:pt x="5190960" y="34404"/>
                </a:lnTo>
                <a:lnTo>
                  <a:pt x="5192255" y="32334"/>
                </a:lnTo>
                <a:lnTo>
                  <a:pt x="5200675" y="32334"/>
                </a:lnTo>
                <a:close/>
              </a:path>
              <a:path w="9144000" h="398779">
                <a:moveTo>
                  <a:pt x="5201971" y="23393"/>
                </a:moveTo>
                <a:lnTo>
                  <a:pt x="5196802" y="21336"/>
                </a:lnTo>
                <a:lnTo>
                  <a:pt x="5192941" y="22021"/>
                </a:lnTo>
                <a:lnTo>
                  <a:pt x="5186489" y="26835"/>
                </a:lnTo>
                <a:lnTo>
                  <a:pt x="5191645" y="28219"/>
                </a:lnTo>
                <a:lnTo>
                  <a:pt x="5194224" y="26835"/>
                </a:lnTo>
                <a:lnTo>
                  <a:pt x="5201971" y="23393"/>
                </a:lnTo>
                <a:close/>
              </a:path>
              <a:path w="9144000" h="398779">
                <a:moveTo>
                  <a:pt x="5206441" y="135534"/>
                </a:moveTo>
                <a:lnTo>
                  <a:pt x="5205831" y="133477"/>
                </a:lnTo>
                <a:lnTo>
                  <a:pt x="5203253" y="134162"/>
                </a:lnTo>
                <a:lnTo>
                  <a:pt x="5202567" y="134848"/>
                </a:lnTo>
                <a:lnTo>
                  <a:pt x="5201285" y="135534"/>
                </a:lnTo>
                <a:lnTo>
                  <a:pt x="5201971" y="137604"/>
                </a:lnTo>
                <a:lnTo>
                  <a:pt x="5203863" y="136918"/>
                </a:lnTo>
                <a:lnTo>
                  <a:pt x="5204549" y="138976"/>
                </a:lnTo>
                <a:lnTo>
                  <a:pt x="5206441" y="137604"/>
                </a:lnTo>
                <a:lnTo>
                  <a:pt x="5206441" y="136918"/>
                </a:lnTo>
                <a:lnTo>
                  <a:pt x="5206441" y="135534"/>
                </a:lnTo>
                <a:close/>
              </a:path>
              <a:path w="9144000" h="398779">
                <a:moveTo>
                  <a:pt x="5207127" y="102514"/>
                </a:moveTo>
                <a:lnTo>
                  <a:pt x="5201971" y="99072"/>
                </a:lnTo>
                <a:lnTo>
                  <a:pt x="5201971" y="97701"/>
                </a:lnTo>
                <a:lnTo>
                  <a:pt x="5199989" y="99072"/>
                </a:lnTo>
                <a:lnTo>
                  <a:pt x="5200675" y="100457"/>
                </a:lnTo>
                <a:lnTo>
                  <a:pt x="5202567" y="103200"/>
                </a:lnTo>
                <a:lnTo>
                  <a:pt x="5207127" y="102514"/>
                </a:lnTo>
                <a:close/>
              </a:path>
              <a:path w="9144000" h="398779">
                <a:moveTo>
                  <a:pt x="5210365" y="84188"/>
                </a:moveTo>
                <a:lnTo>
                  <a:pt x="5208625" y="81876"/>
                </a:lnTo>
                <a:lnTo>
                  <a:pt x="5208168" y="81280"/>
                </a:lnTo>
                <a:lnTo>
                  <a:pt x="5203672" y="77978"/>
                </a:lnTo>
                <a:lnTo>
                  <a:pt x="5200675" y="74993"/>
                </a:lnTo>
                <a:lnTo>
                  <a:pt x="5198694" y="75692"/>
                </a:lnTo>
                <a:lnTo>
                  <a:pt x="5198097" y="76377"/>
                </a:lnTo>
                <a:lnTo>
                  <a:pt x="5196116" y="77749"/>
                </a:lnTo>
                <a:lnTo>
                  <a:pt x="5197411" y="82562"/>
                </a:lnTo>
                <a:lnTo>
                  <a:pt x="5208422" y="81876"/>
                </a:lnTo>
                <a:lnTo>
                  <a:pt x="5207178" y="84467"/>
                </a:lnTo>
                <a:lnTo>
                  <a:pt x="5204549" y="83248"/>
                </a:lnTo>
                <a:lnTo>
                  <a:pt x="5201285" y="84632"/>
                </a:lnTo>
                <a:lnTo>
                  <a:pt x="5197233" y="88404"/>
                </a:lnTo>
                <a:lnTo>
                  <a:pt x="5196802" y="88061"/>
                </a:lnTo>
                <a:lnTo>
                  <a:pt x="5193538" y="87376"/>
                </a:lnTo>
                <a:lnTo>
                  <a:pt x="5189067" y="90817"/>
                </a:lnTo>
                <a:lnTo>
                  <a:pt x="5193538" y="90131"/>
                </a:lnTo>
                <a:lnTo>
                  <a:pt x="5195519" y="93573"/>
                </a:lnTo>
                <a:lnTo>
                  <a:pt x="5201971" y="92202"/>
                </a:lnTo>
                <a:lnTo>
                  <a:pt x="5199977" y="90601"/>
                </a:lnTo>
                <a:lnTo>
                  <a:pt x="5200675" y="90817"/>
                </a:lnTo>
                <a:lnTo>
                  <a:pt x="5203253" y="89446"/>
                </a:lnTo>
                <a:lnTo>
                  <a:pt x="5208054" y="86004"/>
                </a:lnTo>
                <a:lnTo>
                  <a:pt x="5209019" y="85318"/>
                </a:lnTo>
                <a:lnTo>
                  <a:pt x="5208473" y="85064"/>
                </a:lnTo>
                <a:lnTo>
                  <a:pt x="5210365" y="84188"/>
                </a:lnTo>
                <a:close/>
              </a:path>
              <a:path w="9144000" h="398779">
                <a:moveTo>
                  <a:pt x="5211000" y="117652"/>
                </a:moveTo>
                <a:lnTo>
                  <a:pt x="5210314" y="118338"/>
                </a:lnTo>
                <a:lnTo>
                  <a:pt x="5209705" y="119024"/>
                </a:lnTo>
                <a:lnTo>
                  <a:pt x="5210314" y="119024"/>
                </a:lnTo>
                <a:lnTo>
                  <a:pt x="5211000" y="118338"/>
                </a:lnTo>
                <a:lnTo>
                  <a:pt x="5211000" y="117652"/>
                </a:lnTo>
                <a:close/>
              </a:path>
              <a:path w="9144000" h="398779">
                <a:moveTo>
                  <a:pt x="5212283" y="52984"/>
                </a:moveTo>
                <a:lnTo>
                  <a:pt x="5211000" y="52298"/>
                </a:lnTo>
                <a:lnTo>
                  <a:pt x="5210314" y="50914"/>
                </a:lnTo>
                <a:lnTo>
                  <a:pt x="5200675" y="49542"/>
                </a:lnTo>
                <a:lnTo>
                  <a:pt x="5200967" y="50152"/>
                </a:lnTo>
                <a:lnTo>
                  <a:pt x="5199989" y="48844"/>
                </a:lnTo>
                <a:lnTo>
                  <a:pt x="5202567" y="45415"/>
                </a:lnTo>
                <a:lnTo>
                  <a:pt x="5198592" y="47853"/>
                </a:lnTo>
                <a:lnTo>
                  <a:pt x="5196116" y="46101"/>
                </a:lnTo>
                <a:lnTo>
                  <a:pt x="5194224" y="48158"/>
                </a:lnTo>
                <a:lnTo>
                  <a:pt x="5193538" y="49542"/>
                </a:lnTo>
                <a:lnTo>
                  <a:pt x="5194224" y="50914"/>
                </a:lnTo>
                <a:lnTo>
                  <a:pt x="5194224" y="52984"/>
                </a:lnTo>
                <a:lnTo>
                  <a:pt x="5195519" y="54356"/>
                </a:lnTo>
                <a:lnTo>
                  <a:pt x="5197411" y="55727"/>
                </a:lnTo>
                <a:lnTo>
                  <a:pt x="5202110" y="52603"/>
                </a:lnTo>
                <a:lnTo>
                  <a:pt x="5204549" y="57797"/>
                </a:lnTo>
                <a:lnTo>
                  <a:pt x="5211000" y="55041"/>
                </a:lnTo>
                <a:lnTo>
                  <a:pt x="5212283" y="52984"/>
                </a:lnTo>
                <a:close/>
              </a:path>
              <a:path w="9144000" h="398779">
                <a:moveTo>
                  <a:pt x="5212893" y="41973"/>
                </a:moveTo>
                <a:lnTo>
                  <a:pt x="5208422" y="42659"/>
                </a:lnTo>
                <a:lnTo>
                  <a:pt x="5208422" y="44043"/>
                </a:lnTo>
                <a:lnTo>
                  <a:pt x="5211000" y="44043"/>
                </a:lnTo>
                <a:lnTo>
                  <a:pt x="5212283" y="44729"/>
                </a:lnTo>
                <a:lnTo>
                  <a:pt x="5212893" y="41973"/>
                </a:lnTo>
                <a:close/>
              </a:path>
              <a:path w="9144000" h="398779">
                <a:moveTo>
                  <a:pt x="5216156" y="132105"/>
                </a:moveTo>
                <a:lnTo>
                  <a:pt x="5215763" y="131406"/>
                </a:lnTo>
                <a:lnTo>
                  <a:pt x="5214175" y="128663"/>
                </a:lnTo>
                <a:lnTo>
                  <a:pt x="5212283" y="128663"/>
                </a:lnTo>
                <a:lnTo>
                  <a:pt x="5207127" y="128663"/>
                </a:lnTo>
                <a:lnTo>
                  <a:pt x="5209019" y="131406"/>
                </a:lnTo>
                <a:lnTo>
                  <a:pt x="5208422" y="132791"/>
                </a:lnTo>
                <a:lnTo>
                  <a:pt x="5209019" y="134848"/>
                </a:lnTo>
                <a:lnTo>
                  <a:pt x="5210314" y="132791"/>
                </a:lnTo>
                <a:lnTo>
                  <a:pt x="5214175" y="134848"/>
                </a:lnTo>
                <a:lnTo>
                  <a:pt x="5216156" y="132105"/>
                </a:lnTo>
                <a:close/>
              </a:path>
              <a:path w="9144000" h="398779">
                <a:moveTo>
                  <a:pt x="5216753" y="138976"/>
                </a:moveTo>
                <a:lnTo>
                  <a:pt x="5215471" y="138976"/>
                </a:lnTo>
                <a:lnTo>
                  <a:pt x="5214861" y="139661"/>
                </a:lnTo>
                <a:lnTo>
                  <a:pt x="5214861" y="140360"/>
                </a:lnTo>
                <a:lnTo>
                  <a:pt x="5215471" y="140360"/>
                </a:lnTo>
                <a:lnTo>
                  <a:pt x="5216156" y="139661"/>
                </a:lnTo>
                <a:lnTo>
                  <a:pt x="5216753" y="138976"/>
                </a:lnTo>
                <a:close/>
              </a:path>
              <a:path w="9144000" h="398779">
                <a:moveTo>
                  <a:pt x="5216753" y="112153"/>
                </a:moveTo>
                <a:lnTo>
                  <a:pt x="5209019" y="111455"/>
                </a:lnTo>
                <a:lnTo>
                  <a:pt x="5210314" y="112153"/>
                </a:lnTo>
                <a:lnTo>
                  <a:pt x="5209705" y="114896"/>
                </a:lnTo>
                <a:lnTo>
                  <a:pt x="5209705" y="116281"/>
                </a:lnTo>
                <a:lnTo>
                  <a:pt x="5205831" y="114211"/>
                </a:lnTo>
                <a:lnTo>
                  <a:pt x="5206441" y="113525"/>
                </a:lnTo>
                <a:lnTo>
                  <a:pt x="5205298" y="111455"/>
                </a:lnTo>
                <a:lnTo>
                  <a:pt x="5204549" y="110083"/>
                </a:lnTo>
                <a:lnTo>
                  <a:pt x="5201971" y="111455"/>
                </a:lnTo>
                <a:lnTo>
                  <a:pt x="5201285" y="108712"/>
                </a:lnTo>
                <a:lnTo>
                  <a:pt x="5199989" y="108026"/>
                </a:lnTo>
                <a:lnTo>
                  <a:pt x="5196802" y="111455"/>
                </a:lnTo>
                <a:lnTo>
                  <a:pt x="5203863" y="114896"/>
                </a:lnTo>
                <a:lnTo>
                  <a:pt x="5205831" y="119024"/>
                </a:lnTo>
                <a:lnTo>
                  <a:pt x="5207724" y="118338"/>
                </a:lnTo>
                <a:lnTo>
                  <a:pt x="5207724" y="117652"/>
                </a:lnTo>
                <a:lnTo>
                  <a:pt x="5209705" y="116967"/>
                </a:lnTo>
                <a:lnTo>
                  <a:pt x="5209705" y="117652"/>
                </a:lnTo>
                <a:lnTo>
                  <a:pt x="5210314" y="116967"/>
                </a:lnTo>
                <a:lnTo>
                  <a:pt x="5210734" y="116281"/>
                </a:lnTo>
                <a:lnTo>
                  <a:pt x="5211597" y="114896"/>
                </a:lnTo>
                <a:lnTo>
                  <a:pt x="5216753" y="112153"/>
                </a:lnTo>
                <a:close/>
              </a:path>
              <a:path w="9144000" h="398779">
                <a:moveTo>
                  <a:pt x="5217871" y="394030"/>
                </a:moveTo>
                <a:lnTo>
                  <a:pt x="5216512" y="392341"/>
                </a:lnTo>
                <a:lnTo>
                  <a:pt x="5213782" y="391782"/>
                </a:lnTo>
                <a:lnTo>
                  <a:pt x="5211051" y="391782"/>
                </a:lnTo>
                <a:lnTo>
                  <a:pt x="5209044" y="392341"/>
                </a:lnTo>
                <a:lnTo>
                  <a:pt x="5212410" y="394030"/>
                </a:lnTo>
                <a:lnTo>
                  <a:pt x="5217871" y="394030"/>
                </a:lnTo>
                <a:close/>
              </a:path>
              <a:path w="9144000" h="398779">
                <a:moveTo>
                  <a:pt x="5218049" y="126593"/>
                </a:moveTo>
                <a:lnTo>
                  <a:pt x="5212283" y="123151"/>
                </a:lnTo>
                <a:lnTo>
                  <a:pt x="5211000" y="120408"/>
                </a:lnTo>
                <a:lnTo>
                  <a:pt x="5205146" y="122466"/>
                </a:lnTo>
                <a:lnTo>
                  <a:pt x="5211597" y="124536"/>
                </a:lnTo>
                <a:lnTo>
                  <a:pt x="5212283" y="128663"/>
                </a:lnTo>
                <a:lnTo>
                  <a:pt x="5218049" y="126593"/>
                </a:lnTo>
                <a:close/>
              </a:path>
              <a:path w="9144000" h="398779">
                <a:moveTo>
                  <a:pt x="5218455" y="145643"/>
                </a:moveTo>
                <a:lnTo>
                  <a:pt x="5217871" y="145770"/>
                </a:lnTo>
                <a:lnTo>
                  <a:pt x="5218049" y="145859"/>
                </a:lnTo>
                <a:lnTo>
                  <a:pt x="5218455" y="145643"/>
                </a:lnTo>
                <a:close/>
              </a:path>
              <a:path w="9144000" h="398779">
                <a:moveTo>
                  <a:pt x="5220030" y="147929"/>
                </a:moveTo>
                <a:lnTo>
                  <a:pt x="5217452" y="145859"/>
                </a:lnTo>
                <a:lnTo>
                  <a:pt x="5217871" y="145770"/>
                </a:lnTo>
                <a:lnTo>
                  <a:pt x="5216753" y="145173"/>
                </a:lnTo>
                <a:lnTo>
                  <a:pt x="5216753" y="144487"/>
                </a:lnTo>
                <a:lnTo>
                  <a:pt x="5215471" y="144487"/>
                </a:lnTo>
                <a:lnTo>
                  <a:pt x="5214175" y="143802"/>
                </a:lnTo>
                <a:lnTo>
                  <a:pt x="5213578" y="143103"/>
                </a:lnTo>
                <a:lnTo>
                  <a:pt x="5214175" y="143103"/>
                </a:lnTo>
                <a:lnTo>
                  <a:pt x="5214861" y="142417"/>
                </a:lnTo>
                <a:lnTo>
                  <a:pt x="5214175" y="142417"/>
                </a:lnTo>
                <a:lnTo>
                  <a:pt x="5214175" y="141732"/>
                </a:lnTo>
                <a:lnTo>
                  <a:pt x="5213578" y="142417"/>
                </a:lnTo>
                <a:lnTo>
                  <a:pt x="5212283" y="144487"/>
                </a:lnTo>
                <a:lnTo>
                  <a:pt x="5214861" y="146545"/>
                </a:lnTo>
                <a:lnTo>
                  <a:pt x="5218049" y="147929"/>
                </a:lnTo>
                <a:lnTo>
                  <a:pt x="5220030" y="147929"/>
                </a:lnTo>
                <a:close/>
              </a:path>
              <a:path w="9144000" h="398779">
                <a:moveTo>
                  <a:pt x="5220030" y="121094"/>
                </a:moveTo>
                <a:lnTo>
                  <a:pt x="5219344" y="121094"/>
                </a:lnTo>
                <a:lnTo>
                  <a:pt x="5219344" y="121780"/>
                </a:lnTo>
                <a:lnTo>
                  <a:pt x="5220030" y="121094"/>
                </a:lnTo>
                <a:close/>
              </a:path>
              <a:path w="9144000" h="398779">
                <a:moveTo>
                  <a:pt x="5220627" y="145173"/>
                </a:moveTo>
                <a:lnTo>
                  <a:pt x="5219344" y="145173"/>
                </a:lnTo>
                <a:lnTo>
                  <a:pt x="5218455" y="145643"/>
                </a:lnTo>
                <a:lnTo>
                  <a:pt x="5220627" y="145173"/>
                </a:lnTo>
                <a:close/>
              </a:path>
              <a:path w="9144000" h="398779">
                <a:moveTo>
                  <a:pt x="5220627" y="137604"/>
                </a:moveTo>
                <a:lnTo>
                  <a:pt x="5219344" y="137604"/>
                </a:lnTo>
                <a:lnTo>
                  <a:pt x="5219344" y="138290"/>
                </a:lnTo>
                <a:lnTo>
                  <a:pt x="5220030" y="138290"/>
                </a:lnTo>
                <a:lnTo>
                  <a:pt x="5220627" y="137604"/>
                </a:lnTo>
                <a:close/>
              </a:path>
              <a:path w="9144000" h="398779">
                <a:moveTo>
                  <a:pt x="5220627" y="120408"/>
                </a:moveTo>
                <a:lnTo>
                  <a:pt x="5220030" y="121094"/>
                </a:lnTo>
                <a:lnTo>
                  <a:pt x="5220627" y="121780"/>
                </a:lnTo>
                <a:lnTo>
                  <a:pt x="5220627" y="120408"/>
                </a:lnTo>
                <a:close/>
              </a:path>
              <a:path w="9144000" h="398779">
                <a:moveTo>
                  <a:pt x="5220627" y="81191"/>
                </a:moveTo>
                <a:lnTo>
                  <a:pt x="5216156" y="80492"/>
                </a:lnTo>
                <a:lnTo>
                  <a:pt x="5213578" y="81191"/>
                </a:lnTo>
                <a:lnTo>
                  <a:pt x="5210314" y="84632"/>
                </a:lnTo>
                <a:lnTo>
                  <a:pt x="5213070" y="85051"/>
                </a:lnTo>
                <a:lnTo>
                  <a:pt x="5213578" y="85318"/>
                </a:lnTo>
                <a:lnTo>
                  <a:pt x="5218049" y="86690"/>
                </a:lnTo>
                <a:lnTo>
                  <a:pt x="5218912" y="85318"/>
                </a:lnTo>
                <a:lnTo>
                  <a:pt x="5219344" y="84632"/>
                </a:lnTo>
                <a:lnTo>
                  <a:pt x="5217820" y="84226"/>
                </a:lnTo>
                <a:lnTo>
                  <a:pt x="5219357" y="82562"/>
                </a:lnTo>
                <a:lnTo>
                  <a:pt x="5220627" y="81191"/>
                </a:lnTo>
                <a:close/>
              </a:path>
              <a:path w="9144000" h="398779">
                <a:moveTo>
                  <a:pt x="5220627" y="76377"/>
                </a:moveTo>
                <a:lnTo>
                  <a:pt x="5220030" y="73621"/>
                </a:lnTo>
                <a:lnTo>
                  <a:pt x="5218049" y="73621"/>
                </a:lnTo>
                <a:lnTo>
                  <a:pt x="5216753" y="71551"/>
                </a:lnTo>
                <a:lnTo>
                  <a:pt x="5215471" y="72936"/>
                </a:lnTo>
                <a:lnTo>
                  <a:pt x="5215471" y="77749"/>
                </a:lnTo>
                <a:lnTo>
                  <a:pt x="5220627" y="76377"/>
                </a:lnTo>
                <a:close/>
              </a:path>
              <a:path w="9144000" h="398779">
                <a:moveTo>
                  <a:pt x="5221313" y="23393"/>
                </a:moveTo>
                <a:lnTo>
                  <a:pt x="5219344" y="24079"/>
                </a:lnTo>
                <a:lnTo>
                  <a:pt x="5218696" y="23393"/>
                </a:lnTo>
                <a:lnTo>
                  <a:pt x="5217452" y="22072"/>
                </a:lnTo>
                <a:lnTo>
                  <a:pt x="5217452" y="23393"/>
                </a:lnTo>
                <a:lnTo>
                  <a:pt x="5217401" y="22021"/>
                </a:lnTo>
                <a:lnTo>
                  <a:pt x="5217452" y="21336"/>
                </a:lnTo>
                <a:lnTo>
                  <a:pt x="5216753" y="21336"/>
                </a:lnTo>
                <a:lnTo>
                  <a:pt x="5214175" y="21336"/>
                </a:lnTo>
                <a:lnTo>
                  <a:pt x="5212893" y="23393"/>
                </a:lnTo>
                <a:lnTo>
                  <a:pt x="5216156" y="23393"/>
                </a:lnTo>
                <a:lnTo>
                  <a:pt x="5218049" y="24079"/>
                </a:lnTo>
                <a:lnTo>
                  <a:pt x="5220030" y="24765"/>
                </a:lnTo>
                <a:lnTo>
                  <a:pt x="5220665" y="24079"/>
                </a:lnTo>
                <a:lnTo>
                  <a:pt x="5221313" y="23393"/>
                </a:lnTo>
                <a:close/>
              </a:path>
              <a:path w="9144000" h="398779">
                <a:moveTo>
                  <a:pt x="5223205" y="136232"/>
                </a:moveTo>
                <a:lnTo>
                  <a:pt x="5220627" y="137604"/>
                </a:lnTo>
                <a:lnTo>
                  <a:pt x="5221922" y="137604"/>
                </a:lnTo>
                <a:lnTo>
                  <a:pt x="5223205" y="136918"/>
                </a:lnTo>
                <a:lnTo>
                  <a:pt x="5223205" y="136232"/>
                </a:lnTo>
                <a:close/>
              </a:path>
              <a:path w="9144000" h="398779">
                <a:moveTo>
                  <a:pt x="5223205" y="89446"/>
                </a:moveTo>
                <a:lnTo>
                  <a:pt x="5216156" y="89446"/>
                </a:lnTo>
                <a:lnTo>
                  <a:pt x="5215471" y="90817"/>
                </a:lnTo>
                <a:lnTo>
                  <a:pt x="5217452" y="90817"/>
                </a:lnTo>
                <a:lnTo>
                  <a:pt x="5216156" y="92202"/>
                </a:lnTo>
                <a:lnTo>
                  <a:pt x="5214861" y="92202"/>
                </a:lnTo>
                <a:lnTo>
                  <a:pt x="5214861" y="92887"/>
                </a:lnTo>
                <a:lnTo>
                  <a:pt x="5215471" y="92887"/>
                </a:lnTo>
                <a:lnTo>
                  <a:pt x="5215471" y="93573"/>
                </a:lnTo>
                <a:lnTo>
                  <a:pt x="5217452" y="93573"/>
                </a:lnTo>
                <a:lnTo>
                  <a:pt x="5219344" y="94259"/>
                </a:lnTo>
                <a:lnTo>
                  <a:pt x="5220627" y="94259"/>
                </a:lnTo>
                <a:lnTo>
                  <a:pt x="5220627" y="92202"/>
                </a:lnTo>
                <a:lnTo>
                  <a:pt x="5223205" y="89446"/>
                </a:lnTo>
                <a:close/>
              </a:path>
              <a:path w="9144000" h="398779">
                <a:moveTo>
                  <a:pt x="5224500" y="110083"/>
                </a:moveTo>
                <a:lnTo>
                  <a:pt x="5223205" y="110083"/>
                </a:lnTo>
                <a:lnTo>
                  <a:pt x="5221922" y="109397"/>
                </a:lnTo>
                <a:lnTo>
                  <a:pt x="5221313" y="110769"/>
                </a:lnTo>
                <a:lnTo>
                  <a:pt x="5223205" y="111455"/>
                </a:lnTo>
                <a:lnTo>
                  <a:pt x="5224500" y="110769"/>
                </a:lnTo>
                <a:lnTo>
                  <a:pt x="5224500" y="110083"/>
                </a:lnTo>
                <a:close/>
              </a:path>
              <a:path w="9144000" h="398779">
                <a:moveTo>
                  <a:pt x="5227764" y="107353"/>
                </a:moveTo>
                <a:lnTo>
                  <a:pt x="5227078" y="108115"/>
                </a:lnTo>
                <a:lnTo>
                  <a:pt x="5227078" y="108750"/>
                </a:lnTo>
                <a:lnTo>
                  <a:pt x="5227764" y="108115"/>
                </a:lnTo>
                <a:lnTo>
                  <a:pt x="5227764" y="107353"/>
                </a:lnTo>
                <a:close/>
              </a:path>
              <a:path w="9144000" h="398779">
                <a:moveTo>
                  <a:pt x="5229060" y="141732"/>
                </a:moveTo>
                <a:lnTo>
                  <a:pt x="5225186" y="141732"/>
                </a:lnTo>
                <a:lnTo>
                  <a:pt x="5223891" y="142417"/>
                </a:lnTo>
                <a:lnTo>
                  <a:pt x="5222608" y="143802"/>
                </a:lnTo>
                <a:lnTo>
                  <a:pt x="5222608" y="144487"/>
                </a:lnTo>
                <a:lnTo>
                  <a:pt x="5221922" y="143802"/>
                </a:lnTo>
                <a:lnTo>
                  <a:pt x="5221313" y="144487"/>
                </a:lnTo>
                <a:lnTo>
                  <a:pt x="5220627" y="144487"/>
                </a:lnTo>
                <a:lnTo>
                  <a:pt x="5220627" y="145173"/>
                </a:lnTo>
                <a:lnTo>
                  <a:pt x="5220627" y="145859"/>
                </a:lnTo>
                <a:lnTo>
                  <a:pt x="5221922" y="145859"/>
                </a:lnTo>
                <a:lnTo>
                  <a:pt x="5221922" y="145173"/>
                </a:lnTo>
                <a:lnTo>
                  <a:pt x="5223205" y="145173"/>
                </a:lnTo>
                <a:lnTo>
                  <a:pt x="5224500" y="144487"/>
                </a:lnTo>
                <a:lnTo>
                  <a:pt x="5225186" y="144487"/>
                </a:lnTo>
                <a:lnTo>
                  <a:pt x="5225783" y="143802"/>
                </a:lnTo>
                <a:lnTo>
                  <a:pt x="5226482" y="143802"/>
                </a:lnTo>
                <a:lnTo>
                  <a:pt x="5227078" y="143103"/>
                </a:lnTo>
                <a:lnTo>
                  <a:pt x="5227764" y="143103"/>
                </a:lnTo>
                <a:lnTo>
                  <a:pt x="5227764" y="142417"/>
                </a:lnTo>
                <a:lnTo>
                  <a:pt x="5229060" y="142417"/>
                </a:lnTo>
                <a:lnTo>
                  <a:pt x="5229060" y="141732"/>
                </a:lnTo>
                <a:close/>
              </a:path>
              <a:path w="9144000" h="398779">
                <a:moveTo>
                  <a:pt x="5229657" y="104686"/>
                </a:moveTo>
                <a:lnTo>
                  <a:pt x="5229060" y="103924"/>
                </a:lnTo>
                <a:lnTo>
                  <a:pt x="5227764" y="103289"/>
                </a:lnTo>
                <a:lnTo>
                  <a:pt x="5227078" y="101892"/>
                </a:lnTo>
                <a:lnTo>
                  <a:pt x="5227078" y="102527"/>
                </a:lnTo>
                <a:lnTo>
                  <a:pt x="5226482" y="103289"/>
                </a:lnTo>
                <a:lnTo>
                  <a:pt x="5227764" y="104686"/>
                </a:lnTo>
                <a:lnTo>
                  <a:pt x="5229657" y="104686"/>
                </a:lnTo>
                <a:close/>
              </a:path>
              <a:path w="9144000" h="398779">
                <a:moveTo>
                  <a:pt x="5232235" y="15824"/>
                </a:moveTo>
                <a:lnTo>
                  <a:pt x="5232222" y="14389"/>
                </a:lnTo>
                <a:lnTo>
                  <a:pt x="5231638" y="12395"/>
                </a:lnTo>
                <a:lnTo>
                  <a:pt x="5229060" y="9639"/>
                </a:lnTo>
                <a:lnTo>
                  <a:pt x="5224056" y="12966"/>
                </a:lnTo>
                <a:lnTo>
                  <a:pt x="5221922" y="7569"/>
                </a:lnTo>
                <a:lnTo>
                  <a:pt x="5214861" y="11010"/>
                </a:lnTo>
                <a:lnTo>
                  <a:pt x="5214175" y="12395"/>
                </a:lnTo>
                <a:lnTo>
                  <a:pt x="5215471" y="13081"/>
                </a:lnTo>
                <a:lnTo>
                  <a:pt x="5215471" y="14452"/>
                </a:lnTo>
                <a:lnTo>
                  <a:pt x="5225186" y="15824"/>
                </a:lnTo>
                <a:lnTo>
                  <a:pt x="5224615" y="14389"/>
                </a:lnTo>
                <a:lnTo>
                  <a:pt x="5225783" y="16510"/>
                </a:lnTo>
                <a:lnTo>
                  <a:pt x="5223205" y="19964"/>
                </a:lnTo>
                <a:lnTo>
                  <a:pt x="5227536" y="17995"/>
                </a:lnTo>
                <a:lnTo>
                  <a:pt x="5230342" y="19265"/>
                </a:lnTo>
                <a:lnTo>
                  <a:pt x="5231638" y="17195"/>
                </a:lnTo>
                <a:lnTo>
                  <a:pt x="5232235" y="15824"/>
                </a:lnTo>
                <a:close/>
              </a:path>
              <a:path w="9144000" h="398779">
                <a:moveTo>
                  <a:pt x="5232920" y="99860"/>
                </a:moveTo>
                <a:lnTo>
                  <a:pt x="5229657" y="92240"/>
                </a:lnTo>
                <a:lnTo>
                  <a:pt x="5225186" y="94272"/>
                </a:lnTo>
                <a:lnTo>
                  <a:pt x="5225783" y="98463"/>
                </a:lnTo>
                <a:lnTo>
                  <a:pt x="5229060" y="99098"/>
                </a:lnTo>
                <a:lnTo>
                  <a:pt x="5232235" y="99860"/>
                </a:lnTo>
                <a:lnTo>
                  <a:pt x="5232920" y="99860"/>
                </a:lnTo>
                <a:close/>
              </a:path>
              <a:path w="9144000" h="398779">
                <a:moveTo>
                  <a:pt x="5233530" y="62649"/>
                </a:moveTo>
                <a:lnTo>
                  <a:pt x="5233225" y="62331"/>
                </a:lnTo>
                <a:lnTo>
                  <a:pt x="5233060" y="62522"/>
                </a:lnTo>
                <a:lnTo>
                  <a:pt x="5233530" y="62649"/>
                </a:lnTo>
                <a:close/>
              </a:path>
              <a:path w="9144000" h="398779">
                <a:moveTo>
                  <a:pt x="5233530" y="51612"/>
                </a:moveTo>
                <a:lnTo>
                  <a:pt x="5232920" y="51612"/>
                </a:lnTo>
                <a:lnTo>
                  <a:pt x="5231638" y="51612"/>
                </a:lnTo>
                <a:lnTo>
                  <a:pt x="5233530" y="52298"/>
                </a:lnTo>
                <a:lnTo>
                  <a:pt x="5233530" y="51612"/>
                </a:lnTo>
                <a:close/>
              </a:path>
              <a:path w="9144000" h="398779">
                <a:moveTo>
                  <a:pt x="5234813" y="105270"/>
                </a:moveTo>
                <a:lnTo>
                  <a:pt x="5232920" y="105270"/>
                </a:lnTo>
                <a:lnTo>
                  <a:pt x="5232235" y="106641"/>
                </a:lnTo>
                <a:lnTo>
                  <a:pt x="5229657" y="105270"/>
                </a:lnTo>
                <a:lnTo>
                  <a:pt x="5229657" y="107327"/>
                </a:lnTo>
                <a:lnTo>
                  <a:pt x="5231638" y="106641"/>
                </a:lnTo>
                <a:lnTo>
                  <a:pt x="5230952" y="108026"/>
                </a:lnTo>
                <a:lnTo>
                  <a:pt x="5232920" y="108026"/>
                </a:lnTo>
                <a:lnTo>
                  <a:pt x="5232920" y="107327"/>
                </a:lnTo>
                <a:lnTo>
                  <a:pt x="5234813" y="105270"/>
                </a:lnTo>
                <a:close/>
              </a:path>
              <a:path w="9144000" h="398779">
                <a:moveTo>
                  <a:pt x="5235511" y="71551"/>
                </a:moveTo>
                <a:lnTo>
                  <a:pt x="5234813" y="72237"/>
                </a:lnTo>
                <a:lnTo>
                  <a:pt x="5233530" y="72237"/>
                </a:lnTo>
                <a:lnTo>
                  <a:pt x="5233530" y="73621"/>
                </a:lnTo>
                <a:lnTo>
                  <a:pt x="5234216" y="72936"/>
                </a:lnTo>
                <a:lnTo>
                  <a:pt x="5234813" y="72936"/>
                </a:lnTo>
                <a:lnTo>
                  <a:pt x="5235511" y="72237"/>
                </a:lnTo>
                <a:lnTo>
                  <a:pt x="5235511" y="71551"/>
                </a:lnTo>
                <a:close/>
              </a:path>
              <a:path w="9144000" h="398779">
                <a:moveTo>
                  <a:pt x="5235511" y="49542"/>
                </a:moveTo>
                <a:lnTo>
                  <a:pt x="5234216" y="48844"/>
                </a:lnTo>
                <a:lnTo>
                  <a:pt x="5234216" y="49542"/>
                </a:lnTo>
                <a:lnTo>
                  <a:pt x="5232920" y="49542"/>
                </a:lnTo>
                <a:lnTo>
                  <a:pt x="5232920" y="50914"/>
                </a:lnTo>
                <a:lnTo>
                  <a:pt x="5233530" y="50914"/>
                </a:lnTo>
                <a:lnTo>
                  <a:pt x="5235511" y="51612"/>
                </a:lnTo>
                <a:lnTo>
                  <a:pt x="5235511" y="50914"/>
                </a:lnTo>
                <a:lnTo>
                  <a:pt x="5235511" y="49542"/>
                </a:lnTo>
                <a:close/>
              </a:path>
              <a:path w="9144000" h="398779">
                <a:moveTo>
                  <a:pt x="5236794" y="64681"/>
                </a:moveTo>
                <a:lnTo>
                  <a:pt x="5234216" y="64046"/>
                </a:lnTo>
                <a:lnTo>
                  <a:pt x="5233530" y="63411"/>
                </a:lnTo>
                <a:lnTo>
                  <a:pt x="5232933" y="62649"/>
                </a:lnTo>
                <a:lnTo>
                  <a:pt x="5232235" y="63411"/>
                </a:lnTo>
                <a:lnTo>
                  <a:pt x="5232920" y="62649"/>
                </a:lnTo>
                <a:lnTo>
                  <a:pt x="5233060" y="62522"/>
                </a:lnTo>
                <a:lnTo>
                  <a:pt x="5225783" y="60617"/>
                </a:lnTo>
                <a:lnTo>
                  <a:pt x="5221922" y="62014"/>
                </a:lnTo>
                <a:lnTo>
                  <a:pt x="5225783" y="67475"/>
                </a:lnTo>
                <a:lnTo>
                  <a:pt x="5228133" y="66624"/>
                </a:lnTo>
                <a:lnTo>
                  <a:pt x="5227764" y="67475"/>
                </a:lnTo>
                <a:lnTo>
                  <a:pt x="5229060" y="68237"/>
                </a:lnTo>
                <a:lnTo>
                  <a:pt x="5230342" y="68237"/>
                </a:lnTo>
                <a:lnTo>
                  <a:pt x="5230952" y="67475"/>
                </a:lnTo>
                <a:lnTo>
                  <a:pt x="5233530" y="66840"/>
                </a:lnTo>
                <a:lnTo>
                  <a:pt x="5234216" y="65443"/>
                </a:lnTo>
                <a:lnTo>
                  <a:pt x="5236794" y="64681"/>
                </a:lnTo>
                <a:close/>
              </a:path>
              <a:path w="9144000" h="398779">
                <a:moveTo>
                  <a:pt x="5237391" y="61252"/>
                </a:moveTo>
                <a:lnTo>
                  <a:pt x="5232920" y="55791"/>
                </a:lnTo>
                <a:lnTo>
                  <a:pt x="5230952" y="54394"/>
                </a:lnTo>
                <a:lnTo>
                  <a:pt x="5228374" y="55791"/>
                </a:lnTo>
                <a:lnTo>
                  <a:pt x="5230952" y="59982"/>
                </a:lnTo>
                <a:lnTo>
                  <a:pt x="5233225" y="62331"/>
                </a:lnTo>
                <a:lnTo>
                  <a:pt x="5233530" y="62014"/>
                </a:lnTo>
                <a:lnTo>
                  <a:pt x="5237391" y="61252"/>
                </a:lnTo>
                <a:close/>
              </a:path>
              <a:path w="9144000" h="398779">
                <a:moveTo>
                  <a:pt x="5239372" y="38531"/>
                </a:moveTo>
                <a:lnTo>
                  <a:pt x="5234216" y="37160"/>
                </a:lnTo>
                <a:lnTo>
                  <a:pt x="5232235" y="38531"/>
                </a:lnTo>
                <a:lnTo>
                  <a:pt x="5223891" y="41973"/>
                </a:lnTo>
                <a:lnTo>
                  <a:pt x="5229657" y="44043"/>
                </a:lnTo>
                <a:lnTo>
                  <a:pt x="5232920" y="43345"/>
                </a:lnTo>
                <a:lnTo>
                  <a:pt x="5239372" y="38531"/>
                </a:lnTo>
                <a:close/>
              </a:path>
              <a:path w="9144000" h="398779">
                <a:moveTo>
                  <a:pt x="5239372" y="33718"/>
                </a:moveTo>
                <a:lnTo>
                  <a:pt x="5235511" y="30962"/>
                </a:lnTo>
                <a:lnTo>
                  <a:pt x="5234216" y="33020"/>
                </a:lnTo>
                <a:lnTo>
                  <a:pt x="5225186" y="33020"/>
                </a:lnTo>
                <a:lnTo>
                  <a:pt x="5228374" y="35788"/>
                </a:lnTo>
                <a:lnTo>
                  <a:pt x="5229657" y="34404"/>
                </a:lnTo>
                <a:lnTo>
                  <a:pt x="5239372" y="33718"/>
                </a:lnTo>
                <a:close/>
              </a:path>
              <a:path w="9144000" h="398779">
                <a:moveTo>
                  <a:pt x="5240667" y="121831"/>
                </a:moveTo>
                <a:lnTo>
                  <a:pt x="5238089" y="121196"/>
                </a:lnTo>
                <a:lnTo>
                  <a:pt x="5236794" y="121831"/>
                </a:lnTo>
                <a:lnTo>
                  <a:pt x="5236108" y="123228"/>
                </a:lnTo>
                <a:lnTo>
                  <a:pt x="5238686" y="123863"/>
                </a:lnTo>
                <a:lnTo>
                  <a:pt x="5239372" y="121831"/>
                </a:lnTo>
                <a:lnTo>
                  <a:pt x="5240667" y="121831"/>
                </a:lnTo>
                <a:close/>
              </a:path>
              <a:path w="9144000" h="398779">
                <a:moveTo>
                  <a:pt x="5241264" y="20650"/>
                </a:moveTo>
                <a:lnTo>
                  <a:pt x="5239982" y="20650"/>
                </a:lnTo>
                <a:lnTo>
                  <a:pt x="5239982" y="19964"/>
                </a:lnTo>
                <a:lnTo>
                  <a:pt x="5239372" y="19964"/>
                </a:lnTo>
                <a:lnTo>
                  <a:pt x="5239372" y="17195"/>
                </a:lnTo>
                <a:lnTo>
                  <a:pt x="5237391" y="14452"/>
                </a:lnTo>
                <a:lnTo>
                  <a:pt x="5235219" y="16332"/>
                </a:lnTo>
                <a:lnTo>
                  <a:pt x="5232235" y="14452"/>
                </a:lnTo>
                <a:lnTo>
                  <a:pt x="5233530" y="16510"/>
                </a:lnTo>
                <a:lnTo>
                  <a:pt x="5232920" y="19265"/>
                </a:lnTo>
                <a:lnTo>
                  <a:pt x="5234216" y="21336"/>
                </a:lnTo>
                <a:lnTo>
                  <a:pt x="5230952" y="24765"/>
                </a:lnTo>
                <a:lnTo>
                  <a:pt x="5230342" y="24079"/>
                </a:lnTo>
                <a:lnTo>
                  <a:pt x="5229657" y="27533"/>
                </a:lnTo>
                <a:lnTo>
                  <a:pt x="5235511" y="29591"/>
                </a:lnTo>
                <a:lnTo>
                  <a:pt x="5238686" y="26149"/>
                </a:lnTo>
                <a:lnTo>
                  <a:pt x="5238381" y="24765"/>
                </a:lnTo>
                <a:lnTo>
                  <a:pt x="5238089" y="23393"/>
                </a:lnTo>
                <a:lnTo>
                  <a:pt x="5238089" y="22707"/>
                </a:lnTo>
                <a:lnTo>
                  <a:pt x="5238686" y="22707"/>
                </a:lnTo>
                <a:lnTo>
                  <a:pt x="5238686" y="22021"/>
                </a:lnTo>
                <a:lnTo>
                  <a:pt x="5241264" y="22021"/>
                </a:lnTo>
                <a:lnTo>
                  <a:pt x="5241264" y="20650"/>
                </a:lnTo>
                <a:close/>
              </a:path>
              <a:path w="9144000" h="398779">
                <a:moveTo>
                  <a:pt x="5244541" y="63411"/>
                </a:moveTo>
                <a:lnTo>
                  <a:pt x="5241950" y="62014"/>
                </a:lnTo>
                <a:lnTo>
                  <a:pt x="5241264" y="59982"/>
                </a:lnTo>
                <a:lnTo>
                  <a:pt x="5238089" y="58585"/>
                </a:lnTo>
                <a:lnTo>
                  <a:pt x="5238686" y="60617"/>
                </a:lnTo>
                <a:lnTo>
                  <a:pt x="5240667" y="66078"/>
                </a:lnTo>
                <a:lnTo>
                  <a:pt x="5244541" y="63411"/>
                </a:lnTo>
                <a:close/>
              </a:path>
              <a:path w="9144000" h="398779">
                <a:moveTo>
                  <a:pt x="5246421" y="144983"/>
                </a:moveTo>
                <a:lnTo>
                  <a:pt x="5243842" y="144564"/>
                </a:lnTo>
                <a:lnTo>
                  <a:pt x="5243842" y="145199"/>
                </a:lnTo>
                <a:lnTo>
                  <a:pt x="5244541" y="145961"/>
                </a:lnTo>
                <a:lnTo>
                  <a:pt x="5246421" y="145199"/>
                </a:lnTo>
                <a:lnTo>
                  <a:pt x="5246421" y="144983"/>
                </a:lnTo>
                <a:close/>
              </a:path>
              <a:path w="9144000" h="398779">
                <a:moveTo>
                  <a:pt x="5246421" y="12395"/>
                </a:moveTo>
                <a:lnTo>
                  <a:pt x="5245849" y="9639"/>
                </a:lnTo>
                <a:lnTo>
                  <a:pt x="5244541" y="3454"/>
                </a:lnTo>
                <a:lnTo>
                  <a:pt x="5237391" y="6197"/>
                </a:lnTo>
                <a:lnTo>
                  <a:pt x="5238089" y="10325"/>
                </a:lnTo>
                <a:lnTo>
                  <a:pt x="5238686" y="9639"/>
                </a:lnTo>
                <a:lnTo>
                  <a:pt x="5240667" y="13081"/>
                </a:lnTo>
                <a:lnTo>
                  <a:pt x="5246421" y="12395"/>
                </a:lnTo>
                <a:close/>
              </a:path>
              <a:path w="9144000" h="398779">
                <a:moveTo>
                  <a:pt x="5246649" y="145021"/>
                </a:moveTo>
                <a:lnTo>
                  <a:pt x="5246421" y="144564"/>
                </a:lnTo>
                <a:lnTo>
                  <a:pt x="5246421" y="144983"/>
                </a:lnTo>
                <a:lnTo>
                  <a:pt x="5246649" y="145021"/>
                </a:lnTo>
                <a:close/>
              </a:path>
              <a:path w="9144000" h="398779">
                <a:moveTo>
                  <a:pt x="5247716" y="35788"/>
                </a:moveTo>
                <a:lnTo>
                  <a:pt x="5245138" y="35090"/>
                </a:lnTo>
                <a:lnTo>
                  <a:pt x="5245824" y="33718"/>
                </a:lnTo>
                <a:lnTo>
                  <a:pt x="5242560" y="33718"/>
                </a:lnTo>
                <a:lnTo>
                  <a:pt x="5242560" y="35788"/>
                </a:lnTo>
                <a:lnTo>
                  <a:pt x="5241264" y="36474"/>
                </a:lnTo>
                <a:lnTo>
                  <a:pt x="5243246" y="37160"/>
                </a:lnTo>
                <a:lnTo>
                  <a:pt x="5245824" y="36474"/>
                </a:lnTo>
                <a:lnTo>
                  <a:pt x="5247716" y="35788"/>
                </a:lnTo>
                <a:close/>
              </a:path>
              <a:path w="9144000" h="398779">
                <a:moveTo>
                  <a:pt x="5248402" y="41973"/>
                </a:moveTo>
                <a:lnTo>
                  <a:pt x="5247119" y="40589"/>
                </a:lnTo>
                <a:lnTo>
                  <a:pt x="5245824" y="39903"/>
                </a:lnTo>
                <a:lnTo>
                  <a:pt x="5244541" y="39903"/>
                </a:lnTo>
                <a:lnTo>
                  <a:pt x="5242560" y="39217"/>
                </a:lnTo>
                <a:lnTo>
                  <a:pt x="5239372" y="40589"/>
                </a:lnTo>
                <a:lnTo>
                  <a:pt x="5237391" y="44043"/>
                </a:lnTo>
                <a:lnTo>
                  <a:pt x="5242560" y="44729"/>
                </a:lnTo>
                <a:lnTo>
                  <a:pt x="5246421" y="45415"/>
                </a:lnTo>
                <a:lnTo>
                  <a:pt x="5248402" y="41973"/>
                </a:lnTo>
                <a:close/>
              </a:path>
              <a:path w="9144000" h="398779">
                <a:moveTo>
                  <a:pt x="5249011" y="138341"/>
                </a:moveTo>
                <a:lnTo>
                  <a:pt x="5248478" y="137782"/>
                </a:lnTo>
                <a:lnTo>
                  <a:pt x="5248402" y="136309"/>
                </a:lnTo>
                <a:lnTo>
                  <a:pt x="5245824" y="136309"/>
                </a:lnTo>
                <a:lnTo>
                  <a:pt x="5244541" y="135547"/>
                </a:lnTo>
                <a:lnTo>
                  <a:pt x="5245138" y="137706"/>
                </a:lnTo>
                <a:lnTo>
                  <a:pt x="5240667" y="137706"/>
                </a:lnTo>
                <a:lnTo>
                  <a:pt x="5243246" y="139103"/>
                </a:lnTo>
                <a:lnTo>
                  <a:pt x="5243246" y="138341"/>
                </a:lnTo>
                <a:lnTo>
                  <a:pt x="5243842" y="138341"/>
                </a:lnTo>
                <a:lnTo>
                  <a:pt x="5243842" y="139103"/>
                </a:lnTo>
                <a:lnTo>
                  <a:pt x="5243246" y="139103"/>
                </a:lnTo>
                <a:lnTo>
                  <a:pt x="5241950" y="139738"/>
                </a:lnTo>
                <a:lnTo>
                  <a:pt x="5241950" y="141135"/>
                </a:lnTo>
                <a:lnTo>
                  <a:pt x="5241264" y="141770"/>
                </a:lnTo>
                <a:lnTo>
                  <a:pt x="5242560" y="141770"/>
                </a:lnTo>
                <a:lnTo>
                  <a:pt x="5242560" y="142532"/>
                </a:lnTo>
                <a:lnTo>
                  <a:pt x="5243246" y="141770"/>
                </a:lnTo>
                <a:lnTo>
                  <a:pt x="5243842" y="141770"/>
                </a:lnTo>
                <a:lnTo>
                  <a:pt x="5243842" y="139738"/>
                </a:lnTo>
                <a:lnTo>
                  <a:pt x="5245138" y="139738"/>
                </a:lnTo>
                <a:lnTo>
                  <a:pt x="5247119" y="140373"/>
                </a:lnTo>
                <a:lnTo>
                  <a:pt x="5248402" y="139738"/>
                </a:lnTo>
                <a:lnTo>
                  <a:pt x="5249011" y="138341"/>
                </a:lnTo>
                <a:close/>
              </a:path>
              <a:path w="9144000" h="398779">
                <a:moveTo>
                  <a:pt x="5250294" y="145199"/>
                </a:moveTo>
                <a:lnTo>
                  <a:pt x="5247716" y="145199"/>
                </a:lnTo>
                <a:lnTo>
                  <a:pt x="5246738" y="145199"/>
                </a:lnTo>
                <a:lnTo>
                  <a:pt x="5247119" y="145961"/>
                </a:lnTo>
                <a:lnTo>
                  <a:pt x="5250294" y="145199"/>
                </a:lnTo>
                <a:close/>
              </a:path>
              <a:path w="9144000" h="398779">
                <a:moveTo>
                  <a:pt x="5250294" y="52298"/>
                </a:moveTo>
                <a:lnTo>
                  <a:pt x="5249850" y="50228"/>
                </a:lnTo>
                <a:lnTo>
                  <a:pt x="5249697" y="49542"/>
                </a:lnTo>
                <a:lnTo>
                  <a:pt x="5247716" y="48844"/>
                </a:lnTo>
                <a:lnTo>
                  <a:pt x="5247056" y="48844"/>
                </a:lnTo>
                <a:lnTo>
                  <a:pt x="5247056" y="49542"/>
                </a:lnTo>
                <a:lnTo>
                  <a:pt x="5246421" y="50228"/>
                </a:lnTo>
                <a:lnTo>
                  <a:pt x="5246421" y="49542"/>
                </a:lnTo>
                <a:lnTo>
                  <a:pt x="5247056" y="49542"/>
                </a:lnTo>
                <a:lnTo>
                  <a:pt x="5247056" y="48844"/>
                </a:lnTo>
                <a:lnTo>
                  <a:pt x="5243842" y="48844"/>
                </a:lnTo>
                <a:lnTo>
                  <a:pt x="5243842" y="52984"/>
                </a:lnTo>
                <a:lnTo>
                  <a:pt x="5246421" y="53670"/>
                </a:lnTo>
                <a:lnTo>
                  <a:pt x="5247119" y="52298"/>
                </a:lnTo>
                <a:lnTo>
                  <a:pt x="5250294" y="52298"/>
                </a:lnTo>
                <a:close/>
              </a:path>
              <a:path w="9144000" h="398779">
                <a:moveTo>
                  <a:pt x="5250294" y="27533"/>
                </a:moveTo>
                <a:lnTo>
                  <a:pt x="5249011" y="28219"/>
                </a:lnTo>
                <a:lnTo>
                  <a:pt x="5245824" y="26835"/>
                </a:lnTo>
                <a:lnTo>
                  <a:pt x="5246421" y="28219"/>
                </a:lnTo>
                <a:lnTo>
                  <a:pt x="5245824" y="29591"/>
                </a:lnTo>
                <a:lnTo>
                  <a:pt x="5249011" y="28905"/>
                </a:lnTo>
                <a:lnTo>
                  <a:pt x="5249697" y="29591"/>
                </a:lnTo>
                <a:lnTo>
                  <a:pt x="5250294" y="28905"/>
                </a:lnTo>
                <a:lnTo>
                  <a:pt x="5250294" y="28219"/>
                </a:lnTo>
                <a:lnTo>
                  <a:pt x="5250294" y="27533"/>
                </a:lnTo>
                <a:close/>
              </a:path>
              <a:path w="9144000" h="398779">
                <a:moveTo>
                  <a:pt x="5250980" y="141135"/>
                </a:moveTo>
                <a:lnTo>
                  <a:pt x="5247716" y="141770"/>
                </a:lnTo>
                <a:lnTo>
                  <a:pt x="5247716" y="145021"/>
                </a:lnTo>
                <a:lnTo>
                  <a:pt x="5250332" y="145021"/>
                </a:lnTo>
                <a:lnTo>
                  <a:pt x="5250967" y="141871"/>
                </a:lnTo>
                <a:lnTo>
                  <a:pt x="5250980" y="141135"/>
                </a:lnTo>
                <a:close/>
              </a:path>
              <a:path w="9144000" h="398779">
                <a:moveTo>
                  <a:pt x="5250980" y="126657"/>
                </a:moveTo>
                <a:lnTo>
                  <a:pt x="5250294" y="126657"/>
                </a:lnTo>
                <a:lnTo>
                  <a:pt x="5250294" y="126022"/>
                </a:lnTo>
                <a:lnTo>
                  <a:pt x="5249011" y="126657"/>
                </a:lnTo>
                <a:lnTo>
                  <a:pt x="5247716" y="126657"/>
                </a:lnTo>
                <a:lnTo>
                  <a:pt x="5247716" y="127292"/>
                </a:lnTo>
                <a:lnTo>
                  <a:pt x="5248402" y="128689"/>
                </a:lnTo>
                <a:lnTo>
                  <a:pt x="5249697" y="127292"/>
                </a:lnTo>
                <a:lnTo>
                  <a:pt x="5250980" y="126657"/>
                </a:lnTo>
                <a:close/>
              </a:path>
              <a:path w="9144000" h="398779">
                <a:moveTo>
                  <a:pt x="5254168" y="78524"/>
                </a:moveTo>
                <a:lnTo>
                  <a:pt x="5250980" y="78524"/>
                </a:lnTo>
                <a:lnTo>
                  <a:pt x="5249697" y="79921"/>
                </a:lnTo>
                <a:lnTo>
                  <a:pt x="5251589" y="79921"/>
                </a:lnTo>
                <a:lnTo>
                  <a:pt x="5252872" y="80556"/>
                </a:lnTo>
                <a:lnTo>
                  <a:pt x="5252872" y="79921"/>
                </a:lnTo>
                <a:lnTo>
                  <a:pt x="5254168" y="79921"/>
                </a:lnTo>
                <a:lnTo>
                  <a:pt x="5254168" y="78524"/>
                </a:lnTo>
                <a:close/>
              </a:path>
              <a:path w="9144000" h="398779">
                <a:moveTo>
                  <a:pt x="5254853" y="120434"/>
                </a:moveTo>
                <a:lnTo>
                  <a:pt x="5252872" y="119799"/>
                </a:lnTo>
                <a:lnTo>
                  <a:pt x="5252275" y="120434"/>
                </a:lnTo>
                <a:lnTo>
                  <a:pt x="5249011" y="123228"/>
                </a:lnTo>
                <a:lnTo>
                  <a:pt x="5252275" y="123228"/>
                </a:lnTo>
                <a:lnTo>
                  <a:pt x="5253571" y="122593"/>
                </a:lnTo>
                <a:lnTo>
                  <a:pt x="5254853" y="120434"/>
                </a:lnTo>
                <a:close/>
              </a:path>
              <a:path w="9144000" h="398779">
                <a:moveTo>
                  <a:pt x="5254853" y="75730"/>
                </a:moveTo>
                <a:lnTo>
                  <a:pt x="5253266" y="70269"/>
                </a:lnTo>
                <a:lnTo>
                  <a:pt x="5252275" y="66840"/>
                </a:lnTo>
                <a:lnTo>
                  <a:pt x="5246421" y="66840"/>
                </a:lnTo>
                <a:lnTo>
                  <a:pt x="5246421" y="66078"/>
                </a:lnTo>
                <a:lnTo>
                  <a:pt x="5244541" y="66078"/>
                </a:lnTo>
                <a:lnTo>
                  <a:pt x="5241950" y="65443"/>
                </a:lnTo>
                <a:lnTo>
                  <a:pt x="5241950" y="66840"/>
                </a:lnTo>
                <a:lnTo>
                  <a:pt x="5243842" y="67475"/>
                </a:lnTo>
                <a:lnTo>
                  <a:pt x="5245824" y="68872"/>
                </a:lnTo>
                <a:lnTo>
                  <a:pt x="5245138" y="70904"/>
                </a:lnTo>
                <a:lnTo>
                  <a:pt x="5247716" y="70904"/>
                </a:lnTo>
                <a:lnTo>
                  <a:pt x="5247716" y="70269"/>
                </a:lnTo>
                <a:lnTo>
                  <a:pt x="5249697" y="71666"/>
                </a:lnTo>
                <a:lnTo>
                  <a:pt x="5250980" y="72936"/>
                </a:lnTo>
                <a:lnTo>
                  <a:pt x="5252872" y="74333"/>
                </a:lnTo>
                <a:lnTo>
                  <a:pt x="5254853" y="75730"/>
                </a:lnTo>
                <a:close/>
              </a:path>
              <a:path w="9144000" h="398779">
                <a:moveTo>
                  <a:pt x="5255450" y="137706"/>
                </a:moveTo>
                <a:lnTo>
                  <a:pt x="5253571" y="136309"/>
                </a:lnTo>
                <a:lnTo>
                  <a:pt x="5250294" y="136309"/>
                </a:lnTo>
                <a:lnTo>
                  <a:pt x="5251589" y="141135"/>
                </a:lnTo>
                <a:lnTo>
                  <a:pt x="5251589" y="140373"/>
                </a:lnTo>
                <a:lnTo>
                  <a:pt x="5252872" y="139103"/>
                </a:lnTo>
                <a:lnTo>
                  <a:pt x="5255450" y="137706"/>
                </a:lnTo>
                <a:close/>
              </a:path>
              <a:path w="9144000" h="398779">
                <a:moveTo>
                  <a:pt x="5257089" y="69900"/>
                </a:moveTo>
                <a:lnTo>
                  <a:pt x="5256746" y="70269"/>
                </a:lnTo>
                <a:lnTo>
                  <a:pt x="5256962" y="70269"/>
                </a:lnTo>
                <a:lnTo>
                  <a:pt x="5257089" y="69900"/>
                </a:lnTo>
                <a:close/>
              </a:path>
              <a:path w="9144000" h="398779">
                <a:moveTo>
                  <a:pt x="5258041" y="68872"/>
                </a:moveTo>
                <a:lnTo>
                  <a:pt x="5257431" y="68237"/>
                </a:lnTo>
                <a:lnTo>
                  <a:pt x="5254853" y="67475"/>
                </a:lnTo>
                <a:lnTo>
                  <a:pt x="5254168" y="68237"/>
                </a:lnTo>
                <a:lnTo>
                  <a:pt x="5257431" y="68872"/>
                </a:lnTo>
                <a:lnTo>
                  <a:pt x="5257089" y="69900"/>
                </a:lnTo>
                <a:lnTo>
                  <a:pt x="5258041" y="68872"/>
                </a:lnTo>
                <a:close/>
              </a:path>
              <a:path w="9144000" h="398779">
                <a:moveTo>
                  <a:pt x="5258727" y="24079"/>
                </a:moveTo>
                <a:lnTo>
                  <a:pt x="5258041" y="24765"/>
                </a:lnTo>
                <a:lnTo>
                  <a:pt x="5256746" y="24765"/>
                </a:lnTo>
                <a:lnTo>
                  <a:pt x="5255450" y="24079"/>
                </a:lnTo>
                <a:lnTo>
                  <a:pt x="5252872" y="28219"/>
                </a:lnTo>
                <a:lnTo>
                  <a:pt x="5251589" y="29591"/>
                </a:lnTo>
                <a:lnTo>
                  <a:pt x="5258041" y="30276"/>
                </a:lnTo>
                <a:lnTo>
                  <a:pt x="5258727" y="25463"/>
                </a:lnTo>
                <a:lnTo>
                  <a:pt x="5258727" y="24765"/>
                </a:lnTo>
                <a:lnTo>
                  <a:pt x="5258727" y="24079"/>
                </a:lnTo>
                <a:close/>
              </a:path>
              <a:path w="9144000" h="398779">
                <a:moveTo>
                  <a:pt x="5258727" y="15138"/>
                </a:moveTo>
                <a:lnTo>
                  <a:pt x="5256149" y="15138"/>
                </a:lnTo>
                <a:lnTo>
                  <a:pt x="5256149" y="17195"/>
                </a:lnTo>
                <a:lnTo>
                  <a:pt x="5257431" y="17195"/>
                </a:lnTo>
                <a:lnTo>
                  <a:pt x="5258041" y="16510"/>
                </a:lnTo>
                <a:lnTo>
                  <a:pt x="5258727" y="16510"/>
                </a:lnTo>
                <a:lnTo>
                  <a:pt x="5258727" y="15138"/>
                </a:lnTo>
                <a:close/>
              </a:path>
              <a:path w="9144000" h="398779">
                <a:moveTo>
                  <a:pt x="5259324" y="100495"/>
                </a:moveTo>
                <a:lnTo>
                  <a:pt x="5258041" y="99860"/>
                </a:lnTo>
                <a:lnTo>
                  <a:pt x="5258041" y="98463"/>
                </a:lnTo>
                <a:lnTo>
                  <a:pt x="5256746" y="98463"/>
                </a:lnTo>
                <a:lnTo>
                  <a:pt x="5255450" y="99098"/>
                </a:lnTo>
                <a:lnTo>
                  <a:pt x="5255450" y="101257"/>
                </a:lnTo>
                <a:lnTo>
                  <a:pt x="5257431" y="101257"/>
                </a:lnTo>
                <a:lnTo>
                  <a:pt x="5258041" y="100495"/>
                </a:lnTo>
                <a:lnTo>
                  <a:pt x="5259324" y="100495"/>
                </a:lnTo>
                <a:close/>
              </a:path>
              <a:path w="9144000" h="398779">
                <a:moveTo>
                  <a:pt x="5261305" y="123863"/>
                </a:moveTo>
                <a:lnTo>
                  <a:pt x="5260010" y="123228"/>
                </a:lnTo>
                <a:lnTo>
                  <a:pt x="5258041" y="123863"/>
                </a:lnTo>
                <a:lnTo>
                  <a:pt x="5257431" y="123863"/>
                </a:lnTo>
                <a:lnTo>
                  <a:pt x="5258041" y="124625"/>
                </a:lnTo>
                <a:lnTo>
                  <a:pt x="5258041" y="125399"/>
                </a:lnTo>
                <a:lnTo>
                  <a:pt x="5257431" y="125260"/>
                </a:lnTo>
                <a:lnTo>
                  <a:pt x="5257431" y="127292"/>
                </a:lnTo>
                <a:lnTo>
                  <a:pt x="5258041" y="128054"/>
                </a:lnTo>
                <a:lnTo>
                  <a:pt x="5261305" y="128054"/>
                </a:lnTo>
                <a:lnTo>
                  <a:pt x="5261305" y="126657"/>
                </a:lnTo>
                <a:lnTo>
                  <a:pt x="5260619" y="126022"/>
                </a:lnTo>
                <a:lnTo>
                  <a:pt x="5258778" y="125577"/>
                </a:lnTo>
                <a:lnTo>
                  <a:pt x="5259324" y="125260"/>
                </a:lnTo>
                <a:lnTo>
                  <a:pt x="5260619" y="125260"/>
                </a:lnTo>
                <a:lnTo>
                  <a:pt x="5261305" y="124625"/>
                </a:lnTo>
                <a:lnTo>
                  <a:pt x="5261305" y="123863"/>
                </a:lnTo>
                <a:close/>
              </a:path>
              <a:path w="9144000" h="398779">
                <a:moveTo>
                  <a:pt x="5261305" y="70269"/>
                </a:moveTo>
                <a:lnTo>
                  <a:pt x="5256962" y="70269"/>
                </a:lnTo>
                <a:lnTo>
                  <a:pt x="5256746" y="70904"/>
                </a:lnTo>
                <a:lnTo>
                  <a:pt x="5258727" y="71666"/>
                </a:lnTo>
                <a:lnTo>
                  <a:pt x="5261305" y="70269"/>
                </a:lnTo>
                <a:close/>
              </a:path>
              <a:path w="9144000" h="398779">
                <a:moveTo>
                  <a:pt x="5261305" y="50914"/>
                </a:moveTo>
                <a:lnTo>
                  <a:pt x="5258041" y="50914"/>
                </a:lnTo>
                <a:lnTo>
                  <a:pt x="5257431" y="51612"/>
                </a:lnTo>
                <a:lnTo>
                  <a:pt x="5257431" y="52298"/>
                </a:lnTo>
                <a:lnTo>
                  <a:pt x="5261305" y="52298"/>
                </a:lnTo>
                <a:lnTo>
                  <a:pt x="5261305" y="50914"/>
                </a:lnTo>
                <a:close/>
              </a:path>
              <a:path w="9144000" h="398779">
                <a:moveTo>
                  <a:pt x="5263832" y="101841"/>
                </a:moveTo>
                <a:lnTo>
                  <a:pt x="5263629" y="101625"/>
                </a:lnTo>
                <a:lnTo>
                  <a:pt x="5263197" y="101892"/>
                </a:lnTo>
                <a:lnTo>
                  <a:pt x="5263832" y="101841"/>
                </a:lnTo>
                <a:close/>
              </a:path>
              <a:path w="9144000" h="398779">
                <a:moveTo>
                  <a:pt x="5265775" y="59220"/>
                </a:moveTo>
                <a:lnTo>
                  <a:pt x="5263197" y="58585"/>
                </a:lnTo>
                <a:lnTo>
                  <a:pt x="5262588" y="59220"/>
                </a:lnTo>
                <a:lnTo>
                  <a:pt x="5261699" y="58585"/>
                </a:lnTo>
                <a:lnTo>
                  <a:pt x="5260619" y="57823"/>
                </a:lnTo>
                <a:lnTo>
                  <a:pt x="5260010" y="57823"/>
                </a:lnTo>
                <a:lnTo>
                  <a:pt x="5259324" y="58585"/>
                </a:lnTo>
                <a:lnTo>
                  <a:pt x="5258727" y="58585"/>
                </a:lnTo>
                <a:lnTo>
                  <a:pt x="5255450" y="57188"/>
                </a:lnTo>
                <a:lnTo>
                  <a:pt x="5254853" y="58585"/>
                </a:lnTo>
                <a:lnTo>
                  <a:pt x="5251589" y="57823"/>
                </a:lnTo>
                <a:lnTo>
                  <a:pt x="5249011" y="60617"/>
                </a:lnTo>
                <a:lnTo>
                  <a:pt x="5247716" y="63411"/>
                </a:lnTo>
                <a:lnTo>
                  <a:pt x="5251589" y="64681"/>
                </a:lnTo>
                <a:lnTo>
                  <a:pt x="5252872" y="64046"/>
                </a:lnTo>
                <a:lnTo>
                  <a:pt x="5253571" y="64046"/>
                </a:lnTo>
                <a:lnTo>
                  <a:pt x="5254853" y="63411"/>
                </a:lnTo>
                <a:lnTo>
                  <a:pt x="5260010" y="64046"/>
                </a:lnTo>
                <a:lnTo>
                  <a:pt x="5261305" y="63411"/>
                </a:lnTo>
                <a:lnTo>
                  <a:pt x="5264480" y="62014"/>
                </a:lnTo>
                <a:lnTo>
                  <a:pt x="5265178" y="61252"/>
                </a:lnTo>
                <a:lnTo>
                  <a:pt x="5265178" y="59982"/>
                </a:lnTo>
                <a:lnTo>
                  <a:pt x="5265775" y="59220"/>
                </a:lnTo>
                <a:close/>
              </a:path>
              <a:path w="9144000" h="398779">
                <a:moveTo>
                  <a:pt x="5266461" y="99860"/>
                </a:moveTo>
                <a:lnTo>
                  <a:pt x="5264480" y="99860"/>
                </a:lnTo>
                <a:lnTo>
                  <a:pt x="5263883" y="99098"/>
                </a:lnTo>
                <a:lnTo>
                  <a:pt x="5261902" y="99860"/>
                </a:lnTo>
                <a:lnTo>
                  <a:pt x="5263629" y="101625"/>
                </a:lnTo>
                <a:lnTo>
                  <a:pt x="5266461" y="99860"/>
                </a:lnTo>
                <a:close/>
              </a:path>
              <a:path w="9144000" h="398779">
                <a:moveTo>
                  <a:pt x="5267071" y="106083"/>
                </a:moveTo>
                <a:lnTo>
                  <a:pt x="5261902" y="106083"/>
                </a:lnTo>
                <a:lnTo>
                  <a:pt x="5261775" y="106083"/>
                </a:lnTo>
                <a:lnTo>
                  <a:pt x="5261305" y="108750"/>
                </a:lnTo>
                <a:lnTo>
                  <a:pt x="5265775" y="108750"/>
                </a:lnTo>
                <a:lnTo>
                  <a:pt x="5266461" y="108115"/>
                </a:lnTo>
                <a:lnTo>
                  <a:pt x="5267071" y="106718"/>
                </a:lnTo>
                <a:lnTo>
                  <a:pt x="5267071" y="106083"/>
                </a:lnTo>
                <a:close/>
              </a:path>
              <a:path w="9144000" h="398779">
                <a:moveTo>
                  <a:pt x="5267185" y="96177"/>
                </a:moveTo>
                <a:lnTo>
                  <a:pt x="5266817" y="96342"/>
                </a:lnTo>
                <a:lnTo>
                  <a:pt x="5267071" y="96431"/>
                </a:lnTo>
                <a:lnTo>
                  <a:pt x="5267185" y="96177"/>
                </a:lnTo>
                <a:close/>
              </a:path>
              <a:path w="9144000" h="398779">
                <a:moveTo>
                  <a:pt x="5268353" y="95669"/>
                </a:moveTo>
                <a:lnTo>
                  <a:pt x="5267757" y="95034"/>
                </a:lnTo>
                <a:lnTo>
                  <a:pt x="5267185" y="96177"/>
                </a:lnTo>
                <a:lnTo>
                  <a:pt x="5268353" y="95669"/>
                </a:lnTo>
                <a:close/>
              </a:path>
              <a:path w="9144000" h="398779">
                <a:moveTo>
                  <a:pt x="5269649" y="40589"/>
                </a:moveTo>
                <a:lnTo>
                  <a:pt x="5269128" y="37846"/>
                </a:lnTo>
                <a:lnTo>
                  <a:pt x="5268874" y="36474"/>
                </a:lnTo>
                <a:lnTo>
                  <a:pt x="5268353" y="33718"/>
                </a:lnTo>
                <a:lnTo>
                  <a:pt x="5260010" y="36474"/>
                </a:lnTo>
                <a:lnTo>
                  <a:pt x="5256746" y="32334"/>
                </a:lnTo>
                <a:lnTo>
                  <a:pt x="5256149" y="35788"/>
                </a:lnTo>
                <a:lnTo>
                  <a:pt x="5258041" y="39217"/>
                </a:lnTo>
                <a:lnTo>
                  <a:pt x="5261902" y="41287"/>
                </a:lnTo>
                <a:lnTo>
                  <a:pt x="5265178" y="37846"/>
                </a:lnTo>
                <a:lnTo>
                  <a:pt x="5264480" y="40589"/>
                </a:lnTo>
                <a:lnTo>
                  <a:pt x="5269649" y="40589"/>
                </a:lnTo>
                <a:close/>
              </a:path>
              <a:path w="9144000" h="398779">
                <a:moveTo>
                  <a:pt x="5270335" y="70904"/>
                </a:moveTo>
                <a:lnTo>
                  <a:pt x="5268353" y="69507"/>
                </a:lnTo>
                <a:lnTo>
                  <a:pt x="5267757" y="70904"/>
                </a:lnTo>
                <a:lnTo>
                  <a:pt x="5265775" y="72301"/>
                </a:lnTo>
                <a:lnTo>
                  <a:pt x="5267071" y="74333"/>
                </a:lnTo>
                <a:lnTo>
                  <a:pt x="5268353" y="74333"/>
                </a:lnTo>
                <a:lnTo>
                  <a:pt x="5268353" y="72936"/>
                </a:lnTo>
                <a:lnTo>
                  <a:pt x="5270335" y="70904"/>
                </a:lnTo>
                <a:close/>
              </a:path>
              <a:path w="9144000" h="398779">
                <a:moveTo>
                  <a:pt x="5272913" y="34404"/>
                </a:moveTo>
                <a:lnTo>
                  <a:pt x="5271465" y="28867"/>
                </a:lnTo>
                <a:lnTo>
                  <a:pt x="5271617" y="28905"/>
                </a:lnTo>
                <a:lnTo>
                  <a:pt x="5271617" y="28219"/>
                </a:lnTo>
                <a:lnTo>
                  <a:pt x="5271262" y="28092"/>
                </a:lnTo>
                <a:lnTo>
                  <a:pt x="5270932" y="26835"/>
                </a:lnTo>
                <a:lnTo>
                  <a:pt x="5269789" y="27241"/>
                </a:lnTo>
                <a:lnTo>
                  <a:pt x="5270335" y="26149"/>
                </a:lnTo>
                <a:lnTo>
                  <a:pt x="5269039" y="25463"/>
                </a:lnTo>
                <a:lnTo>
                  <a:pt x="5269039" y="26835"/>
                </a:lnTo>
                <a:lnTo>
                  <a:pt x="5267757" y="26835"/>
                </a:lnTo>
                <a:lnTo>
                  <a:pt x="5267757" y="27978"/>
                </a:lnTo>
                <a:lnTo>
                  <a:pt x="5265178" y="28905"/>
                </a:lnTo>
                <a:lnTo>
                  <a:pt x="5266461" y="32334"/>
                </a:lnTo>
                <a:lnTo>
                  <a:pt x="5268353" y="33718"/>
                </a:lnTo>
                <a:lnTo>
                  <a:pt x="5270335" y="35090"/>
                </a:lnTo>
                <a:lnTo>
                  <a:pt x="5272913" y="34404"/>
                </a:lnTo>
                <a:close/>
              </a:path>
              <a:path w="9144000" h="398779">
                <a:moveTo>
                  <a:pt x="5273510" y="71666"/>
                </a:moveTo>
                <a:lnTo>
                  <a:pt x="5271617" y="71666"/>
                </a:lnTo>
                <a:lnTo>
                  <a:pt x="5270932" y="72301"/>
                </a:lnTo>
                <a:lnTo>
                  <a:pt x="5269649" y="73698"/>
                </a:lnTo>
                <a:lnTo>
                  <a:pt x="5272227" y="73698"/>
                </a:lnTo>
                <a:lnTo>
                  <a:pt x="5273510" y="71666"/>
                </a:lnTo>
                <a:close/>
              </a:path>
              <a:path w="9144000" h="398779">
                <a:moveTo>
                  <a:pt x="5274208" y="101892"/>
                </a:moveTo>
                <a:lnTo>
                  <a:pt x="5272227" y="101892"/>
                </a:lnTo>
                <a:lnTo>
                  <a:pt x="5272913" y="102527"/>
                </a:lnTo>
                <a:lnTo>
                  <a:pt x="5270932" y="104686"/>
                </a:lnTo>
                <a:lnTo>
                  <a:pt x="5273510" y="103924"/>
                </a:lnTo>
                <a:lnTo>
                  <a:pt x="5272913" y="103289"/>
                </a:lnTo>
                <a:lnTo>
                  <a:pt x="5274208" y="101892"/>
                </a:lnTo>
                <a:close/>
              </a:path>
              <a:path w="9144000" h="398779">
                <a:moveTo>
                  <a:pt x="5274208" y="18580"/>
                </a:moveTo>
                <a:lnTo>
                  <a:pt x="5271617" y="17894"/>
                </a:lnTo>
                <a:lnTo>
                  <a:pt x="5270335" y="18580"/>
                </a:lnTo>
                <a:lnTo>
                  <a:pt x="5263197" y="23393"/>
                </a:lnTo>
                <a:lnTo>
                  <a:pt x="5273510" y="23393"/>
                </a:lnTo>
                <a:lnTo>
                  <a:pt x="5274208" y="18580"/>
                </a:lnTo>
                <a:close/>
              </a:path>
              <a:path w="9144000" h="398779">
                <a:moveTo>
                  <a:pt x="5274208" y="15824"/>
                </a:moveTo>
                <a:lnTo>
                  <a:pt x="5273510" y="10325"/>
                </a:lnTo>
                <a:lnTo>
                  <a:pt x="5270335" y="10325"/>
                </a:lnTo>
                <a:lnTo>
                  <a:pt x="5265178" y="11010"/>
                </a:lnTo>
                <a:lnTo>
                  <a:pt x="5270932" y="15824"/>
                </a:lnTo>
                <a:lnTo>
                  <a:pt x="5272227" y="16510"/>
                </a:lnTo>
                <a:lnTo>
                  <a:pt x="5274208" y="15824"/>
                </a:lnTo>
                <a:close/>
              </a:path>
              <a:path w="9144000" h="398779">
                <a:moveTo>
                  <a:pt x="5276100" y="110147"/>
                </a:moveTo>
                <a:lnTo>
                  <a:pt x="5272913" y="110147"/>
                </a:lnTo>
                <a:lnTo>
                  <a:pt x="5274208" y="110782"/>
                </a:lnTo>
                <a:lnTo>
                  <a:pt x="5271986" y="111975"/>
                </a:lnTo>
                <a:lnTo>
                  <a:pt x="5269039" y="109512"/>
                </a:lnTo>
                <a:lnTo>
                  <a:pt x="5269039" y="111544"/>
                </a:lnTo>
                <a:lnTo>
                  <a:pt x="5265775" y="112179"/>
                </a:lnTo>
                <a:lnTo>
                  <a:pt x="5265775" y="110782"/>
                </a:lnTo>
                <a:lnTo>
                  <a:pt x="5263883" y="110782"/>
                </a:lnTo>
                <a:lnTo>
                  <a:pt x="5262588" y="110782"/>
                </a:lnTo>
                <a:lnTo>
                  <a:pt x="5259184" y="110782"/>
                </a:lnTo>
                <a:lnTo>
                  <a:pt x="5258727" y="112941"/>
                </a:lnTo>
                <a:lnTo>
                  <a:pt x="5257558" y="110985"/>
                </a:lnTo>
                <a:lnTo>
                  <a:pt x="5257317" y="111163"/>
                </a:lnTo>
                <a:lnTo>
                  <a:pt x="5257431" y="110782"/>
                </a:lnTo>
                <a:lnTo>
                  <a:pt x="5257558" y="110985"/>
                </a:lnTo>
                <a:lnTo>
                  <a:pt x="5257851" y="110782"/>
                </a:lnTo>
                <a:lnTo>
                  <a:pt x="5258727" y="110147"/>
                </a:lnTo>
                <a:lnTo>
                  <a:pt x="5259324" y="106718"/>
                </a:lnTo>
                <a:lnTo>
                  <a:pt x="5256149" y="106083"/>
                </a:lnTo>
                <a:lnTo>
                  <a:pt x="5259032" y="104686"/>
                </a:lnTo>
                <a:lnTo>
                  <a:pt x="5259641" y="104394"/>
                </a:lnTo>
                <a:lnTo>
                  <a:pt x="5259324" y="105321"/>
                </a:lnTo>
                <a:lnTo>
                  <a:pt x="5261305" y="105321"/>
                </a:lnTo>
                <a:lnTo>
                  <a:pt x="5261800" y="105943"/>
                </a:lnTo>
                <a:lnTo>
                  <a:pt x="5261902" y="104686"/>
                </a:lnTo>
                <a:lnTo>
                  <a:pt x="5262588" y="103924"/>
                </a:lnTo>
                <a:lnTo>
                  <a:pt x="5263197" y="103924"/>
                </a:lnTo>
                <a:lnTo>
                  <a:pt x="5261902" y="105321"/>
                </a:lnTo>
                <a:lnTo>
                  <a:pt x="5261902" y="105943"/>
                </a:lnTo>
                <a:lnTo>
                  <a:pt x="5267071" y="105943"/>
                </a:lnTo>
                <a:lnTo>
                  <a:pt x="5267071" y="105321"/>
                </a:lnTo>
                <a:lnTo>
                  <a:pt x="5268430" y="103924"/>
                </a:lnTo>
                <a:lnTo>
                  <a:pt x="5269039" y="103289"/>
                </a:lnTo>
                <a:lnTo>
                  <a:pt x="5268353" y="102527"/>
                </a:lnTo>
                <a:lnTo>
                  <a:pt x="5271617" y="103289"/>
                </a:lnTo>
                <a:lnTo>
                  <a:pt x="5271363" y="102527"/>
                </a:lnTo>
                <a:lnTo>
                  <a:pt x="5270932" y="101257"/>
                </a:lnTo>
                <a:lnTo>
                  <a:pt x="5263832" y="101841"/>
                </a:lnTo>
                <a:lnTo>
                  <a:pt x="5263883" y="102527"/>
                </a:lnTo>
                <a:lnTo>
                  <a:pt x="5261902" y="103289"/>
                </a:lnTo>
                <a:lnTo>
                  <a:pt x="5260162" y="103289"/>
                </a:lnTo>
                <a:lnTo>
                  <a:pt x="5258727" y="101257"/>
                </a:lnTo>
                <a:lnTo>
                  <a:pt x="5256149" y="101892"/>
                </a:lnTo>
                <a:lnTo>
                  <a:pt x="5257431" y="103924"/>
                </a:lnTo>
                <a:lnTo>
                  <a:pt x="5254168" y="103924"/>
                </a:lnTo>
                <a:lnTo>
                  <a:pt x="5254168" y="101892"/>
                </a:lnTo>
                <a:lnTo>
                  <a:pt x="5251589" y="102527"/>
                </a:lnTo>
                <a:lnTo>
                  <a:pt x="5250294" y="104686"/>
                </a:lnTo>
                <a:lnTo>
                  <a:pt x="5248402" y="103289"/>
                </a:lnTo>
                <a:lnTo>
                  <a:pt x="5249697" y="102527"/>
                </a:lnTo>
                <a:lnTo>
                  <a:pt x="5250294" y="101257"/>
                </a:lnTo>
                <a:lnTo>
                  <a:pt x="5250294" y="99860"/>
                </a:lnTo>
                <a:lnTo>
                  <a:pt x="5251589" y="99860"/>
                </a:lnTo>
                <a:lnTo>
                  <a:pt x="5250980" y="97828"/>
                </a:lnTo>
                <a:lnTo>
                  <a:pt x="5251589" y="97828"/>
                </a:lnTo>
                <a:lnTo>
                  <a:pt x="5250980" y="97066"/>
                </a:lnTo>
                <a:lnTo>
                  <a:pt x="5250294" y="97066"/>
                </a:lnTo>
                <a:lnTo>
                  <a:pt x="5250218" y="95415"/>
                </a:lnTo>
                <a:lnTo>
                  <a:pt x="5249697" y="93637"/>
                </a:lnTo>
                <a:lnTo>
                  <a:pt x="5249697" y="91605"/>
                </a:lnTo>
                <a:lnTo>
                  <a:pt x="5239982" y="96431"/>
                </a:lnTo>
                <a:lnTo>
                  <a:pt x="5243246" y="101892"/>
                </a:lnTo>
                <a:lnTo>
                  <a:pt x="5248402" y="106718"/>
                </a:lnTo>
                <a:lnTo>
                  <a:pt x="5248402" y="112179"/>
                </a:lnTo>
                <a:lnTo>
                  <a:pt x="5247716" y="111544"/>
                </a:lnTo>
                <a:lnTo>
                  <a:pt x="5247411" y="111163"/>
                </a:lnTo>
                <a:lnTo>
                  <a:pt x="5248402" y="112179"/>
                </a:lnTo>
                <a:lnTo>
                  <a:pt x="5248402" y="106718"/>
                </a:lnTo>
                <a:lnTo>
                  <a:pt x="5243842" y="108750"/>
                </a:lnTo>
                <a:lnTo>
                  <a:pt x="5246421" y="110147"/>
                </a:lnTo>
                <a:lnTo>
                  <a:pt x="5247030" y="110782"/>
                </a:lnTo>
                <a:lnTo>
                  <a:pt x="5245138" y="110782"/>
                </a:lnTo>
                <a:lnTo>
                  <a:pt x="5245138" y="113576"/>
                </a:lnTo>
                <a:lnTo>
                  <a:pt x="5243246" y="112941"/>
                </a:lnTo>
                <a:lnTo>
                  <a:pt x="5239982" y="112941"/>
                </a:lnTo>
                <a:lnTo>
                  <a:pt x="5241379" y="112179"/>
                </a:lnTo>
                <a:lnTo>
                  <a:pt x="5242560" y="111544"/>
                </a:lnTo>
                <a:lnTo>
                  <a:pt x="5243246" y="110147"/>
                </a:lnTo>
                <a:lnTo>
                  <a:pt x="5239372" y="112179"/>
                </a:lnTo>
                <a:lnTo>
                  <a:pt x="5238686" y="111544"/>
                </a:lnTo>
                <a:lnTo>
                  <a:pt x="5238089" y="110782"/>
                </a:lnTo>
                <a:lnTo>
                  <a:pt x="5237391" y="110147"/>
                </a:lnTo>
                <a:lnTo>
                  <a:pt x="5237391" y="111544"/>
                </a:lnTo>
                <a:lnTo>
                  <a:pt x="5236794" y="112179"/>
                </a:lnTo>
                <a:lnTo>
                  <a:pt x="5236794" y="112941"/>
                </a:lnTo>
                <a:lnTo>
                  <a:pt x="5236108" y="112941"/>
                </a:lnTo>
                <a:lnTo>
                  <a:pt x="5236794" y="113576"/>
                </a:lnTo>
                <a:lnTo>
                  <a:pt x="5236794" y="115608"/>
                </a:lnTo>
                <a:lnTo>
                  <a:pt x="5238686" y="115608"/>
                </a:lnTo>
                <a:lnTo>
                  <a:pt x="5238686" y="116370"/>
                </a:lnTo>
                <a:lnTo>
                  <a:pt x="5239982" y="116370"/>
                </a:lnTo>
                <a:lnTo>
                  <a:pt x="5239982" y="115608"/>
                </a:lnTo>
                <a:lnTo>
                  <a:pt x="5240667" y="114973"/>
                </a:lnTo>
                <a:lnTo>
                  <a:pt x="5241264" y="115608"/>
                </a:lnTo>
                <a:lnTo>
                  <a:pt x="5242560" y="116370"/>
                </a:lnTo>
                <a:lnTo>
                  <a:pt x="5243246" y="117005"/>
                </a:lnTo>
                <a:lnTo>
                  <a:pt x="5243246" y="116370"/>
                </a:lnTo>
                <a:lnTo>
                  <a:pt x="5243842" y="116370"/>
                </a:lnTo>
                <a:lnTo>
                  <a:pt x="5242560" y="117767"/>
                </a:lnTo>
                <a:lnTo>
                  <a:pt x="5240667" y="118402"/>
                </a:lnTo>
                <a:lnTo>
                  <a:pt x="5241950" y="120434"/>
                </a:lnTo>
                <a:lnTo>
                  <a:pt x="5245824" y="120434"/>
                </a:lnTo>
                <a:lnTo>
                  <a:pt x="5245252" y="118745"/>
                </a:lnTo>
                <a:lnTo>
                  <a:pt x="5245138" y="116370"/>
                </a:lnTo>
                <a:lnTo>
                  <a:pt x="5245824" y="116370"/>
                </a:lnTo>
                <a:lnTo>
                  <a:pt x="5246421" y="117005"/>
                </a:lnTo>
                <a:lnTo>
                  <a:pt x="5247119" y="117005"/>
                </a:lnTo>
                <a:lnTo>
                  <a:pt x="5247119" y="116370"/>
                </a:lnTo>
                <a:lnTo>
                  <a:pt x="5247119" y="114973"/>
                </a:lnTo>
                <a:lnTo>
                  <a:pt x="5248402" y="114338"/>
                </a:lnTo>
                <a:lnTo>
                  <a:pt x="5249113" y="113576"/>
                </a:lnTo>
                <a:lnTo>
                  <a:pt x="5249697" y="112941"/>
                </a:lnTo>
                <a:lnTo>
                  <a:pt x="5250980" y="114338"/>
                </a:lnTo>
                <a:lnTo>
                  <a:pt x="5251589" y="115608"/>
                </a:lnTo>
                <a:lnTo>
                  <a:pt x="5247716" y="117005"/>
                </a:lnTo>
                <a:lnTo>
                  <a:pt x="5252237" y="117767"/>
                </a:lnTo>
                <a:lnTo>
                  <a:pt x="5252224" y="118440"/>
                </a:lnTo>
                <a:lnTo>
                  <a:pt x="5251589" y="119037"/>
                </a:lnTo>
                <a:lnTo>
                  <a:pt x="5256746" y="119037"/>
                </a:lnTo>
                <a:lnTo>
                  <a:pt x="5258041" y="117767"/>
                </a:lnTo>
                <a:lnTo>
                  <a:pt x="5256746" y="117767"/>
                </a:lnTo>
                <a:lnTo>
                  <a:pt x="5256149" y="117005"/>
                </a:lnTo>
                <a:lnTo>
                  <a:pt x="5256746" y="117005"/>
                </a:lnTo>
                <a:lnTo>
                  <a:pt x="5256746" y="116370"/>
                </a:lnTo>
                <a:lnTo>
                  <a:pt x="5254853" y="116370"/>
                </a:lnTo>
                <a:lnTo>
                  <a:pt x="5254853" y="117005"/>
                </a:lnTo>
                <a:lnTo>
                  <a:pt x="5254168" y="116370"/>
                </a:lnTo>
                <a:lnTo>
                  <a:pt x="5252872" y="116370"/>
                </a:lnTo>
                <a:lnTo>
                  <a:pt x="5254853" y="112941"/>
                </a:lnTo>
                <a:lnTo>
                  <a:pt x="5255907" y="112179"/>
                </a:lnTo>
                <a:lnTo>
                  <a:pt x="5257203" y="111239"/>
                </a:lnTo>
                <a:lnTo>
                  <a:pt x="5256746" y="112179"/>
                </a:lnTo>
                <a:lnTo>
                  <a:pt x="5258041" y="114338"/>
                </a:lnTo>
                <a:lnTo>
                  <a:pt x="5256746" y="114973"/>
                </a:lnTo>
                <a:lnTo>
                  <a:pt x="5259324" y="114973"/>
                </a:lnTo>
                <a:lnTo>
                  <a:pt x="5259324" y="117767"/>
                </a:lnTo>
                <a:lnTo>
                  <a:pt x="5260619" y="119037"/>
                </a:lnTo>
                <a:lnTo>
                  <a:pt x="5264086" y="118745"/>
                </a:lnTo>
                <a:lnTo>
                  <a:pt x="5263197" y="119037"/>
                </a:lnTo>
                <a:lnTo>
                  <a:pt x="5263197" y="121196"/>
                </a:lnTo>
                <a:lnTo>
                  <a:pt x="5265775" y="122593"/>
                </a:lnTo>
                <a:lnTo>
                  <a:pt x="5266461" y="122593"/>
                </a:lnTo>
                <a:lnTo>
                  <a:pt x="5267071" y="123228"/>
                </a:lnTo>
                <a:lnTo>
                  <a:pt x="5270932" y="123228"/>
                </a:lnTo>
                <a:lnTo>
                  <a:pt x="5272227" y="122593"/>
                </a:lnTo>
                <a:lnTo>
                  <a:pt x="5273510" y="122593"/>
                </a:lnTo>
                <a:lnTo>
                  <a:pt x="5270932" y="121196"/>
                </a:lnTo>
                <a:lnTo>
                  <a:pt x="5275491" y="121196"/>
                </a:lnTo>
                <a:lnTo>
                  <a:pt x="5274805" y="120434"/>
                </a:lnTo>
                <a:lnTo>
                  <a:pt x="5273510" y="120434"/>
                </a:lnTo>
                <a:lnTo>
                  <a:pt x="5273510" y="119037"/>
                </a:lnTo>
                <a:lnTo>
                  <a:pt x="5272227" y="118402"/>
                </a:lnTo>
                <a:lnTo>
                  <a:pt x="5270932" y="118402"/>
                </a:lnTo>
                <a:lnTo>
                  <a:pt x="5270335" y="119037"/>
                </a:lnTo>
                <a:lnTo>
                  <a:pt x="5268353" y="119037"/>
                </a:lnTo>
                <a:lnTo>
                  <a:pt x="5267795" y="118440"/>
                </a:lnTo>
                <a:lnTo>
                  <a:pt x="5268353" y="118402"/>
                </a:lnTo>
                <a:lnTo>
                  <a:pt x="5271757" y="112941"/>
                </a:lnTo>
                <a:lnTo>
                  <a:pt x="5272227" y="112179"/>
                </a:lnTo>
                <a:lnTo>
                  <a:pt x="5273510" y="112179"/>
                </a:lnTo>
                <a:lnTo>
                  <a:pt x="5275491" y="111544"/>
                </a:lnTo>
                <a:lnTo>
                  <a:pt x="5276100" y="110147"/>
                </a:lnTo>
                <a:close/>
              </a:path>
              <a:path w="9144000" h="398779">
                <a:moveTo>
                  <a:pt x="5276100" y="49542"/>
                </a:moveTo>
                <a:lnTo>
                  <a:pt x="5273510" y="49542"/>
                </a:lnTo>
                <a:lnTo>
                  <a:pt x="5273510" y="51612"/>
                </a:lnTo>
                <a:lnTo>
                  <a:pt x="5272227" y="52298"/>
                </a:lnTo>
                <a:lnTo>
                  <a:pt x="5274805" y="52298"/>
                </a:lnTo>
                <a:lnTo>
                  <a:pt x="5275491" y="51612"/>
                </a:lnTo>
                <a:lnTo>
                  <a:pt x="5276100" y="49542"/>
                </a:lnTo>
                <a:close/>
              </a:path>
              <a:path w="9144000" h="398779">
                <a:moveTo>
                  <a:pt x="5277383" y="95415"/>
                </a:moveTo>
                <a:lnTo>
                  <a:pt x="5276812" y="95529"/>
                </a:lnTo>
                <a:lnTo>
                  <a:pt x="5277383" y="95669"/>
                </a:lnTo>
                <a:lnTo>
                  <a:pt x="5277383" y="95415"/>
                </a:lnTo>
                <a:close/>
              </a:path>
              <a:path w="9144000" h="398779">
                <a:moveTo>
                  <a:pt x="5277917" y="81521"/>
                </a:moveTo>
                <a:lnTo>
                  <a:pt x="5274805" y="81191"/>
                </a:lnTo>
                <a:lnTo>
                  <a:pt x="5276786" y="83985"/>
                </a:lnTo>
                <a:lnTo>
                  <a:pt x="5277917" y="81521"/>
                </a:lnTo>
                <a:close/>
              </a:path>
              <a:path w="9144000" h="398779">
                <a:moveTo>
                  <a:pt x="5278069" y="88811"/>
                </a:moveTo>
                <a:lnTo>
                  <a:pt x="5276786" y="88176"/>
                </a:lnTo>
                <a:lnTo>
                  <a:pt x="5276100" y="88176"/>
                </a:lnTo>
                <a:lnTo>
                  <a:pt x="5275491" y="87414"/>
                </a:lnTo>
                <a:lnTo>
                  <a:pt x="5274208" y="88176"/>
                </a:lnTo>
                <a:lnTo>
                  <a:pt x="5276100" y="89446"/>
                </a:lnTo>
                <a:lnTo>
                  <a:pt x="5272913" y="89446"/>
                </a:lnTo>
                <a:lnTo>
                  <a:pt x="5272227" y="88811"/>
                </a:lnTo>
                <a:lnTo>
                  <a:pt x="5272913" y="88811"/>
                </a:lnTo>
                <a:lnTo>
                  <a:pt x="5273510" y="87414"/>
                </a:lnTo>
                <a:lnTo>
                  <a:pt x="5274208" y="86017"/>
                </a:lnTo>
                <a:lnTo>
                  <a:pt x="5274208" y="84747"/>
                </a:lnTo>
                <a:lnTo>
                  <a:pt x="5274805" y="83350"/>
                </a:lnTo>
                <a:lnTo>
                  <a:pt x="5274805" y="81191"/>
                </a:lnTo>
                <a:lnTo>
                  <a:pt x="5274805" y="79921"/>
                </a:lnTo>
                <a:lnTo>
                  <a:pt x="5272913" y="81191"/>
                </a:lnTo>
                <a:lnTo>
                  <a:pt x="5272227" y="82588"/>
                </a:lnTo>
                <a:lnTo>
                  <a:pt x="5271617" y="84747"/>
                </a:lnTo>
                <a:lnTo>
                  <a:pt x="5270932" y="84747"/>
                </a:lnTo>
                <a:lnTo>
                  <a:pt x="5270335" y="86017"/>
                </a:lnTo>
                <a:lnTo>
                  <a:pt x="5269039" y="86017"/>
                </a:lnTo>
                <a:lnTo>
                  <a:pt x="5269649" y="87414"/>
                </a:lnTo>
                <a:lnTo>
                  <a:pt x="5267757" y="86779"/>
                </a:lnTo>
                <a:lnTo>
                  <a:pt x="5267376" y="86017"/>
                </a:lnTo>
                <a:lnTo>
                  <a:pt x="5270932" y="84747"/>
                </a:lnTo>
                <a:lnTo>
                  <a:pt x="5269649" y="84747"/>
                </a:lnTo>
                <a:lnTo>
                  <a:pt x="5268353" y="83985"/>
                </a:lnTo>
                <a:lnTo>
                  <a:pt x="5267236" y="85737"/>
                </a:lnTo>
                <a:lnTo>
                  <a:pt x="5267071" y="85382"/>
                </a:lnTo>
                <a:lnTo>
                  <a:pt x="5263883" y="83350"/>
                </a:lnTo>
                <a:lnTo>
                  <a:pt x="5263197" y="83845"/>
                </a:lnTo>
                <a:lnTo>
                  <a:pt x="5263197" y="88811"/>
                </a:lnTo>
                <a:lnTo>
                  <a:pt x="5263197" y="90208"/>
                </a:lnTo>
                <a:lnTo>
                  <a:pt x="5261305" y="89446"/>
                </a:lnTo>
                <a:lnTo>
                  <a:pt x="5261305" y="88811"/>
                </a:lnTo>
                <a:lnTo>
                  <a:pt x="5260619" y="88176"/>
                </a:lnTo>
                <a:lnTo>
                  <a:pt x="5261305" y="87414"/>
                </a:lnTo>
                <a:lnTo>
                  <a:pt x="5262588" y="87414"/>
                </a:lnTo>
                <a:lnTo>
                  <a:pt x="5262588" y="88176"/>
                </a:lnTo>
                <a:lnTo>
                  <a:pt x="5263197" y="88811"/>
                </a:lnTo>
                <a:lnTo>
                  <a:pt x="5263197" y="83845"/>
                </a:lnTo>
                <a:lnTo>
                  <a:pt x="5261902" y="84747"/>
                </a:lnTo>
                <a:lnTo>
                  <a:pt x="5262588" y="84747"/>
                </a:lnTo>
                <a:lnTo>
                  <a:pt x="5261902" y="86017"/>
                </a:lnTo>
                <a:lnTo>
                  <a:pt x="5260010" y="86017"/>
                </a:lnTo>
                <a:lnTo>
                  <a:pt x="5260657" y="85382"/>
                </a:lnTo>
                <a:lnTo>
                  <a:pt x="5261305" y="84747"/>
                </a:lnTo>
                <a:lnTo>
                  <a:pt x="5259324" y="84747"/>
                </a:lnTo>
                <a:lnTo>
                  <a:pt x="5258727" y="85382"/>
                </a:lnTo>
                <a:lnTo>
                  <a:pt x="5257825" y="84747"/>
                </a:lnTo>
                <a:lnTo>
                  <a:pt x="5256746" y="83985"/>
                </a:lnTo>
                <a:lnTo>
                  <a:pt x="5255450" y="83350"/>
                </a:lnTo>
                <a:lnTo>
                  <a:pt x="5253571" y="83350"/>
                </a:lnTo>
                <a:lnTo>
                  <a:pt x="5252872" y="83985"/>
                </a:lnTo>
                <a:lnTo>
                  <a:pt x="5251589" y="85382"/>
                </a:lnTo>
                <a:lnTo>
                  <a:pt x="5249697" y="86017"/>
                </a:lnTo>
                <a:lnTo>
                  <a:pt x="5250294" y="88176"/>
                </a:lnTo>
                <a:lnTo>
                  <a:pt x="5252275" y="88176"/>
                </a:lnTo>
                <a:lnTo>
                  <a:pt x="5252275" y="90843"/>
                </a:lnTo>
                <a:lnTo>
                  <a:pt x="5252872" y="92240"/>
                </a:lnTo>
                <a:lnTo>
                  <a:pt x="5253571" y="92240"/>
                </a:lnTo>
                <a:lnTo>
                  <a:pt x="5255450" y="95034"/>
                </a:lnTo>
                <a:lnTo>
                  <a:pt x="5258727" y="98463"/>
                </a:lnTo>
                <a:lnTo>
                  <a:pt x="5262588" y="98463"/>
                </a:lnTo>
                <a:lnTo>
                  <a:pt x="5263477" y="97066"/>
                </a:lnTo>
                <a:lnTo>
                  <a:pt x="5265178" y="97066"/>
                </a:lnTo>
                <a:lnTo>
                  <a:pt x="5266817" y="96342"/>
                </a:lnTo>
                <a:lnTo>
                  <a:pt x="5263197" y="95034"/>
                </a:lnTo>
                <a:lnTo>
                  <a:pt x="5263197" y="96266"/>
                </a:lnTo>
                <a:lnTo>
                  <a:pt x="5258041" y="95034"/>
                </a:lnTo>
                <a:lnTo>
                  <a:pt x="5260619" y="93002"/>
                </a:lnTo>
                <a:lnTo>
                  <a:pt x="5259324" y="92240"/>
                </a:lnTo>
                <a:lnTo>
                  <a:pt x="5258041" y="93002"/>
                </a:lnTo>
                <a:lnTo>
                  <a:pt x="5256746" y="92240"/>
                </a:lnTo>
                <a:lnTo>
                  <a:pt x="5257431" y="92240"/>
                </a:lnTo>
                <a:lnTo>
                  <a:pt x="5257431" y="91605"/>
                </a:lnTo>
                <a:lnTo>
                  <a:pt x="5258041" y="90843"/>
                </a:lnTo>
                <a:lnTo>
                  <a:pt x="5256746" y="90843"/>
                </a:lnTo>
                <a:lnTo>
                  <a:pt x="5257431" y="90208"/>
                </a:lnTo>
                <a:lnTo>
                  <a:pt x="5257431" y="88811"/>
                </a:lnTo>
                <a:lnTo>
                  <a:pt x="5258727" y="88811"/>
                </a:lnTo>
                <a:lnTo>
                  <a:pt x="5259324" y="89446"/>
                </a:lnTo>
                <a:lnTo>
                  <a:pt x="5259324" y="88811"/>
                </a:lnTo>
                <a:lnTo>
                  <a:pt x="5260010" y="89446"/>
                </a:lnTo>
                <a:lnTo>
                  <a:pt x="5260619" y="90208"/>
                </a:lnTo>
                <a:lnTo>
                  <a:pt x="5260619" y="90843"/>
                </a:lnTo>
                <a:lnTo>
                  <a:pt x="5261305" y="90208"/>
                </a:lnTo>
                <a:lnTo>
                  <a:pt x="5261305" y="90843"/>
                </a:lnTo>
                <a:lnTo>
                  <a:pt x="5265775" y="91605"/>
                </a:lnTo>
                <a:lnTo>
                  <a:pt x="5274132" y="93345"/>
                </a:lnTo>
                <a:lnTo>
                  <a:pt x="5269649" y="95669"/>
                </a:lnTo>
                <a:lnTo>
                  <a:pt x="5268353" y="97828"/>
                </a:lnTo>
                <a:lnTo>
                  <a:pt x="5272227" y="99098"/>
                </a:lnTo>
                <a:lnTo>
                  <a:pt x="5276100" y="95669"/>
                </a:lnTo>
                <a:lnTo>
                  <a:pt x="5276812" y="95529"/>
                </a:lnTo>
                <a:lnTo>
                  <a:pt x="5274805" y="95034"/>
                </a:lnTo>
                <a:lnTo>
                  <a:pt x="5274805" y="93637"/>
                </a:lnTo>
                <a:lnTo>
                  <a:pt x="5275161" y="93560"/>
                </a:lnTo>
                <a:lnTo>
                  <a:pt x="5275491" y="93637"/>
                </a:lnTo>
                <a:lnTo>
                  <a:pt x="5275567" y="93484"/>
                </a:lnTo>
                <a:lnTo>
                  <a:pt x="5278069" y="93002"/>
                </a:lnTo>
                <a:lnTo>
                  <a:pt x="5275834" y="93002"/>
                </a:lnTo>
                <a:lnTo>
                  <a:pt x="5277332" y="90208"/>
                </a:lnTo>
                <a:lnTo>
                  <a:pt x="5277739" y="89446"/>
                </a:lnTo>
                <a:lnTo>
                  <a:pt x="5278069" y="88811"/>
                </a:lnTo>
                <a:close/>
              </a:path>
              <a:path w="9144000" h="398779">
                <a:moveTo>
                  <a:pt x="5278234" y="81546"/>
                </a:moveTo>
                <a:lnTo>
                  <a:pt x="5278069" y="81191"/>
                </a:lnTo>
                <a:lnTo>
                  <a:pt x="5277917" y="81521"/>
                </a:lnTo>
                <a:lnTo>
                  <a:pt x="5278234" y="81546"/>
                </a:lnTo>
                <a:close/>
              </a:path>
              <a:path w="9144000" h="398779">
                <a:moveTo>
                  <a:pt x="5278679" y="68872"/>
                </a:moveTo>
                <a:lnTo>
                  <a:pt x="5276786" y="68237"/>
                </a:lnTo>
                <a:lnTo>
                  <a:pt x="5277383" y="69507"/>
                </a:lnTo>
                <a:lnTo>
                  <a:pt x="5273510" y="71666"/>
                </a:lnTo>
                <a:lnTo>
                  <a:pt x="5276786" y="71666"/>
                </a:lnTo>
                <a:lnTo>
                  <a:pt x="5276786" y="70269"/>
                </a:lnTo>
                <a:lnTo>
                  <a:pt x="5278679" y="68872"/>
                </a:lnTo>
                <a:close/>
              </a:path>
              <a:path w="9144000" h="398779">
                <a:moveTo>
                  <a:pt x="5279364" y="95034"/>
                </a:moveTo>
                <a:lnTo>
                  <a:pt x="5277383" y="94272"/>
                </a:lnTo>
                <a:lnTo>
                  <a:pt x="5277383" y="95415"/>
                </a:lnTo>
                <a:lnTo>
                  <a:pt x="5279364" y="95034"/>
                </a:lnTo>
                <a:close/>
              </a:path>
              <a:path w="9144000" h="398779">
                <a:moveTo>
                  <a:pt x="5280647" y="112179"/>
                </a:moveTo>
                <a:lnTo>
                  <a:pt x="5278069" y="111544"/>
                </a:lnTo>
                <a:lnTo>
                  <a:pt x="5278069" y="112941"/>
                </a:lnTo>
                <a:lnTo>
                  <a:pt x="5275491" y="112941"/>
                </a:lnTo>
                <a:lnTo>
                  <a:pt x="5276786" y="114973"/>
                </a:lnTo>
                <a:lnTo>
                  <a:pt x="5278069" y="114973"/>
                </a:lnTo>
                <a:lnTo>
                  <a:pt x="5280647" y="112179"/>
                </a:lnTo>
                <a:close/>
              </a:path>
              <a:path w="9144000" h="398779">
                <a:moveTo>
                  <a:pt x="5280647" y="81813"/>
                </a:moveTo>
                <a:lnTo>
                  <a:pt x="5278234" y="81546"/>
                </a:lnTo>
                <a:lnTo>
                  <a:pt x="5278679" y="82588"/>
                </a:lnTo>
                <a:lnTo>
                  <a:pt x="5279364" y="83985"/>
                </a:lnTo>
                <a:lnTo>
                  <a:pt x="5280647" y="82588"/>
                </a:lnTo>
                <a:lnTo>
                  <a:pt x="5280647" y="81813"/>
                </a:lnTo>
                <a:close/>
              </a:path>
              <a:path w="9144000" h="398779">
                <a:moveTo>
                  <a:pt x="5281942" y="81953"/>
                </a:moveTo>
                <a:lnTo>
                  <a:pt x="5281600" y="80556"/>
                </a:lnTo>
                <a:lnTo>
                  <a:pt x="5280647" y="80556"/>
                </a:lnTo>
                <a:lnTo>
                  <a:pt x="5280647" y="81813"/>
                </a:lnTo>
                <a:lnTo>
                  <a:pt x="5281942" y="81953"/>
                </a:lnTo>
                <a:close/>
              </a:path>
              <a:path w="9144000" h="398779">
                <a:moveTo>
                  <a:pt x="5284521" y="74333"/>
                </a:moveTo>
                <a:lnTo>
                  <a:pt x="5281942" y="72936"/>
                </a:lnTo>
                <a:lnTo>
                  <a:pt x="5281942" y="74333"/>
                </a:lnTo>
                <a:lnTo>
                  <a:pt x="5284521" y="74333"/>
                </a:lnTo>
                <a:close/>
              </a:path>
              <a:path w="9144000" h="398779">
                <a:moveTo>
                  <a:pt x="5285816" y="74333"/>
                </a:moveTo>
                <a:lnTo>
                  <a:pt x="5285130" y="74333"/>
                </a:lnTo>
                <a:lnTo>
                  <a:pt x="5284355" y="75628"/>
                </a:lnTo>
                <a:lnTo>
                  <a:pt x="5285816" y="74333"/>
                </a:lnTo>
                <a:close/>
              </a:path>
              <a:path w="9144000" h="398779">
                <a:moveTo>
                  <a:pt x="5287099" y="79921"/>
                </a:moveTo>
                <a:lnTo>
                  <a:pt x="5283835" y="76492"/>
                </a:lnTo>
                <a:lnTo>
                  <a:pt x="5284355" y="75628"/>
                </a:lnTo>
                <a:lnTo>
                  <a:pt x="5281942" y="77762"/>
                </a:lnTo>
                <a:lnTo>
                  <a:pt x="5279364" y="77127"/>
                </a:lnTo>
                <a:lnTo>
                  <a:pt x="5278679" y="75095"/>
                </a:lnTo>
                <a:lnTo>
                  <a:pt x="5280647" y="75730"/>
                </a:lnTo>
                <a:lnTo>
                  <a:pt x="5281257" y="75095"/>
                </a:lnTo>
                <a:lnTo>
                  <a:pt x="5279961" y="75095"/>
                </a:lnTo>
                <a:lnTo>
                  <a:pt x="5280647" y="73698"/>
                </a:lnTo>
                <a:lnTo>
                  <a:pt x="5278069" y="73698"/>
                </a:lnTo>
                <a:lnTo>
                  <a:pt x="5276100" y="75095"/>
                </a:lnTo>
                <a:lnTo>
                  <a:pt x="5278679" y="75730"/>
                </a:lnTo>
                <a:lnTo>
                  <a:pt x="5278069" y="77127"/>
                </a:lnTo>
                <a:lnTo>
                  <a:pt x="5278679" y="77762"/>
                </a:lnTo>
                <a:lnTo>
                  <a:pt x="5281257" y="77762"/>
                </a:lnTo>
                <a:lnTo>
                  <a:pt x="5281257" y="79159"/>
                </a:lnTo>
                <a:lnTo>
                  <a:pt x="5281600" y="80556"/>
                </a:lnTo>
                <a:lnTo>
                  <a:pt x="5282539" y="80556"/>
                </a:lnTo>
                <a:lnTo>
                  <a:pt x="5281942" y="81191"/>
                </a:lnTo>
                <a:lnTo>
                  <a:pt x="5282438" y="81813"/>
                </a:lnTo>
                <a:lnTo>
                  <a:pt x="5282539" y="82588"/>
                </a:lnTo>
                <a:lnTo>
                  <a:pt x="5281942" y="82588"/>
                </a:lnTo>
                <a:lnTo>
                  <a:pt x="5281942" y="83350"/>
                </a:lnTo>
                <a:lnTo>
                  <a:pt x="5283835" y="83350"/>
                </a:lnTo>
                <a:lnTo>
                  <a:pt x="5285130" y="82588"/>
                </a:lnTo>
                <a:lnTo>
                  <a:pt x="5285816" y="82588"/>
                </a:lnTo>
                <a:lnTo>
                  <a:pt x="5285130" y="83350"/>
                </a:lnTo>
                <a:lnTo>
                  <a:pt x="5285816" y="83985"/>
                </a:lnTo>
                <a:lnTo>
                  <a:pt x="5287099" y="83985"/>
                </a:lnTo>
                <a:lnTo>
                  <a:pt x="5287099" y="83350"/>
                </a:lnTo>
                <a:lnTo>
                  <a:pt x="5286413" y="81953"/>
                </a:lnTo>
                <a:lnTo>
                  <a:pt x="5287099" y="79921"/>
                </a:lnTo>
                <a:close/>
              </a:path>
              <a:path w="9144000" h="398779">
                <a:moveTo>
                  <a:pt x="5290972" y="135547"/>
                </a:moveTo>
                <a:lnTo>
                  <a:pt x="5287099" y="134912"/>
                </a:lnTo>
                <a:lnTo>
                  <a:pt x="5285130" y="135547"/>
                </a:lnTo>
                <a:lnTo>
                  <a:pt x="5283276" y="135026"/>
                </a:lnTo>
                <a:lnTo>
                  <a:pt x="5283276" y="137553"/>
                </a:lnTo>
                <a:lnTo>
                  <a:pt x="5283238" y="137693"/>
                </a:lnTo>
                <a:lnTo>
                  <a:pt x="5283047" y="136956"/>
                </a:lnTo>
                <a:lnTo>
                  <a:pt x="5283212" y="137617"/>
                </a:lnTo>
                <a:lnTo>
                  <a:pt x="5283276" y="135026"/>
                </a:lnTo>
                <a:lnTo>
                  <a:pt x="5282895" y="134912"/>
                </a:lnTo>
                <a:lnTo>
                  <a:pt x="5282717" y="134874"/>
                </a:lnTo>
                <a:lnTo>
                  <a:pt x="5282717" y="135610"/>
                </a:lnTo>
                <a:lnTo>
                  <a:pt x="5281714" y="134975"/>
                </a:lnTo>
                <a:lnTo>
                  <a:pt x="5281942" y="134912"/>
                </a:lnTo>
                <a:lnTo>
                  <a:pt x="5282539" y="134912"/>
                </a:lnTo>
                <a:lnTo>
                  <a:pt x="5282717" y="135610"/>
                </a:lnTo>
                <a:lnTo>
                  <a:pt x="5282717" y="134874"/>
                </a:lnTo>
                <a:lnTo>
                  <a:pt x="5280647" y="134277"/>
                </a:lnTo>
                <a:lnTo>
                  <a:pt x="5279364" y="133515"/>
                </a:lnTo>
                <a:lnTo>
                  <a:pt x="5278653" y="133400"/>
                </a:lnTo>
                <a:lnTo>
                  <a:pt x="5279415" y="132499"/>
                </a:lnTo>
                <a:lnTo>
                  <a:pt x="5275491" y="130086"/>
                </a:lnTo>
                <a:lnTo>
                  <a:pt x="5274208" y="130848"/>
                </a:lnTo>
                <a:lnTo>
                  <a:pt x="5272913" y="132118"/>
                </a:lnTo>
                <a:lnTo>
                  <a:pt x="5270932" y="132880"/>
                </a:lnTo>
                <a:lnTo>
                  <a:pt x="5270335" y="132118"/>
                </a:lnTo>
                <a:lnTo>
                  <a:pt x="5269649" y="131483"/>
                </a:lnTo>
                <a:lnTo>
                  <a:pt x="5270335" y="131483"/>
                </a:lnTo>
                <a:lnTo>
                  <a:pt x="5269649" y="130848"/>
                </a:lnTo>
                <a:lnTo>
                  <a:pt x="5270335" y="129451"/>
                </a:lnTo>
                <a:lnTo>
                  <a:pt x="5267757" y="130848"/>
                </a:lnTo>
                <a:lnTo>
                  <a:pt x="5268353" y="131483"/>
                </a:lnTo>
                <a:lnTo>
                  <a:pt x="5266461" y="130848"/>
                </a:lnTo>
                <a:lnTo>
                  <a:pt x="5264480" y="130848"/>
                </a:lnTo>
                <a:lnTo>
                  <a:pt x="5263197" y="132118"/>
                </a:lnTo>
                <a:lnTo>
                  <a:pt x="5262588" y="131483"/>
                </a:lnTo>
                <a:lnTo>
                  <a:pt x="5262588" y="130848"/>
                </a:lnTo>
                <a:lnTo>
                  <a:pt x="5261902" y="130086"/>
                </a:lnTo>
                <a:lnTo>
                  <a:pt x="5259324" y="131483"/>
                </a:lnTo>
                <a:lnTo>
                  <a:pt x="5260010" y="131483"/>
                </a:lnTo>
                <a:lnTo>
                  <a:pt x="5259667" y="132880"/>
                </a:lnTo>
                <a:lnTo>
                  <a:pt x="5259552" y="133515"/>
                </a:lnTo>
                <a:lnTo>
                  <a:pt x="5259324" y="132118"/>
                </a:lnTo>
                <a:lnTo>
                  <a:pt x="5254853" y="133515"/>
                </a:lnTo>
                <a:lnTo>
                  <a:pt x="5253571" y="135547"/>
                </a:lnTo>
                <a:lnTo>
                  <a:pt x="5257431" y="135547"/>
                </a:lnTo>
                <a:lnTo>
                  <a:pt x="5257431" y="137706"/>
                </a:lnTo>
                <a:lnTo>
                  <a:pt x="5259324" y="137706"/>
                </a:lnTo>
                <a:lnTo>
                  <a:pt x="5260010" y="136309"/>
                </a:lnTo>
                <a:lnTo>
                  <a:pt x="5259679" y="134277"/>
                </a:lnTo>
                <a:lnTo>
                  <a:pt x="5261902" y="134277"/>
                </a:lnTo>
                <a:lnTo>
                  <a:pt x="5261280" y="135610"/>
                </a:lnTo>
                <a:lnTo>
                  <a:pt x="5260581" y="137782"/>
                </a:lnTo>
                <a:lnTo>
                  <a:pt x="5260010" y="139103"/>
                </a:lnTo>
                <a:lnTo>
                  <a:pt x="5258041" y="139103"/>
                </a:lnTo>
                <a:lnTo>
                  <a:pt x="5258041" y="139738"/>
                </a:lnTo>
                <a:lnTo>
                  <a:pt x="5258727" y="140373"/>
                </a:lnTo>
                <a:lnTo>
                  <a:pt x="5260010" y="140373"/>
                </a:lnTo>
                <a:lnTo>
                  <a:pt x="5263197" y="141770"/>
                </a:lnTo>
                <a:lnTo>
                  <a:pt x="5261902" y="145199"/>
                </a:lnTo>
                <a:lnTo>
                  <a:pt x="5259324" y="146596"/>
                </a:lnTo>
                <a:lnTo>
                  <a:pt x="5267757" y="147993"/>
                </a:lnTo>
                <a:lnTo>
                  <a:pt x="5266461" y="143167"/>
                </a:lnTo>
                <a:lnTo>
                  <a:pt x="5270932" y="142532"/>
                </a:lnTo>
                <a:lnTo>
                  <a:pt x="5271211" y="141871"/>
                </a:lnTo>
                <a:lnTo>
                  <a:pt x="5272913" y="142532"/>
                </a:lnTo>
                <a:lnTo>
                  <a:pt x="5272227" y="143802"/>
                </a:lnTo>
                <a:lnTo>
                  <a:pt x="5276100" y="143802"/>
                </a:lnTo>
                <a:lnTo>
                  <a:pt x="5276100" y="144564"/>
                </a:lnTo>
                <a:lnTo>
                  <a:pt x="5276786" y="145961"/>
                </a:lnTo>
                <a:lnTo>
                  <a:pt x="5278679" y="146596"/>
                </a:lnTo>
                <a:lnTo>
                  <a:pt x="5279453" y="144983"/>
                </a:lnTo>
                <a:lnTo>
                  <a:pt x="5279961" y="143802"/>
                </a:lnTo>
                <a:lnTo>
                  <a:pt x="5281257" y="143167"/>
                </a:lnTo>
                <a:lnTo>
                  <a:pt x="5282539" y="143802"/>
                </a:lnTo>
                <a:lnTo>
                  <a:pt x="5285130" y="143802"/>
                </a:lnTo>
                <a:lnTo>
                  <a:pt x="5288394" y="144564"/>
                </a:lnTo>
                <a:lnTo>
                  <a:pt x="5288394" y="143167"/>
                </a:lnTo>
                <a:lnTo>
                  <a:pt x="5287708" y="143167"/>
                </a:lnTo>
                <a:lnTo>
                  <a:pt x="5287708" y="142532"/>
                </a:lnTo>
                <a:lnTo>
                  <a:pt x="5287099" y="141770"/>
                </a:lnTo>
                <a:lnTo>
                  <a:pt x="5285816" y="141770"/>
                </a:lnTo>
                <a:lnTo>
                  <a:pt x="5284521" y="141135"/>
                </a:lnTo>
                <a:lnTo>
                  <a:pt x="5281942" y="141135"/>
                </a:lnTo>
                <a:lnTo>
                  <a:pt x="5281257" y="140373"/>
                </a:lnTo>
                <a:lnTo>
                  <a:pt x="5281257" y="141135"/>
                </a:lnTo>
                <a:lnTo>
                  <a:pt x="5279364" y="141135"/>
                </a:lnTo>
                <a:lnTo>
                  <a:pt x="5278069" y="141770"/>
                </a:lnTo>
                <a:lnTo>
                  <a:pt x="5277383" y="142532"/>
                </a:lnTo>
                <a:lnTo>
                  <a:pt x="5276862" y="141871"/>
                </a:lnTo>
                <a:lnTo>
                  <a:pt x="5276786" y="141135"/>
                </a:lnTo>
                <a:lnTo>
                  <a:pt x="5276786" y="140373"/>
                </a:lnTo>
                <a:lnTo>
                  <a:pt x="5275491" y="139738"/>
                </a:lnTo>
                <a:lnTo>
                  <a:pt x="5275491" y="141135"/>
                </a:lnTo>
                <a:lnTo>
                  <a:pt x="5272913" y="139738"/>
                </a:lnTo>
                <a:lnTo>
                  <a:pt x="5271897" y="140233"/>
                </a:lnTo>
                <a:lnTo>
                  <a:pt x="5272481" y="138849"/>
                </a:lnTo>
                <a:lnTo>
                  <a:pt x="5273192" y="138303"/>
                </a:lnTo>
                <a:lnTo>
                  <a:pt x="5274208" y="139738"/>
                </a:lnTo>
                <a:lnTo>
                  <a:pt x="5275491" y="139738"/>
                </a:lnTo>
                <a:lnTo>
                  <a:pt x="5276786" y="139738"/>
                </a:lnTo>
                <a:lnTo>
                  <a:pt x="5278679" y="141135"/>
                </a:lnTo>
                <a:lnTo>
                  <a:pt x="5282539" y="139738"/>
                </a:lnTo>
                <a:lnTo>
                  <a:pt x="5283073" y="138341"/>
                </a:lnTo>
                <a:lnTo>
                  <a:pt x="5283276" y="137782"/>
                </a:lnTo>
                <a:lnTo>
                  <a:pt x="5283339" y="137617"/>
                </a:lnTo>
                <a:lnTo>
                  <a:pt x="5283428" y="137375"/>
                </a:lnTo>
                <a:lnTo>
                  <a:pt x="5283365" y="137553"/>
                </a:lnTo>
                <a:lnTo>
                  <a:pt x="5283898" y="136944"/>
                </a:lnTo>
                <a:lnTo>
                  <a:pt x="5287099" y="136944"/>
                </a:lnTo>
                <a:lnTo>
                  <a:pt x="5283314" y="137680"/>
                </a:lnTo>
                <a:lnTo>
                  <a:pt x="5284521" y="139738"/>
                </a:lnTo>
                <a:lnTo>
                  <a:pt x="5286413" y="141135"/>
                </a:lnTo>
                <a:lnTo>
                  <a:pt x="5287099" y="140373"/>
                </a:lnTo>
                <a:lnTo>
                  <a:pt x="5288394" y="140373"/>
                </a:lnTo>
                <a:lnTo>
                  <a:pt x="5287708" y="139103"/>
                </a:lnTo>
                <a:lnTo>
                  <a:pt x="5288991" y="138341"/>
                </a:lnTo>
                <a:lnTo>
                  <a:pt x="5287708" y="136944"/>
                </a:lnTo>
                <a:lnTo>
                  <a:pt x="5288991" y="136309"/>
                </a:lnTo>
                <a:lnTo>
                  <a:pt x="5290286" y="136309"/>
                </a:lnTo>
                <a:lnTo>
                  <a:pt x="5290972" y="135547"/>
                </a:lnTo>
                <a:close/>
              </a:path>
              <a:path w="9144000" h="398779">
                <a:moveTo>
                  <a:pt x="5292268" y="132880"/>
                </a:moveTo>
                <a:lnTo>
                  <a:pt x="5291569" y="132118"/>
                </a:lnTo>
                <a:lnTo>
                  <a:pt x="5288991" y="132118"/>
                </a:lnTo>
                <a:lnTo>
                  <a:pt x="5287708" y="133515"/>
                </a:lnTo>
                <a:lnTo>
                  <a:pt x="5289677" y="134277"/>
                </a:lnTo>
                <a:lnTo>
                  <a:pt x="5291569" y="134277"/>
                </a:lnTo>
                <a:lnTo>
                  <a:pt x="5291569" y="133515"/>
                </a:lnTo>
                <a:lnTo>
                  <a:pt x="5292268" y="133515"/>
                </a:lnTo>
                <a:lnTo>
                  <a:pt x="5292268" y="132880"/>
                </a:lnTo>
                <a:close/>
              </a:path>
              <a:path w="9144000" h="398779">
                <a:moveTo>
                  <a:pt x="5292864" y="123228"/>
                </a:moveTo>
                <a:lnTo>
                  <a:pt x="5290972" y="121831"/>
                </a:lnTo>
                <a:lnTo>
                  <a:pt x="5288394" y="121196"/>
                </a:lnTo>
                <a:lnTo>
                  <a:pt x="5287708" y="121196"/>
                </a:lnTo>
                <a:lnTo>
                  <a:pt x="5286413" y="121831"/>
                </a:lnTo>
                <a:lnTo>
                  <a:pt x="5285816" y="123228"/>
                </a:lnTo>
                <a:lnTo>
                  <a:pt x="5283238" y="123228"/>
                </a:lnTo>
                <a:lnTo>
                  <a:pt x="5283238" y="122593"/>
                </a:lnTo>
                <a:lnTo>
                  <a:pt x="5280647" y="122593"/>
                </a:lnTo>
                <a:lnTo>
                  <a:pt x="5280647" y="121831"/>
                </a:lnTo>
                <a:lnTo>
                  <a:pt x="5281053" y="121412"/>
                </a:lnTo>
                <a:lnTo>
                  <a:pt x="5283238" y="122593"/>
                </a:lnTo>
                <a:lnTo>
                  <a:pt x="5283835" y="121196"/>
                </a:lnTo>
                <a:lnTo>
                  <a:pt x="5281257" y="121196"/>
                </a:lnTo>
                <a:lnTo>
                  <a:pt x="5279961" y="120434"/>
                </a:lnTo>
                <a:lnTo>
                  <a:pt x="5279961" y="123228"/>
                </a:lnTo>
                <a:lnTo>
                  <a:pt x="5276786" y="123228"/>
                </a:lnTo>
                <a:lnTo>
                  <a:pt x="5275491" y="125260"/>
                </a:lnTo>
                <a:lnTo>
                  <a:pt x="5276786" y="126657"/>
                </a:lnTo>
                <a:lnTo>
                  <a:pt x="5278069" y="126657"/>
                </a:lnTo>
                <a:lnTo>
                  <a:pt x="5279364" y="127292"/>
                </a:lnTo>
                <a:lnTo>
                  <a:pt x="5279961" y="128054"/>
                </a:lnTo>
                <a:lnTo>
                  <a:pt x="5276100" y="128689"/>
                </a:lnTo>
                <a:lnTo>
                  <a:pt x="5278069" y="130086"/>
                </a:lnTo>
                <a:lnTo>
                  <a:pt x="5282539" y="127292"/>
                </a:lnTo>
                <a:lnTo>
                  <a:pt x="5288991" y="128689"/>
                </a:lnTo>
                <a:lnTo>
                  <a:pt x="5289804" y="127292"/>
                </a:lnTo>
                <a:lnTo>
                  <a:pt x="5290972" y="125260"/>
                </a:lnTo>
                <a:lnTo>
                  <a:pt x="5292864" y="123228"/>
                </a:lnTo>
                <a:close/>
              </a:path>
              <a:path w="9144000" h="398779">
                <a:moveTo>
                  <a:pt x="5292864" y="119799"/>
                </a:moveTo>
                <a:lnTo>
                  <a:pt x="5289677" y="120434"/>
                </a:lnTo>
                <a:lnTo>
                  <a:pt x="5290286" y="119037"/>
                </a:lnTo>
                <a:lnTo>
                  <a:pt x="5288394" y="118402"/>
                </a:lnTo>
                <a:lnTo>
                  <a:pt x="5285816" y="120434"/>
                </a:lnTo>
                <a:lnTo>
                  <a:pt x="5287708" y="121196"/>
                </a:lnTo>
                <a:lnTo>
                  <a:pt x="5287708" y="119037"/>
                </a:lnTo>
                <a:lnTo>
                  <a:pt x="5290286" y="121196"/>
                </a:lnTo>
                <a:lnTo>
                  <a:pt x="5291569" y="121196"/>
                </a:lnTo>
                <a:lnTo>
                  <a:pt x="5292280" y="120434"/>
                </a:lnTo>
                <a:lnTo>
                  <a:pt x="5292864" y="119799"/>
                </a:lnTo>
                <a:close/>
              </a:path>
              <a:path w="9144000" h="398779">
                <a:moveTo>
                  <a:pt x="5292864" y="70269"/>
                </a:moveTo>
                <a:lnTo>
                  <a:pt x="5292268" y="70269"/>
                </a:lnTo>
                <a:lnTo>
                  <a:pt x="5292268" y="69507"/>
                </a:lnTo>
                <a:lnTo>
                  <a:pt x="5290972" y="69507"/>
                </a:lnTo>
                <a:lnTo>
                  <a:pt x="5290972" y="70269"/>
                </a:lnTo>
                <a:lnTo>
                  <a:pt x="5288991" y="70269"/>
                </a:lnTo>
                <a:lnTo>
                  <a:pt x="5290286" y="71666"/>
                </a:lnTo>
                <a:lnTo>
                  <a:pt x="5292864" y="71666"/>
                </a:lnTo>
                <a:lnTo>
                  <a:pt x="5292864" y="70269"/>
                </a:lnTo>
                <a:close/>
              </a:path>
              <a:path w="9144000" h="398779">
                <a:moveTo>
                  <a:pt x="5292864" y="22021"/>
                </a:moveTo>
                <a:lnTo>
                  <a:pt x="5288991" y="19964"/>
                </a:lnTo>
                <a:lnTo>
                  <a:pt x="5282539" y="24765"/>
                </a:lnTo>
                <a:lnTo>
                  <a:pt x="5288394" y="25463"/>
                </a:lnTo>
                <a:lnTo>
                  <a:pt x="5288991" y="23393"/>
                </a:lnTo>
                <a:lnTo>
                  <a:pt x="5292268" y="24079"/>
                </a:lnTo>
                <a:lnTo>
                  <a:pt x="5292458" y="23393"/>
                </a:lnTo>
                <a:lnTo>
                  <a:pt x="5292864" y="22021"/>
                </a:lnTo>
                <a:close/>
              </a:path>
              <a:path w="9144000" h="398779">
                <a:moveTo>
                  <a:pt x="5294160" y="78524"/>
                </a:moveTo>
                <a:lnTo>
                  <a:pt x="5292268" y="77127"/>
                </a:lnTo>
                <a:lnTo>
                  <a:pt x="5289677" y="77762"/>
                </a:lnTo>
                <a:lnTo>
                  <a:pt x="5288394" y="79159"/>
                </a:lnTo>
                <a:lnTo>
                  <a:pt x="5290286" y="78524"/>
                </a:lnTo>
                <a:lnTo>
                  <a:pt x="5288991" y="80556"/>
                </a:lnTo>
                <a:lnTo>
                  <a:pt x="5290972" y="80556"/>
                </a:lnTo>
                <a:lnTo>
                  <a:pt x="5293550" y="79159"/>
                </a:lnTo>
                <a:lnTo>
                  <a:pt x="5294160" y="78524"/>
                </a:lnTo>
                <a:close/>
              </a:path>
              <a:path w="9144000" h="398779">
                <a:moveTo>
                  <a:pt x="5294846" y="139103"/>
                </a:moveTo>
                <a:lnTo>
                  <a:pt x="5292268" y="139103"/>
                </a:lnTo>
                <a:lnTo>
                  <a:pt x="5292268" y="139738"/>
                </a:lnTo>
                <a:lnTo>
                  <a:pt x="5290972" y="141135"/>
                </a:lnTo>
                <a:lnTo>
                  <a:pt x="5293550" y="140373"/>
                </a:lnTo>
                <a:lnTo>
                  <a:pt x="5294846" y="139738"/>
                </a:lnTo>
                <a:lnTo>
                  <a:pt x="5294846" y="139103"/>
                </a:lnTo>
                <a:close/>
              </a:path>
              <a:path w="9144000" h="398779">
                <a:moveTo>
                  <a:pt x="5297424" y="86017"/>
                </a:moveTo>
                <a:lnTo>
                  <a:pt x="5294846" y="86017"/>
                </a:lnTo>
                <a:lnTo>
                  <a:pt x="5294846" y="86779"/>
                </a:lnTo>
                <a:lnTo>
                  <a:pt x="5293550" y="86779"/>
                </a:lnTo>
                <a:lnTo>
                  <a:pt x="5293550" y="87414"/>
                </a:lnTo>
                <a:lnTo>
                  <a:pt x="5295443" y="88176"/>
                </a:lnTo>
                <a:lnTo>
                  <a:pt x="5297424" y="86017"/>
                </a:lnTo>
                <a:close/>
              </a:path>
              <a:path w="9144000" h="398779">
                <a:moveTo>
                  <a:pt x="5297424" y="46786"/>
                </a:moveTo>
                <a:lnTo>
                  <a:pt x="5294846" y="46786"/>
                </a:lnTo>
                <a:lnTo>
                  <a:pt x="5295443" y="44729"/>
                </a:lnTo>
                <a:lnTo>
                  <a:pt x="5293550" y="44729"/>
                </a:lnTo>
                <a:lnTo>
                  <a:pt x="5293550" y="48158"/>
                </a:lnTo>
                <a:lnTo>
                  <a:pt x="5296128" y="48844"/>
                </a:lnTo>
                <a:lnTo>
                  <a:pt x="5296738" y="48158"/>
                </a:lnTo>
                <a:lnTo>
                  <a:pt x="5297424" y="47472"/>
                </a:lnTo>
                <a:lnTo>
                  <a:pt x="5297424" y="46786"/>
                </a:lnTo>
                <a:close/>
              </a:path>
              <a:path w="9144000" h="398779">
                <a:moveTo>
                  <a:pt x="5300002" y="30962"/>
                </a:moveTo>
                <a:lnTo>
                  <a:pt x="5298706" y="30276"/>
                </a:lnTo>
                <a:lnTo>
                  <a:pt x="5298021" y="29591"/>
                </a:lnTo>
                <a:lnTo>
                  <a:pt x="5296738" y="29591"/>
                </a:lnTo>
                <a:lnTo>
                  <a:pt x="5296738" y="30962"/>
                </a:lnTo>
                <a:lnTo>
                  <a:pt x="5296128" y="32334"/>
                </a:lnTo>
                <a:lnTo>
                  <a:pt x="5299316" y="32334"/>
                </a:lnTo>
                <a:lnTo>
                  <a:pt x="5300002" y="30962"/>
                </a:lnTo>
                <a:close/>
              </a:path>
              <a:path w="9144000" h="398779">
                <a:moveTo>
                  <a:pt x="5301297" y="37160"/>
                </a:moveTo>
                <a:lnTo>
                  <a:pt x="5298021" y="36474"/>
                </a:lnTo>
                <a:lnTo>
                  <a:pt x="5298021" y="37846"/>
                </a:lnTo>
                <a:lnTo>
                  <a:pt x="5296128" y="37846"/>
                </a:lnTo>
                <a:lnTo>
                  <a:pt x="5296128" y="39217"/>
                </a:lnTo>
                <a:lnTo>
                  <a:pt x="5298706" y="39903"/>
                </a:lnTo>
                <a:lnTo>
                  <a:pt x="5301297" y="37160"/>
                </a:lnTo>
                <a:close/>
              </a:path>
              <a:path w="9144000" h="398779">
                <a:moveTo>
                  <a:pt x="5301894" y="134277"/>
                </a:moveTo>
                <a:lnTo>
                  <a:pt x="5301297" y="132880"/>
                </a:lnTo>
                <a:lnTo>
                  <a:pt x="5298706" y="132880"/>
                </a:lnTo>
                <a:lnTo>
                  <a:pt x="5298021" y="134912"/>
                </a:lnTo>
                <a:lnTo>
                  <a:pt x="5300002" y="135547"/>
                </a:lnTo>
                <a:lnTo>
                  <a:pt x="5300599" y="134912"/>
                </a:lnTo>
                <a:lnTo>
                  <a:pt x="5301894" y="134277"/>
                </a:lnTo>
                <a:close/>
              </a:path>
              <a:path w="9144000" h="398779">
                <a:moveTo>
                  <a:pt x="5304472" y="160312"/>
                </a:moveTo>
                <a:lnTo>
                  <a:pt x="5292864" y="160312"/>
                </a:lnTo>
                <a:lnTo>
                  <a:pt x="5291569" y="155613"/>
                </a:lnTo>
                <a:lnTo>
                  <a:pt x="5292864" y="155613"/>
                </a:lnTo>
                <a:lnTo>
                  <a:pt x="5294160" y="156248"/>
                </a:lnTo>
                <a:lnTo>
                  <a:pt x="5294846" y="155613"/>
                </a:lnTo>
                <a:lnTo>
                  <a:pt x="5294160" y="154851"/>
                </a:lnTo>
                <a:lnTo>
                  <a:pt x="5294846" y="154216"/>
                </a:lnTo>
                <a:lnTo>
                  <a:pt x="5290972" y="153454"/>
                </a:lnTo>
                <a:lnTo>
                  <a:pt x="5288394" y="154216"/>
                </a:lnTo>
                <a:lnTo>
                  <a:pt x="5286413" y="155613"/>
                </a:lnTo>
                <a:lnTo>
                  <a:pt x="5285816" y="154851"/>
                </a:lnTo>
                <a:lnTo>
                  <a:pt x="5284521" y="154216"/>
                </a:lnTo>
                <a:lnTo>
                  <a:pt x="5284521" y="152819"/>
                </a:lnTo>
                <a:lnTo>
                  <a:pt x="5285130" y="151422"/>
                </a:lnTo>
                <a:lnTo>
                  <a:pt x="5288991" y="150025"/>
                </a:lnTo>
                <a:lnTo>
                  <a:pt x="5286413" y="149390"/>
                </a:lnTo>
                <a:lnTo>
                  <a:pt x="5282539" y="150787"/>
                </a:lnTo>
                <a:lnTo>
                  <a:pt x="5277383" y="154216"/>
                </a:lnTo>
                <a:lnTo>
                  <a:pt x="5276786" y="157645"/>
                </a:lnTo>
                <a:lnTo>
                  <a:pt x="5278679" y="158280"/>
                </a:lnTo>
                <a:lnTo>
                  <a:pt x="5280647" y="159042"/>
                </a:lnTo>
                <a:lnTo>
                  <a:pt x="5283835" y="159042"/>
                </a:lnTo>
                <a:lnTo>
                  <a:pt x="5283238" y="159677"/>
                </a:lnTo>
                <a:lnTo>
                  <a:pt x="5282539" y="160312"/>
                </a:lnTo>
                <a:lnTo>
                  <a:pt x="5282539" y="161709"/>
                </a:lnTo>
                <a:lnTo>
                  <a:pt x="5283835" y="161709"/>
                </a:lnTo>
                <a:lnTo>
                  <a:pt x="5283238" y="163106"/>
                </a:lnTo>
                <a:lnTo>
                  <a:pt x="5289677" y="163106"/>
                </a:lnTo>
                <a:lnTo>
                  <a:pt x="5291569" y="163868"/>
                </a:lnTo>
                <a:lnTo>
                  <a:pt x="5292268" y="166535"/>
                </a:lnTo>
                <a:lnTo>
                  <a:pt x="5298021" y="168567"/>
                </a:lnTo>
                <a:lnTo>
                  <a:pt x="5302580" y="166535"/>
                </a:lnTo>
                <a:lnTo>
                  <a:pt x="5304472" y="160312"/>
                </a:lnTo>
                <a:close/>
              </a:path>
              <a:path w="9144000" h="398779">
                <a:moveTo>
                  <a:pt x="5305158" y="103289"/>
                </a:moveTo>
                <a:lnTo>
                  <a:pt x="5303190" y="103289"/>
                </a:lnTo>
                <a:lnTo>
                  <a:pt x="5301297" y="104686"/>
                </a:lnTo>
                <a:lnTo>
                  <a:pt x="5301894" y="102527"/>
                </a:lnTo>
                <a:lnTo>
                  <a:pt x="5300599" y="101257"/>
                </a:lnTo>
                <a:lnTo>
                  <a:pt x="5301894" y="99098"/>
                </a:lnTo>
                <a:lnTo>
                  <a:pt x="5298706" y="99098"/>
                </a:lnTo>
                <a:lnTo>
                  <a:pt x="5296967" y="98539"/>
                </a:lnTo>
                <a:lnTo>
                  <a:pt x="5297424" y="97828"/>
                </a:lnTo>
                <a:lnTo>
                  <a:pt x="5298021" y="95669"/>
                </a:lnTo>
                <a:lnTo>
                  <a:pt x="5296128" y="95669"/>
                </a:lnTo>
                <a:lnTo>
                  <a:pt x="5295443" y="95034"/>
                </a:lnTo>
                <a:lnTo>
                  <a:pt x="5294846" y="95034"/>
                </a:lnTo>
                <a:lnTo>
                  <a:pt x="5294846" y="94272"/>
                </a:lnTo>
                <a:lnTo>
                  <a:pt x="5295443" y="93637"/>
                </a:lnTo>
                <a:lnTo>
                  <a:pt x="5293550" y="93002"/>
                </a:lnTo>
                <a:lnTo>
                  <a:pt x="5291569" y="94272"/>
                </a:lnTo>
                <a:lnTo>
                  <a:pt x="5291569" y="95669"/>
                </a:lnTo>
                <a:lnTo>
                  <a:pt x="5290286" y="97828"/>
                </a:lnTo>
                <a:lnTo>
                  <a:pt x="5288394" y="99860"/>
                </a:lnTo>
                <a:lnTo>
                  <a:pt x="5289359" y="99974"/>
                </a:lnTo>
                <a:lnTo>
                  <a:pt x="5285816" y="101257"/>
                </a:lnTo>
                <a:lnTo>
                  <a:pt x="5286413" y="104686"/>
                </a:lnTo>
                <a:lnTo>
                  <a:pt x="5281942" y="103924"/>
                </a:lnTo>
                <a:lnTo>
                  <a:pt x="5279961" y="105321"/>
                </a:lnTo>
                <a:lnTo>
                  <a:pt x="5281942" y="105321"/>
                </a:lnTo>
                <a:lnTo>
                  <a:pt x="5285130" y="106083"/>
                </a:lnTo>
                <a:lnTo>
                  <a:pt x="5287708" y="105321"/>
                </a:lnTo>
                <a:lnTo>
                  <a:pt x="5288991" y="106718"/>
                </a:lnTo>
                <a:lnTo>
                  <a:pt x="5289677" y="107353"/>
                </a:lnTo>
                <a:lnTo>
                  <a:pt x="5289677" y="108115"/>
                </a:lnTo>
                <a:lnTo>
                  <a:pt x="5292268" y="108115"/>
                </a:lnTo>
                <a:lnTo>
                  <a:pt x="5293550" y="110147"/>
                </a:lnTo>
                <a:lnTo>
                  <a:pt x="5294160" y="108115"/>
                </a:lnTo>
                <a:lnTo>
                  <a:pt x="5293550" y="107353"/>
                </a:lnTo>
                <a:lnTo>
                  <a:pt x="5291569" y="107353"/>
                </a:lnTo>
                <a:lnTo>
                  <a:pt x="5292864" y="105321"/>
                </a:lnTo>
                <a:lnTo>
                  <a:pt x="5292268" y="105321"/>
                </a:lnTo>
                <a:lnTo>
                  <a:pt x="5291569" y="104686"/>
                </a:lnTo>
                <a:lnTo>
                  <a:pt x="5292280" y="103924"/>
                </a:lnTo>
                <a:lnTo>
                  <a:pt x="5292864" y="103289"/>
                </a:lnTo>
                <a:lnTo>
                  <a:pt x="5292864" y="101892"/>
                </a:lnTo>
                <a:lnTo>
                  <a:pt x="5289677" y="103924"/>
                </a:lnTo>
                <a:lnTo>
                  <a:pt x="5289677" y="100012"/>
                </a:lnTo>
                <a:lnTo>
                  <a:pt x="5293550" y="100495"/>
                </a:lnTo>
                <a:lnTo>
                  <a:pt x="5296128" y="99860"/>
                </a:lnTo>
                <a:lnTo>
                  <a:pt x="5296865" y="98717"/>
                </a:lnTo>
                <a:lnTo>
                  <a:pt x="5297424" y="99860"/>
                </a:lnTo>
                <a:lnTo>
                  <a:pt x="5298021" y="100495"/>
                </a:lnTo>
                <a:lnTo>
                  <a:pt x="5300002" y="101257"/>
                </a:lnTo>
                <a:lnTo>
                  <a:pt x="5295443" y="102527"/>
                </a:lnTo>
                <a:lnTo>
                  <a:pt x="5292268" y="104686"/>
                </a:lnTo>
                <a:lnTo>
                  <a:pt x="5296128" y="106718"/>
                </a:lnTo>
                <a:lnTo>
                  <a:pt x="5299316" y="107353"/>
                </a:lnTo>
                <a:lnTo>
                  <a:pt x="5300002" y="104686"/>
                </a:lnTo>
                <a:lnTo>
                  <a:pt x="5303190" y="105321"/>
                </a:lnTo>
                <a:lnTo>
                  <a:pt x="5303190" y="104686"/>
                </a:lnTo>
                <a:lnTo>
                  <a:pt x="5305158" y="103289"/>
                </a:lnTo>
                <a:close/>
              </a:path>
              <a:path w="9144000" h="398779">
                <a:moveTo>
                  <a:pt x="5305768" y="109512"/>
                </a:moveTo>
                <a:lnTo>
                  <a:pt x="5303875" y="112179"/>
                </a:lnTo>
                <a:lnTo>
                  <a:pt x="5300002" y="113576"/>
                </a:lnTo>
                <a:lnTo>
                  <a:pt x="5299316" y="116370"/>
                </a:lnTo>
                <a:lnTo>
                  <a:pt x="5305768" y="118402"/>
                </a:lnTo>
                <a:lnTo>
                  <a:pt x="5304472" y="111544"/>
                </a:lnTo>
                <a:lnTo>
                  <a:pt x="5305768" y="109512"/>
                </a:lnTo>
                <a:close/>
              </a:path>
              <a:path w="9144000" h="398779">
                <a:moveTo>
                  <a:pt x="5305768" y="85382"/>
                </a:moveTo>
                <a:lnTo>
                  <a:pt x="5305158" y="83985"/>
                </a:lnTo>
                <a:lnTo>
                  <a:pt x="5301894" y="83985"/>
                </a:lnTo>
                <a:lnTo>
                  <a:pt x="5301894" y="86779"/>
                </a:lnTo>
                <a:lnTo>
                  <a:pt x="5304472" y="86017"/>
                </a:lnTo>
                <a:lnTo>
                  <a:pt x="5305158" y="85382"/>
                </a:lnTo>
                <a:lnTo>
                  <a:pt x="5305768" y="85382"/>
                </a:lnTo>
                <a:close/>
              </a:path>
              <a:path w="9144000" h="398779">
                <a:moveTo>
                  <a:pt x="5307050" y="128689"/>
                </a:moveTo>
                <a:lnTo>
                  <a:pt x="5305158" y="128689"/>
                </a:lnTo>
                <a:lnTo>
                  <a:pt x="5305768" y="127292"/>
                </a:lnTo>
                <a:lnTo>
                  <a:pt x="5303875" y="127292"/>
                </a:lnTo>
                <a:lnTo>
                  <a:pt x="5303190" y="128028"/>
                </a:lnTo>
                <a:lnTo>
                  <a:pt x="5303190" y="126657"/>
                </a:lnTo>
                <a:lnTo>
                  <a:pt x="5301297" y="126657"/>
                </a:lnTo>
                <a:lnTo>
                  <a:pt x="5299316" y="127292"/>
                </a:lnTo>
                <a:lnTo>
                  <a:pt x="5300002" y="129451"/>
                </a:lnTo>
                <a:lnTo>
                  <a:pt x="5302580" y="128689"/>
                </a:lnTo>
                <a:lnTo>
                  <a:pt x="5304472" y="130086"/>
                </a:lnTo>
                <a:lnTo>
                  <a:pt x="5304472" y="128689"/>
                </a:lnTo>
                <a:lnTo>
                  <a:pt x="5306453" y="130086"/>
                </a:lnTo>
                <a:lnTo>
                  <a:pt x="5307050" y="128689"/>
                </a:lnTo>
                <a:close/>
              </a:path>
              <a:path w="9144000" h="398779">
                <a:moveTo>
                  <a:pt x="5308346" y="75730"/>
                </a:moveTo>
                <a:lnTo>
                  <a:pt x="5303875" y="75730"/>
                </a:lnTo>
                <a:lnTo>
                  <a:pt x="5303190" y="77127"/>
                </a:lnTo>
                <a:lnTo>
                  <a:pt x="5306453" y="77127"/>
                </a:lnTo>
                <a:lnTo>
                  <a:pt x="5308346" y="77762"/>
                </a:lnTo>
                <a:lnTo>
                  <a:pt x="5308346" y="75730"/>
                </a:lnTo>
                <a:close/>
              </a:path>
              <a:path w="9144000" h="398779">
                <a:moveTo>
                  <a:pt x="5309032" y="119037"/>
                </a:moveTo>
                <a:lnTo>
                  <a:pt x="5306453" y="119799"/>
                </a:lnTo>
                <a:lnTo>
                  <a:pt x="5304472" y="120434"/>
                </a:lnTo>
                <a:lnTo>
                  <a:pt x="5305768" y="121831"/>
                </a:lnTo>
                <a:lnTo>
                  <a:pt x="5308346" y="121196"/>
                </a:lnTo>
                <a:lnTo>
                  <a:pt x="5309032" y="120434"/>
                </a:lnTo>
                <a:lnTo>
                  <a:pt x="5309032" y="119037"/>
                </a:lnTo>
                <a:close/>
              </a:path>
              <a:path w="9144000" h="398779">
                <a:moveTo>
                  <a:pt x="5309628" y="52984"/>
                </a:moveTo>
                <a:lnTo>
                  <a:pt x="5306453" y="53670"/>
                </a:lnTo>
                <a:lnTo>
                  <a:pt x="5307050" y="51612"/>
                </a:lnTo>
                <a:lnTo>
                  <a:pt x="5305158" y="52298"/>
                </a:lnTo>
                <a:lnTo>
                  <a:pt x="5305158" y="53670"/>
                </a:lnTo>
                <a:lnTo>
                  <a:pt x="5304472" y="54356"/>
                </a:lnTo>
                <a:lnTo>
                  <a:pt x="5304472" y="55727"/>
                </a:lnTo>
                <a:lnTo>
                  <a:pt x="5307050" y="55727"/>
                </a:lnTo>
                <a:lnTo>
                  <a:pt x="5307736" y="56413"/>
                </a:lnTo>
                <a:lnTo>
                  <a:pt x="5309032" y="55727"/>
                </a:lnTo>
                <a:lnTo>
                  <a:pt x="5309032" y="54356"/>
                </a:lnTo>
                <a:lnTo>
                  <a:pt x="5309336" y="53670"/>
                </a:lnTo>
                <a:lnTo>
                  <a:pt x="5309628" y="52984"/>
                </a:lnTo>
                <a:close/>
              </a:path>
              <a:path w="9144000" h="398779">
                <a:moveTo>
                  <a:pt x="5310924" y="100495"/>
                </a:moveTo>
                <a:lnTo>
                  <a:pt x="5307736" y="100495"/>
                </a:lnTo>
                <a:lnTo>
                  <a:pt x="5307736" y="99860"/>
                </a:lnTo>
                <a:lnTo>
                  <a:pt x="5307736" y="99098"/>
                </a:lnTo>
                <a:lnTo>
                  <a:pt x="5305158" y="99860"/>
                </a:lnTo>
                <a:lnTo>
                  <a:pt x="5305158" y="99098"/>
                </a:lnTo>
                <a:lnTo>
                  <a:pt x="5306453" y="99098"/>
                </a:lnTo>
                <a:lnTo>
                  <a:pt x="5305158" y="98463"/>
                </a:lnTo>
                <a:lnTo>
                  <a:pt x="5304472" y="99860"/>
                </a:lnTo>
                <a:lnTo>
                  <a:pt x="5304472" y="101257"/>
                </a:lnTo>
                <a:lnTo>
                  <a:pt x="5307050" y="101257"/>
                </a:lnTo>
                <a:lnTo>
                  <a:pt x="5309628" y="102527"/>
                </a:lnTo>
                <a:lnTo>
                  <a:pt x="5310924" y="100495"/>
                </a:lnTo>
                <a:close/>
              </a:path>
              <a:path w="9144000" h="398779">
                <a:moveTo>
                  <a:pt x="5312905" y="134162"/>
                </a:moveTo>
                <a:lnTo>
                  <a:pt x="5310327" y="134162"/>
                </a:lnTo>
                <a:lnTo>
                  <a:pt x="5309628" y="134848"/>
                </a:lnTo>
                <a:lnTo>
                  <a:pt x="5308346" y="136232"/>
                </a:lnTo>
                <a:lnTo>
                  <a:pt x="5310924" y="136232"/>
                </a:lnTo>
                <a:lnTo>
                  <a:pt x="5312219" y="135534"/>
                </a:lnTo>
                <a:lnTo>
                  <a:pt x="5312905" y="134162"/>
                </a:lnTo>
                <a:close/>
              </a:path>
              <a:path w="9144000" h="398779">
                <a:moveTo>
                  <a:pt x="5313502" y="136944"/>
                </a:moveTo>
                <a:lnTo>
                  <a:pt x="5310924" y="137706"/>
                </a:lnTo>
                <a:lnTo>
                  <a:pt x="5307736" y="139103"/>
                </a:lnTo>
                <a:lnTo>
                  <a:pt x="5307050" y="140373"/>
                </a:lnTo>
                <a:lnTo>
                  <a:pt x="5306453" y="139738"/>
                </a:lnTo>
                <a:lnTo>
                  <a:pt x="5305768" y="139738"/>
                </a:lnTo>
                <a:lnTo>
                  <a:pt x="5304472" y="139103"/>
                </a:lnTo>
                <a:lnTo>
                  <a:pt x="5302580" y="139738"/>
                </a:lnTo>
                <a:lnTo>
                  <a:pt x="5300002" y="140373"/>
                </a:lnTo>
                <a:lnTo>
                  <a:pt x="5299316" y="141770"/>
                </a:lnTo>
                <a:lnTo>
                  <a:pt x="5297424" y="141770"/>
                </a:lnTo>
                <a:lnTo>
                  <a:pt x="5298008" y="141135"/>
                </a:lnTo>
                <a:lnTo>
                  <a:pt x="5299316" y="139738"/>
                </a:lnTo>
                <a:lnTo>
                  <a:pt x="5300002" y="139103"/>
                </a:lnTo>
                <a:lnTo>
                  <a:pt x="5297424" y="138341"/>
                </a:lnTo>
                <a:lnTo>
                  <a:pt x="5294846" y="141135"/>
                </a:lnTo>
                <a:lnTo>
                  <a:pt x="5295443" y="141770"/>
                </a:lnTo>
                <a:lnTo>
                  <a:pt x="5296128" y="141135"/>
                </a:lnTo>
                <a:lnTo>
                  <a:pt x="5296738" y="141135"/>
                </a:lnTo>
                <a:lnTo>
                  <a:pt x="5296738" y="141770"/>
                </a:lnTo>
                <a:lnTo>
                  <a:pt x="5295443" y="141770"/>
                </a:lnTo>
                <a:lnTo>
                  <a:pt x="5294846" y="141770"/>
                </a:lnTo>
                <a:lnTo>
                  <a:pt x="5293550" y="145199"/>
                </a:lnTo>
                <a:lnTo>
                  <a:pt x="5298021" y="145961"/>
                </a:lnTo>
                <a:lnTo>
                  <a:pt x="5296128" y="149390"/>
                </a:lnTo>
                <a:lnTo>
                  <a:pt x="5294160" y="150025"/>
                </a:lnTo>
                <a:lnTo>
                  <a:pt x="5291569" y="150025"/>
                </a:lnTo>
                <a:lnTo>
                  <a:pt x="5290972" y="151422"/>
                </a:lnTo>
                <a:lnTo>
                  <a:pt x="5294160" y="150787"/>
                </a:lnTo>
                <a:lnTo>
                  <a:pt x="5294160" y="152057"/>
                </a:lnTo>
                <a:lnTo>
                  <a:pt x="5294846" y="152819"/>
                </a:lnTo>
                <a:lnTo>
                  <a:pt x="5294846" y="154216"/>
                </a:lnTo>
                <a:lnTo>
                  <a:pt x="5295443" y="153454"/>
                </a:lnTo>
                <a:lnTo>
                  <a:pt x="5296128" y="154216"/>
                </a:lnTo>
                <a:lnTo>
                  <a:pt x="5296738" y="154216"/>
                </a:lnTo>
                <a:lnTo>
                  <a:pt x="5296738" y="153454"/>
                </a:lnTo>
                <a:lnTo>
                  <a:pt x="5298706" y="152057"/>
                </a:lnTo>
                <a:lnTo>
                  <a:pt x="5302580" y="151422"/>
                </a:lnTo>
                <a:lnTo>
                  <a:pt x="5303164" y="150787"/>
                </a:lnTo>
                <a:lnTo>
                  <a:pt x="5303875" y="150025"/>
                </a:lnTo>
                <a:lnTo>
                  <a:pt x="5300599" y="148628"/>
                </a:lnTo>
                <a:lnTo>
                  <a:pt x="5303190" y="147358"/>
                </a:lnTo>
                <a:lnTo>
                  <a:pt x="5300002" y="146596"/>
                </a:lnTo>
                <a:lnTo>
                  <a:pt x="5300599" y="145199"/>
                </a:lnTo>
                <a:lnTo>
                  <a:pt x="5303190" y="143802"/>
                </a:lnTo>
                <a:lnTo>
                  <a:pt x="5303190" y="144564"/>
                </a:lnTo>
                <a:lnTo>
                  <a:pt x="5303875" y="144564"/>
                </a:lnTo>
                <a:lnTo>
                  <a:pt x="5304574" y="143802"/>
                </a:lnTo>
                <a:lnTo>
                  <a:pt x="5305158" y="143167"/>
                </a:lnTo>
                <a:lnTo>
                  <a:pt x="5306453" y="142532"/>
                </a:lnTo>
                <a:lnTo>
                  <a:pt x="5307050" y="141770"/>
                </a:lnTo>
                <a:lnTo>
                  <a:pt x="5307736" y="141770"/>
                </a:lnTo>
                <a:lnTo>
                  <a:pt x="5308346" y="142532"/>
                </a:lnTo>
                <a:lnTo>
                  <a:pt x="5310327" y="141135"/>
                </a:lnTo>
                <a:lnTo>
                  <a:pt x="5310327" y="140373"/>
                </a:lnTo>
                <a:lnTo>
                  <a:pt x="5310327" y="139103"/>
                </a:lnTo>
                <a:lnTo>
                  <a:pt x="5313502" y="140373"/>
                </a:lnTo>
                <a:lnTo>
                  <a:pt x="5312905" y="139103"/>
                </a:lnTo>
                <a:lnTo>
                  <a:pt x="5312918" y="138303"/>
                </a:lnTo>
                <a:lnTo>
                  <a:pt x="5313502" y="136944"/>
                </a:lnTo>
                <a:close/>
              </a:path>
              <a:path w="9144000" h="398779">
                <a:moveTo>
                  <a:pt x="5314797" y="58483"/>
                </a:moveTo>
                <a:lnTo>
                  <a:pt x="5313502" y="56413"/>
                </a:lnTo>
                <a:lnTo>
                  <a:pt x="5307736" y="56413"/>
                </a:lnTo>
                <a:lnTo>
                  <a:pt x="5302580" y="56413"/>
                </a:lnTo>
                <a:lnTo>
                  <a:pt x="5301894" y="59169"/>
                </a:lnTo>
                <a:lnTo>
                  <a:pt x="5302580" y="59867"/>
                </a:lnTo>
                <a:lnTo>
                  <a:pt x="5304472" y="60553"/>
                </a:lnTo>
                <a:lnTo>
                  <a:pt x="5307050" y="60553"/>
                </a:lnTo>
                <a:lnTo>
                  <a:pt x="5307050" y="61925"/>
                </a:lnTo>
                <a:lnTo>
                  <a:pt x="5309032" y="61925"/>
                </a:lnTo>
                <a:lnTo>
                  <a:pt x="5309032" y="60553"/>
                </a:lnTo>
                <a:lnTo>
                  <a:pt x="5311610" y="60553"/>
                </a:lnTo>
                <a:lnTo>
                  <a:pt x="5314188" y="59867"/>
                </a:lnTo>
                <a:lnTo>
                  <a:pt x="5314797" y="58483"/>
                </a:lnTo>
                <a:close/>
              </a:path>
              <a:path w="9144000" h="398779">
                <a:moveTo>
                  <a:pt x="5318658" y="37160"/>
                </a:moveTo>
                <a:lnTo>
                  <a:pt x="5314797" y="35090"/>
                </a:lnTo>
                <a:lnTo>
                  <a:pt x="5313502" y="37846"/>
                </a:lnTo>
                <a:lnTo>
                  <a:pt x="5309032" y="41973"/>
                </a:lnTo>
                <a:lnTo>
                  <a:pt x="5312219" y="43345"/>
                </a:lnTo>
                <a:lnTo>
                  <a:pt x="5314797" y="40589"/>
                </a:lnTo>
                <a:lnTo>
                  <a:pt x="5318658" y="37160"/>
                </a:lnTo>
                <a:close/>
              </a:path>
              <a:path w="9144000" h="398779">
                <a:moveTo>
                  <a:pt x="5319357" y="79806"/>
                </a:moveTo>
                <a:lnTo>
                  <a:pt x="5312905" y="81191"/>
                </a:lnTo>
                <a:lnTo>
                  <a:pt x="5312905" y="81876"/>
                </a:lnTo>
                <a:lnTo>
                  <a:pt x="5310327" y="85318"/>
                </a:lnTo>
                <a:lnTo>
                  <a:pt x="5312905" y="85318"/>
                </a:lnTo>
                <a:lnTo>
                  <a:pt x="5313502" y="82562"/>
                </a:lnTo>
                <a:lnTo>
                  <a:pt x="5316080" y="83248"/>
                </a:lnTo>
                <a:lnTo>
                  <a:pt x="5317718" y="82562"/>
                </a:lnTo>
                <a:lnTo>
                  <a:pt x="5319357" y="81876"/>
                </a:lnTo>
                <a:lnTo>
                  <a:pt x="5319357" y="79806"/>
                </a:lnTo>
                <a:close/>
              </a:path>
              <a:path w="9144000" h="398779">
                <a:moveTo>
                  <a:pt x="5322532" y="138290"/>
                </a:moveTo>
                <a:lnTo>
                  <a:pt x="5318493" y="137668"/>
                </a:lnTo>
                <a:lnTo>
                  <a:pt x="5318061" y="139661"/>
                </a:lnTo>
                <a:lnTo>
                  <a:pt x="5320639" y="139661"/>
                </a:lnTo>
                <a:lnTo>
                  <a:pt x="5322532" y="138290"/>
                </a:lnTo>
                <a:close/>
              </a:path>
              <a:path w="9144000" h="398779">
                <a:moveTo>
                  <a:pt x="5323217" y="138290"/>
                </a:moveTo>
                <a:lnTo>
                  <a:pt x="5322532" y="136918"/>
                </a:lnTo>
                <a:lnTo>
                  <a:pt x="5322532" y="135534"/>
                </a:lnTo>
                <a:lnTo>
                  <a:pt x="5319357" y="134848"/>
                </a:lnTo>
                <a:lnTo>
                  <a:pt x="5319357" y="136918"/>
                </a:lnTo>
                <a:lnTo>
                  <a:pt x="5318658" y="136918"/>
                </a:lnTo>
                <a:lnTo>
                  <a:pt x="5318569" y="137668"/>
                </a:lnTo>
                <a:lnTo>
                  <a:pt x="5323217" y="138290"/>
                </a:lnTo>
                <a:close/>
              </a:path>
              <a:path w="9144000" h="398779">
                <a:moveTo>
                  <a:pt x="5325796" y="114211"/>
                </a:moveTo>
                <a:lnTo>
                  <a:pt x="5325110" y="113525"/>
                </a:lnTo>
                <a:lnTo>
                  <a:pt x="5323827" y="113525"/>
                </a:lnTo>
                <a:lnTo>
                  <a:pt x="5322532" y="114211"/>
                </a:lnTo>
                <a:lnTo>
                  <a:pt x="5321935" y="114211"/>
                </a:lnTo>
                <a:lnTo>
                  <a:pt x="5321935" y="114896"/>
                </a:lnTo>
                <a:lnTo>
                  <a:pt x="5322532" y="114896"/>
                </a:lnTo>
                <a:lnTo>
                  <a:pt x="5322532" y="115582"/>
                </a:lnTo>
                <a:lnTo>
                  <a:pt x="5325110" y="115582"/>
                </a:lnTo>
                <a:lnTo>
                  <a:pt x="5325110" y="114896"/>
                </a:lnTo>
                <a:lnTo>
                  <a:pt x="5325796" y="114211"/>
                </a:lnTo>
                <a:close/>
              </a:path>
              <a:path w="9144000" h="398779">
                <a:moveTo>
                  <a:pt x="5332857" y="85318"/>
                </a:moveTo>
                <a:lnTo>
                  <a:pt x="5330279" y="86690"/>
                </a:lnTo>
                <a:lnTo>
                  <a:pt x="5330279" y="88061"/>
                </a:lnTo>
                <a:lnTo>
                  <a:pt x="5332857" y="87376"/>
                </a:lnTo>
                <a:lnTo>
                  <a:pt x="5332247" y="86004"/>
                </a:lnTo>
                <a:lnTo>
                  <a:pt x="5332857" y="85318"/>
                </a:lnTo>
                <a:close/>
              </a:path>
              <a:path w="9144000" h="398779">
                <a:moveTo>
                  <a:pt x="5332857" y="40589"/>
                </a:moveTo>
                <a:lnTo>
                  <a:pt x="5327091" y="39903"/>
                </a:lnTo>
                <a:lnTo>
                  <a:pt x="5325796" y="41973"/>
                </a:lnTo>
                <a:lnTo>
                  <a:pt x="5323217" y="41287"/>
                </a:lnTo>
                <a:lnTo>
                  <a:pt x="5322532" y="43345"/>
                </a:lnTo>
                <a:lnTo>
                  <a:pt x="5326405" y="45415"/>
                </a:lnTo>
                <a:lnTo>
                  <a:pt x="5331015" y="41973"/>
                </a:lnTo>
                <a:lnTo>
                  <a:pt x="5332857" y="40589"/>
                </a:lnTo>
                <a:close/>
              </a:path>
              <a:path w="9144000" h="398779">
                <a:moveTo>
                  <a:pt x="5334825" y="131406"/>
                </a:moveTo>
                <a:lnTo>
                  <a:pt x="5333543" y="131406"/>
                </a:lnTo>
                <a:lnTo>
                  <a:pt x="5332857" y="130721"/>
                </a:lnTo>
                <a:lnTo>
                  <a:pt x="5331561" y="130721"/>
                </a:lnTo>
                <a:lnTo>
                  <a:pt x="5330964" y="132791"/>
                </a:lnTo>
                <a:lnTo>
                  <a:pt x="5334825" y="133477"/>
                </a:lnTo>
                <a:lnTo>
                  <a:pt x="5334825" y="131406"/>
                </a:lnTo>
                <a:close/>
              </a:path>
              <a:path w="9144000" h="398779">
                <a:moveTo>
                  <a:pt x="5334825" y="120408"/>
                </a:moveTo>
                <a:lnTo>
                  <a:pt x="5330964" y="119024"/>
                </a:lnTo>
                <a:lnTo>
                  <a:pt x="5330964" y="116967"/>
                </a:lnTo>
                <a:lnTo>
                  <a:pt x="5327688" y="116281"/>
                </a:lnTo>
                <a:lnTo>
                  <a:pt x="5316766" y="114896"/>
                </a:lnTo>
                <a:lnTo>
                  <a:pt x="5314797" y="125907"/>
                </a:lnTo>
                <a:lnTo>
                  <a:pt x="5311610" y="128663"/>
                </a:lnTo>
                <a:lnTo>
                  <a:pt x="5314797" y="130035"/>
                </a:lnTo>
                <a:lnTo>
                  <a:pt x="5313502" y="127279"/>
                </a:lnTo>
                <a:lnTo>
                  <a:pt x="5316080" y="127279"/>
                </a:lnTo>
                <a:lnTo>
                  <a:pt x="5315483" y="127977"/>
                </a:lnTo>
                <a:lnTo>
                  <a:pt x="5315483" y="129349"/>
                </a:lnTo>
                <a:lnTo>
                  <a:pt x="5316766" y="127977"/>
                </a:lnTo>
                <a:lnTo>
                  <a:pt x="5319357" y="127977"/>
                </a:lnTo>
                <a:lnTo>
                  <a:pt x="5319357" y="129349"/>
                </a:lnTo>
                <a:lnTo>
                  <a:pt x="5315483" y="130721"/>
                </a:lnTo>
                <a:lnTo>
                  <a:pt x="5319357" y="130721"/>
                </a:lnTo>
                <a:lnTo>
                  <a:pt x="5318658" y="132791"/>
                </a:lnTo>
                <a:lnTo>
                  <a:pt x="5323217" y="132791"/>
                </a:lnTo>
                <a:lnTo>
                  <a:pt x="5323217" y="130721"/>
                </a:lnTo>
                <a:lnTo>
                  <a:pt x="5319954" y="130721"/>
                </a:lnTo>
                <a:lnTo>
                  <a:pt x="5319954" y="130035"/>
                </a:lnTo>
                <a:lnTo>
                  <a:pt x="5321249" y="128663"/>
                </a:lnTo>
                <a:lnTo>
                  <a:pt x="5319954" y="127977"/>
                </a:lnTo>
                <a:lnTo>
                  <a:pt x="5321249" y="127977"/>
                </a:lnTo>
                <a:lnTo>
                  <a:pt x="5322532" y="128663"/>
                </a:lnTo>
                <a:lnTo>
                  <a:pt x="5324513" y="128663"/>
                </a:lnTo>
                <a:lnTo>
                  <a:pt x="5325300" y="127977"/>
                </a:lnTo>
                <a:lnTo>
                  <a:pt x="5326100" y="127279"/>
                </a:lnTo>
                <a:lnTo>
                  <a:pt x="5327688" y="125907"/>
                </a:lnTo>
                <a:lnTo>
                  <a:pt x="5334139" y="125222"/>
                </a:lnTo>
                <a:lnTo>
                  <a:pt x="5334825" y="120408"/>
                </a:lnTo>
                <a:close/>
              </a:path>
              <a:path w="9144000" h="398779">
                <a:moveTo>
                  <a:pt x="5339308" y="135534"/>
                </a:moveTo>
                <a:lnTo>
                  <a:pt x="5336718" y="135534"/>
                </a:lnTo>
                <a:lnTo>
                  <a:pt x="5334825" y="134162"/>
                </a:lnTo>
                <a:lnTo>
                  <a:pt x="5331561" y="134162"/>
                </a:lnTo>
                <a:lnTo>
                  <a:pt x="5330964" y="135534"/>
                </a:lnTo>
                <a:lnTo>
                  <a:pt x="5332247" y="136232"/>
                </a:lnTo>
                <a:lnTo>
                  <a:pt x="5332247" y="137604"/>
                </a:lnTo>
                <a:lnTo>
                  <a:pt x="5335435" y="138290"/>
                </a:lnTo>
                <a:lnTo>
                  <a:pt x="5336121" y="136918"/>
                </a:lnTo>
                <a:lnTo>
                  <a:pt x="5339308" y="137604"/>
                </a:lnTo>
                <a:lnTo>
                  <a:pt x="5339308" y="136918"/>
                </a:lnTo>
                <a:lnTo>
                  <a:pt x="5339308" y="135534"/>
                </a:lnTo>
                <a:close/>
              </a:path>
              <a:path w="9144000" h="398779">
                <a:moveTo>
                  <a:pt x="5341886" y="103886"/>
                </a:moveTo>
                <a:lnTo>
                  <a:pt x="5339994" y="103200"/>
                </a:lnTo>
                <a:lnTo>
                  <a:pt x="5337416" y="104584"/>
                </a:lnTo>
                <a:lnTo>
                  <a:pt x="5338013" y="105270"/>
                </a:lnTo>
                <a:lnTo>
                  <a:pt x="5339994" y="105270"/>
                </a:lnTo>
                <a:lnTo>
                  <a:pt x="5341886" y="103886"/>
                </a:lnTo>
                <a:close/>
              </a:path>
              <a:path w="9144000" h="398779">
                <a:moveTo>
                  <a:pt x="5342572" y="124536"/>
                </a:moveTo>
                <a:lnTo>
                  <a:pt x="5341277" y="122466"/>
                </a:lnTo>
                <a:lnTo>
                  <a:pt x="5338699" y="120408"/>
                </a:lnTo>
                <a:lnTo>
                  <a:pt x="5334825" y="122466"/>
                </a:lnTo>
                <a:lnTo>
                  <a:pt x="5339994" y="123850"/>
                </a:lnTo>
                <a:lnTo>
                  <a:pt x="5341277" y="126593"/>
                </a:lnTo>
                <a:lnTo>
                  <a:pt x="5342572" y="124536"/>
                </a:lnTo>
                <a:close/>
              </a:path>
              <a:path w="9144000" h="398779">
                <a:moveTo>
                  <a:pt x="5349024" y="91503"/>
                </a:moveTo>
                <a:lnTo>
                  <a:pt x="5347728" y="90817"/>
                </a:lnTo>
                <a:lnTo>
                  <a:pt x="5345836" y="90131"/>
                </a:lnTo>
                <a:lnTo>
                  <a:pt x="5343169" y="90131"/>
                </a:lnTo>
                <a:lnTo>
                  <a:pt x="5343169" y="89446"/>
                </a:lnTo>
                <a:lnTo>
                  <a:pt x="5341886" y="88760"/>
                </a:lnTo>
                <a:lnTo>
                  <a:pt x="5339308" y="88760"/>
                </a:lnTo>
                <a:lnTo>
                  <a:pt x="5339308" y="90131"/>
                </a:lnTo>
                <a:lnTo>
                  <a:pt x="5338013" y="89446"/>
                </a:lnTo>
                <a:lnTo>
                  <a:pt x="5336718" y="89446"/>
                </a:lnTo>
                <a:lnTo>
                  <a:pt x="5335435" y="88760"/>
                </a:lnTo>
                <a:lnTo>
                  <a:pt x="5330964" y="92202"/>
                </a:lnTo>
                <a:lnTo>
                  <a:pt x="5325796" y="94259"/>
                </a:lnTo>
                <a:lnTo>
                  <a:pt x="5328386" y="99072"/>
                </a:lnTo>
                <a:lnTo>
                  <a:pt x="5339308" y="101142"/>
                </a:lnTo>
                <a:lnTo>
                  <a:pt x="5343855" y="96329"/>
                </a:lnTo>
                <a:lnTo>
                  <a:pt x="5349024" y="91503"/>
                </a:lnTo>
                <a:close/>
              </a:path>
              <a:path w="9144000" h="398779">
                <a:moveTo>
                  <a:pt x="5352288" y="141732"/>
                </a:moveTo>
                <a:lnTo>
                  <a:pt x="5349024" y="138976"/>
                </a:lnTo>
                <a:lnTo>
                  <a:pt x="5346446" y="140360"/>
                </a:lnTo>
                <a:lnTo>
                  <a:pt x="5346446" y="141732"/>
                </a:lnTo>
                <a:lnTo>
                  <a:pt x="5347132" y="142417"/>
                </a:lnTo>
                <a:lnTo>
                  <a:pt x="5349024" y="143103"/>
                </a:lnTo>
                <a:lnTo>
                  <a:pt x="5352288" y="141732"/>
                </a:lnTo>
                <a:close/>
              </a:path>
              <a:path w="9144000" h="398779">
                <a:moveTo>
                  <a:pt x="5354180" y="97701"/>
                </a:moveTo>
                <a:lnTo>
                  <a:pt x="5353583" y="97015"/>
                </a:lnTo>
                <a:lnTo>
                  <a:pt x="5349024" y="97015"/>
                </a:lnTo>
                <a:lnTo>
                  <a:pt x="5343169" y="99771"/>
                </a:lnTo>
                <a:lnTo>
                  <a:pt x="5345150" y="103200"/>
                </a:lnTo>
                <a:lnTo>
                  <a:pt x="5346446" y="103886"/>
                </a:lnTo>
                <a:lnTo>
                  <a:pt x="5348414" y="103886"/>
                </a:lnTo>
                <a:lnTo>
                  <a:pt x="5350307" y="101828"/>
                </a:lnTo>
                <a:lnTo>
                  <a:pt x="5352288" y="99771"/>
                </a:lnTo>
                <a:lnTo>
                  <a:pt x="5354180" y="97701"/>
                </a:lnTo>
                <a:close/>
              </a:path>
              <a:path w="9144000" h="398779">
                <a:moveTo>
                  <a:pt x="5354866" y="135534"/>
                </a:moveTo>
                <a:lnTo>
                  <a:pt x="5353583" y="135534"/>
                </a:lnTo>
                <a:lnTo>
                  <a:pt x="5353583" y="134848"/>
                </a:lnTo>
                <a:lnTo>
                  <a:pt x="5353583" y="134162"/>
                </a:lnTo>
                <a:lnTo>
                  <a:pt x="5350992" y="133477"/>
                </a:lnTo>
                <a:lnTo>
                  <a:pt x="5350307" y="134848"/>
                </a:lnTo>
                <a:lnTo>
                  <a:pt x="5347728" y="134162"/>
                </a:lnTo>
                <a:lnTo>
                  <a:pt x="5347728" y="135534"/>
                </a:lnTo>
                <a:lnTo>
                  <a:pt x="5349024" y="136918"/>
                </a:lnTo>
                <a:lnTo>
                  <a:pt x="5351602" y="137604"/>
                </a:lnTo>
                <a:lnTo>
                  <a:pt x="5352288" y="137604"/>
                </a:lnTo>
                <a:lnTo>
                  <a:pt x="5352885" y="136918"/>
                </a:lnTo>
                <a:lnTo>
                  <a:pt x="5353583" y="136918"/>
                </a:lnTo>
                <a:lnTo>
                  <a:pt x="5354866" y="135534"/>
                </a:lnTo>
                <a:close/>
              </a:path>
              <a:path w="9144000" h="398779">
                <a:moveTo>
                  <a:pt x="5355475" y="108026"/>
                </a:moveTo>
                <a:lnTo>
                  <a:pt x="5354815" y="107327"/>
                </a:lnTo>
                <a:lnTo>
                  <a:pt x="5354180" y="106641"/>
                </a:lnTo>
                <a:lnTo>
                  <a:pt x="5351602" y="105956"/>
                </a:lnTo>
                <a:lnTo>
                  <a:pt x="5350992" y="107327"/>
                </a:lnTo>
                <a:lnTo>
                  <a:pt x="5349024" y="106641"/>
                </a:lnTo>
                <a:lnTo>
                  <a:pt x="5349710" y="108026"/>
                </a:lnTo>
                <a:lnTo>
                  <a:pt x="5349710" y="110083"/>
                </a:lnTo>
                <a:lnTo>
                  <a:pt x="5352288" y="110083"/>
                </a:lnTo>
                <a:lnTo>
                  <a:pt x="5355475" y="110769"/>
                </a:lnTo>
                <a:lnTo>
                  <a:pt x="5355475" y="108026"/>
                </a:lnTo>
                <a:close/>
              </a:path>
              <a:path w="9144000" h="398779">
                <a:moveTo>
                  <a:pt x="5358739" y="29591"/>
                </a:moveTo>
                <a:lnTo>
                  <a:pt x="5358346" y="28905"/>
                </a:lnTo>
                <a:lnTo>
                  <a:pt x="5357558" y="27533"/>
                </a:lnTo>
                <a:lnTo>
                  <a:pt x="5356758" y="26149"/>
                </a:lnTo>
                <a:lnTo>
                  <a:pt x="5352885" y="24079"/>
                </a:lnTo>
                <a:lnTo>
                  <a:pt x="5349710" y="27533"/>
                </a:lnTo>
                <a:lnTo>
                  <a:pt x="5350992" y="24765"/>
                </a:lnTo>
                <a:lnTo>
                  <a:pt x="5345150" y="24765"/>
                </a:lnTo>
                <a:lnTo>
                  <a:pt x="5347132" y="31648"/>
                </a:lnTo>
                <a:lnTo>
                  <a:pt x="5354866" y="28905"/>
                </a:lnTo>
                <a:lnTo>
                  <a:pt x="5358054" y="33020"/>
                </a:lnTo>
                <a:lnTo>
                  <a:pt x="5358739" y="29591"/>
                </a:lnTo>
                <a:close/>
              </a:path>
              <a:path w="9144000" h="398779">
                <a:moveTo>
                  <a:pt x="5367083" y="154114"/>
                </a:moveTo>
                <a:lnTo>
                  <a:pt x="5363210" y="149301"/>
                </a:lnTo>
                <a:lnTo>
                  <a:pt x="5366474" y="147231"/>
                </a:lnTo>
                <a:lnTo>
                  <a:pt x="5363210" y="145859"/>
                </a:lnTo>
                <a:lnTo>
                  <a:pt x="5361914" y="141732"/>
                </a:lnTo>
                <a:lnTo>
                  <a:pt x="5358054" y="141732"/>
                </a:lnTo>
                <a:lnTo>
                  <a:pt x="5354790" y="144576"/>
                </a:lnTo>
                <a:lnTo>
                  <a:pt x="5356047" y="148958"/>
                </a:lnTo>
                <a:lnTo>
                  <a:pt x="5359603" y="153339"/>
                </a:lnTo>
                <a:lnTo>
                  <a:pt x="5363210" y="156184"/>
                </a:lnTo>
                <a:lnTo>
                  <a:pt x="5367083" y="154114"/>
                </a:lnTo>
                <a:close/>
              </a:path>
              <a:path w="9144000" h="398779">
                <a:moveTo>
                  <a:pt x="5378081" y="157556"/>
                </a:moveTo>
                <a:lnTo>
                  <a:pt x="5376799" y="152742"/>
                </a:lnTo>
                <a:lnTo>
                  <a:pt x="5376113" y="142417"/>
                </a:lnTo>
                <a:lnTo>
                  <a:pt x="5367769" y="141732"/>
                </a:lnTo>
                <a:lnTo>
                  <a:pt x="5368366" y="147929"/>
                </a:lnTo>
                <a:lnTo>
                  <a:pt x="5372925" y="151358"/>
                </a:lnTo>
                <a:lnTo>
                  <a:pt x="5378081" y="157556"/>
                </a:lnTo>
                <a:close/>
              </a:path>
              <a:path w="9144000" h="398779">
                <a:moveTo>
                  <a:pt x="5417388" y="79806"/>
                </a:moveTo>
                <a:lnTo>
                  <a:pt x="5414810" y="78435"/>
                </a:lnTo>
                <a:lnTo>
                  <a:pt x="5415496" y="79121"/>
                </a:lnTo>
                <a:lnTo>
                  <a:pt x="5413514" y="79121"/>
                </a:lnTo>
                <a:lnTo>
                  <a:pt x="5413514" y="80492"/>
                </a:lnTo>
                <a:lnTo>
                  <a:pt x="5417388" y="79806"/>
                </a:lnTo>
                <a:close/>
              </a:path>
              <a:path w="9144000" h="398779">
                <a:moveTo>
                  <a:pt x="5432869" y="66738"/>
                </a:moveTo>
                <a:lnTo>
                  <a:pt x="5428399" y="61239"/>
                </a:lnTo>
                <a:lnTo>
                  <a:pt x="5426418" y="60553"/>
                </a:lnTo>
                <a:lnTo>
                  <a:pt x="5423840" y="63296"/>
                </a:lnTo>
                <a:lnTo>
                  <a:pt x="5429682" y="66052"/>
                </a:lnTo>
                <a:lnTo>
                  <a:pt x="5431574" y="66738"/>
                </a:lnTo>
                <a:lnTo>
                  <a:pt x="5432869" y="66738"/>
                </a:lnTo>
                <a:close/>
              </a:path>
              <a:path w="9144000" h="398779">
                <a:moveTo>
                  <a:pt x="5443867" y="21336"/>
                </a:moveTo>
                <a:lnTo>
                  <a:pt x="5440604" y="19265"/>
                </a:lnTo>
                <a:lnTo>
                  <a:pt x="5439321" y="19964"/>
                </a:lnTo>
                <a:lnTo>
                  <a:pt x="5437429" y="19964"/>
                </a:lnTo>
                <a:lnTo>
                  <a:pt x="5438025" y="20650"/>
                </a:lnTo>
                <a:lnTo>
                  <a:pt x="5442585" y="24079"/>
                </a:lnTo>
                <a:lnTo>
                  <a:pt x="5443867" y="22707"/>
                </a:lnTo>
                <a:lnTo>
                  <a:pt x="5443182" y="22021"/>
                </a:lnTo>
                <a:lnTo>
                  <a:pt x="5443182" y="21336"/>
                </a:lnTo>
                <a:lnTo>
                  <a:pt x="5443867" y="21336"/>
                </a:lnTo>
                <a:close/>
              </a:path>
              <a:path w="9144000" h="398779">
                <a:moveTo>
                  <a:pt x="5453507" y="26149"/>
                </a:moveTo>
                <a:lnTo>
                  <a:pt x="5448351" y="24079"/>
                </a:lnTo>
                <a:lnTo>
                  <a:pt x="5443867" y="24079"/>
                </a:lnTo>
                <a:lnTo>
                  <a:pt x="5444477" y="26835"/>
                </a:lnTo>
                <a:lnTo>
                  <a:pt x="5447055" y="26149"/>
                </a:lnTo>
                <a:lnTo>
                  <a:pt x="5450929" y="28905"/>
                </a:lnTo>
                <a:lnTo>
                  <a:pt x="5453507" y="27533"/>
                </a:lnTo>
                <a:lnTo>
                  <a:pt x="5452897" y="26835"/>
                </a:lnTo>
                <a:lnTo>
                  <a:pt x="5453507" y="26149"/>
                </a:lnTo>
                <a:close/>
              </a:path>
              <a:path w="9144000" h="398779">
                <a:moveTo>
                  <a:pt x="5461241" y="11010"/>
                </a:moveTo>
                <a:lnTo>
                  <a:pt x="5460644" y="9639"/>
                </a:lnTo>
                <a:lnTo>
                  <a:pt x="5458066" y="8940"/>
                </a:lnTo>
                <a:lnTo>
                  <a:pt x="5456771" y="9639"/>
                </a:lnTo>
                <a:lnTo>
                  <a:pt x="5456771" y="10325"/>
                </a:lnTo>
                <a:lnTo>
                  <a:pt x="5460644" y="12395"/>
                </a:lnTo>
                <a:lnTo>
                  <a:pt x="5461241" y="11010"/>
                </a:lnTo>
                <a:close/>
              </a:path>
              <a:path w="9144000" h="398779">
                <a:moveTo>
                  <a:pt x="5479986" y="47472"/>
                </a:moveTo>
                <a:lnTo>
                  <a:pt x="5476125" y="43345"/>
                </a:lnTo>
                <a:lnTo>
                  <a:pt x="5474830" y="43345"/>
                </a:lnTo>
                <a:lnTo>
                  <a:pt x="5476125" y="44729"/>
                </a:lnTo>
                <a:lnTo>
                  <a:pt x="5473547" y="44729"/>
                </a:lnTo>
                <a:lnTo>
                  <a:pt x="5476125" y="46786"/>
                </a:lnTo>
                <a:lnTo>
                  <a:pt x="5478018" y="46786"/>
                </a:lnTo>
                <a:lnTo>
                  <a:pt x="5479986" y="47472"/>
                </a:lnTo>
                <a:close/>
              </a:path>
              <a:path w="9144000" h="398779">
                <a:moveTo>
                  <a:pt x="5486438" y="33020"/>
                </a:moveTo>
                <a:lnTo>
                  <a:pt x="5485752" y="32334"/>
                </a:lnTo>
                <a:lnTo>
                  <a:pt x="5484457" y="31648"/>
                </a:lnTo>
                <a:lnTo>
                  <a:pt x="5481879" y="31648"/>
                </a:lnTo>
                <a:lnTo>
                  <a:pt x="5480596" y="31648"/>
                </a:lnTo>
                <a:lnTo>
                  <a:pt x="5481282" y="33718"/>
                </a:lnTo>
                <a:lnTo>
                  <a:pt x="5485155" y="33718"/>
                </a:lnTo>
                <a:lnTo>
                  <a:pt x="5486438" y="33020"/>
                </a:lnTo>
                <a:close/>
              </a:path>
              <a:path w="9144000" h="398779">
                <a:moveTo>
                  <a:pt x="5493486" y="48844"/>
                </a:moveTo>
                <a:lnTo>
                  <a:pt x="5490311" y="46786"/>
                </a:lnTo>
                <a:lnTo>
                  <a:pt x="5485752" y="46786"/>
                </a:lnTo>
                <a:lnTo>
                  <a:pt x="5486438" y="48844"/>
                </a:lnTo>
                <a:lnTo>
                  <a:pt x="5489016" y="48844"/>
                </a:lnTo>
                <a:lnTo>
                  <a:pt x="5492204" y="50228"/>
                </a:lnTo>
                <a:lnTo>
                  <a:pt x="5493486" y="48844"/>
                </a:lnTo>
                <a:close/>
              </a:path>
              <a:path w="9144000" h="398779">
                <a:moveTo>
                  <a:pt x="5495468" y="34404"/>
                </a:moveTo>
                <a:lnTo>
                  <a:pt x="5494185" y="33020"/>
                </a:lnTo>
                <a:lnTo>
                  <a:pt x="5490311" y="32334"/>
                </a:lnTo>
                <a:lnTo>
                  <a:pt x="5489016" y="33020"/>
                </a:lnTo>
                <a:lnTo>
                  <a:pt x="5492204" y="35090"/>
                </a:lnTo>
                <a:lnTo>
                  <a:pt x="5494185" y="35788"/>
                </a:lnTo>
                <a:lnTo>
                  <a:pt x="5495468" y="34404"/>
                </a:lnTo>
                <a:close/>
              </a:path>
              <a:path w="9144000" h="398779">
                <a:moveTo>
                  <a:pt x="5504497" y="28905"/>
                </a:moveTo>
                <a:lnTo>
                  <a:pt x="5503215" y="27533"/>
                </a:lnTo>
                <a:lnTo>
                  <a:pt x="5503215" y="26835"/>
                </a:lnTo>
                <a:lnTo>
                  <a:pt x="5502122" y="26149"/>
                </a:lnTo>
                <a:lnTo>
                  <a:pt x="5499938" y="24765"/>
                </a:lnTo>
                <a:lnTo>
                  <a:pt x="5499341" y="26149"/>
                </a:lnTo>
                <a:lnTo>
                  <a:pt x="5497360" y="25463"/>
                </a:lnTo>
                <a:lnTo>
                  <a:pt x="5496077" y="25463"/>
                </a:lnTo>
                <a:lnTo>
                  <a:pt x="5497360" y="28219"/>
                </a:lnTo>
                <a:lnTo>
                  <a:pt x="5502516" y="29591"/>
                </a:lnTo>
                <a:lnTo>
                  <a:pt x="5504497" y="28905"/>
                </a:lnTo>
                <a:close/>
              </a:path>
              <a:path w="9144000" h="398779">
                <a:moveTo>
                  <a:pt x="5505551" y="51346"/>
                </a:moveTo>
                <a:lnTo>
                  <a:pt x="5501919" y="50228"/>
                </a:lnTo>
                <a:lnTo>
                  <a:pt x="5494782" y="48844"/>
                </a:lnTo>
                <a:lnTo>
                  <a:pt x="5496763" y="52984"/>
                </a:lnTo>
                <a:lnTo>
                  <a:pt x="5499341" y="55041"/>
                </a:lnTo>
                <a:lnTo>
                  <a:pt x="5500624" y="53670"/>
                </a:lnTo>
                <a:lnTo>
                  <a:pt x="5503215" y="55727"/>
                </a:lnTo>
                <a:lnTo>
                  <a:pt x="5504319" y="53670"/>
                </a:lnTo>
                <a:lnTo>
                  <a:pt x="5505551" y="51346"/>
                </a:lnTo>
                <a:close/>
              </a:path>
              <a:path w="9144000" h="398779">
                <a:moveTo>
                  <a:pt x="5506618" y="51231"/>
                </a:moveTo>
                <a:lnTo>
                  <a:pt x="5505793" y="50914"/>
                </a:lnTo>
                <a:lnTo>
                  <a:pt x="5505551" y="51346"/>
                </a:lnTo>
                <a:lnTo>
                  <a:pt x="5506390" y="51612"/>
                </a:lnTo>
                <a:lnTo>
                  <a:pt x="5506618" y="51231"/>
                </a:lnTo>
                <a:close/>
              </a:path>
              <a:path w="9144000" h="398779">
                <a:moveTo>
                  <a:pt x="5508968" y="37160"/>
                </a:moveTo>
                <a:lnTo>
                  <a:pt x="5505793" y="35788"/>
                </a:lnTo>
                <a:lnTo>
                  <a:pt x="5503811" y="35788"/>
                </a:lnTo>
                <a:lnTo>
                  <a:pt x="5503811" y="37160"/>
                </a:lnTo>
                <a:lnTo>
                  <a:pt x="5506390" y="39217"/>
                </a:lnTo>
                <a:lnTo>
                  <a:pt x="5507685" y="38531"/>
                </a:lnTo>
                <a:lnTo>
                  <a:pt x="5508968" y="37160"/>
                </a:lnTo>
                <a:close/>
              </a:path>
              <a:path w="9144000" h="398779">
                <a:moveTo>
                  <a:pt x="5516715" y="50914"/>
                </a:moveTo>
                <a:lnTo>
                  <a:pt x="5511546" y="48158"/>
                </a:lnTo>
                <a:lnTo>
                  <a:pt x="5507685" y="49542"/>
                </a:lnTo>
                <a:lnTo>
                  <a:pt x="5506618" y="51231"/>
                </a:lnTo>
                <a:lnTo>
                  <a:pt x="5512841" y="53670"/>
                </a:lnTo>
                <a:lnTo>
                  <a:pt x="5516715" y="50914"/>
                </a:lnTo>
                <a:close/>
              </a:path>
              <a:path w="9144000" h="398779">
                <a:moveTo>
                  <a:pt x="5519979" y="12395"/>
                </a:moveTo>
                <a:lnTo>
                  <a:pt x="5516105" y="11010"/>
                </a:lnTo>
                <a:lnTo>
                  <a:pt x="5516105" y="12395"/>
                </a:lnTo>
                <a:lnTo>
                  <a:pt x="5515419" y="12395"/>
                </a:lnTo>
                <a:lnTo>
                  <a:pt x="5513527" y="13081"/>
                </a:lnTo>
                <a:lnTo>
                  <a:pt x="5517400" y="15824"/>
                </a:lnTo>
                <a:lnTo>
                  <a:pt x="5519979" y="12395"/>
                </a:lnTo>
                <a:close/>
              </a:path>
              <a:path w="9144000" h="398779">
                <a:moveTo>
                  <a:pt x="5529008" y="11709"/>
                </a:moveTo>
                <a:lnTo>
                  <a:pt x="5526430" y="10325"/>
                </a:lnTo>
                <a:lnTo>
                  <a:pt x="5525135" y="10325"/>
                </a:lnTo>
                <a:lnTo>
                  <a:pt x="5523852" y="11010"/>
                </a:lnTo>
                <a:lnTo>
                  <a:pt x="5526430" y="12395"/>
                </a:lnTo>
                <a:lnTo>
                  <a:pt x="5527713" y="12395"/>
                </a:lnTo>
                <a:lnTo>
                  <a:pt x="5529008" y="11709"/>
                </a:lnTo>
                <a:close/>
              </a:path>
              <a:path w="9144000" h="398779">
                <a:moveTo>
                  <a:pt x="5530901" y="21336"/>
                </a:moveTo>
                <a:lnTo>
                  <a:pt x="5530596" y="20650"/>
                </a:lnTo>
                <a:lnTo>
                  <a:pt x="5530304" y="19964"/>
                </a:lnTo>
                <a:lnTo>
                  <a:pt x="5528322" y="20650"/>
                </a:lnTo>
                <a:lnTo>
                  <a:pt x="5524449" y="17894"/>
                </a:lnTo>
                <a:lnTo>
                  <a:pt x="5522557" y="19964"/>
                </a:lnTo>
                <a:lnTo>
                  <a:pt x="5525135" y="21336"/>
                </a:lnTo>
                <a:lnTo>
                  <a:pt x="5527713" y="22021"/>
                </a:lnTo>
                <a:lnTo>
                  <a:pt x="5529605" y="22707"/>
                </a:lnTo>
                <a:lnTo>
                  <a:pt x="5530304" y="22021"/>
                </a:lnTo>
                <a:lnTo>
                  <a:pt x="5530901" y="21336"/>
                </a:lnTo>
                <a:close/>
              </a:path>
              <a:path w="9144000" h="398779">
                <a:moveTo>
                  <a:pt x="5536743" y="13081"/>
                </a:moveTo>
                <a:lnTo>
                  <a:pt x="5534164" y="11709"/>
                </a:lnTo>
                <a:lnTo>
                  <a:pt x="5532196" y="10325"/>
                </a:lnTo>
                <a:lnTo>
                  <a:pt x="5531586" y="11709"/>
                </a:lnTo>
                <a:lnTo>
                  <a:pt x="5532882" y="13081"/>
                </a:lnTo>
                <a:lnTo>
                  <a:pt x="5534164" y="13766"/>
                </a:lnTo>
                <a:lnTo>
                  <a:pt x="5536057" y="13766"/>
                </a:lnTo>
                <a:lnTo>
                  <a:pt x="5536743" y="13081"/>
                </a:lnTo>
                <a:close/>
              </a:path>
              <a:path w="9144000" h="398779">
                <a:moveTo>
                  <a:pt x="5541226" y="30962"/>
                </a:moveTo>
                <a:lnTo>
                  <a:pt x="5539333" y="30276"/>
                </a:lnTo>
                <a:lnTo>
                  <a:pt x="5538038" y="28905"/>
                </a:lnTo>
                <a:lnTo>
                  <a:pt x="5536057" y="28219"/>
                </a:lnTo>
                <a:lnTo>
                  <a:pt x="5530901" y="28219"/>
                </a:lnTo>
                <a:lnTo>
                  <a:pt x="5529008" y="28905"/>
                </a:lnTo>
                <a:lnTo>
                  <a:pt x="5529605" y="30276"/>
                </a:lnTo>
                <a:lnTo>
                  <a:pt x="5533479" y="30276"/>
                </a:lnTo>
                <a:lnTo>
                  <a:pt x="5536057" y="31648"/>
                </a:lnTo>
                <a:lnTo>
                  <a:pt x="5540616" y="31648"/>
                </a:lnTo>
                <a:lnTo>
                  <a:pt x="5541226" y="30962"/>
                </a:lnTo>
                <a:close/>
              </a:path>
              <a:path w="9144000" h="398779">
                <a:moveTo>
                  <a:pt x="5545086" y="34404"/>
                </a:moveTo>
                <a:lnTo>
                  <a:pt x="5543194" y="33718"/>
                </a:lnTo>
                <a:lnTo>
                  <a:pt x="5541226" y="33020"/>
                </a:lnTo>
                <a:lnTo>
                  <a:pt x="5539333" y="32334"/>
                </a:lnTo>
                <a:lnTo>
                  <a:pt x="5534774" y="32334"/>
                </a:lnTo>
                <a:lnTo>
                  <a:pt x="5532196" y="32334"/>
                </a:lnTo>
                <a:lnTo>
                  <a:pt x="5536743" y="34404"/>
                </a:lnTo>
                <a:lnTo>
                  <a:pt x="5544490" y="36474"/>
                </a:lnTo>
                <a:lnTo>
                  <a:pt x="5545086" y="34404"/>
                </a:lnTo>
                <a:close/>
              </a:path>
              <a:path w="9144000" h="398779">
                <a:moveTo>
                  <a:pt x="5549697" y="22606"/>
                </a:moveTo>
                <a:lnTo>
                  <a:pt x="5547665" y="21336"/>
                </a:lnTo>
                <a:lnTo>
                  <a:pt x="5545772" y="21336"/>
                </a:lnTo>
                <a:lnTo>
                  <a:pt x="5544147" y="22466"/>
                </a:lnTo>
                <a:lnTo>
                  <a:pt x="5542508" y="21336"/>
                </a:lnTo>
                <a:lnTo>
                  <a:pt x="5541911" y="22021"/>
                </a:lnTo>
                <a:lnTo>
                  <a:pt x="5540616" y="21336"/>
                </a:lnTo>
                <a:lnTo>
                  <a:pt x="5539930" y="20650"/>
                </a:lnTo>
                <a:lnTo>
                  <a:pt x="5539333" y="20650"/>
                </a:lnTo>
                <a:lnTo>
                  <a:pt x="5539333" y="22021"/>
                </a:lnTo>
                <a:lnTo>
                  <a:pt x="5539930" y="22021"/>
                </a:lnTo>
                <a:lnTo>
                  <a:pt x="5540616" y="22707"/>
                </a:lnTo>
                <a:lnTo>
                  <a:pt x="5540616" y="22021"/>
                </a:lnTo>
                <a:lnTo>
                  <a:pt x="5543943" y="22606"/>
                </a:lnTo>
                <a:lnTo>
                  <a:pt x="5544337" y="22606"/>
                </a:lnTo>
                <a:lnTo>
                  <a:pt x="5549697" y="22606"/>
                </a:lnTo>
                <a:close/>
              </a:path>
              <a:path w="9144000" h="398779">
                <a:moveTo>
                  <a:pt x="5550941" y="23393"/>
                </a:moveTo>
                <a:lnTo>
                  <a:pt x="5549849" y="22707"/>
                </a:lnTo>
                <a:lnTo>
                  <a:pt x="5544490" y="22707"/>
                </a:lnTo>
                <a:lnTo>
                  <a:pt x="5543804" y="22707"/>
                </a:lnTo>
                <a:lnTo>
                  <a:pt x="5546382" y="23393"/>
                </a:lnTo>
                <a:lnTo>
                  <a:pt x="5548960" y="24765"/>
                </a:lnTo>
                <a:lnTo>
                  <a:pt x="5550941" y="23393"/>
                </a:lnTo>
                <a:close/>
              </a:path>
              <a:path w="9144000" h="398779">
                <a:moveTo>
                  <a:pt x="5552224" y="43345"/>
                </a:moveTo>
                <a:lnTo>
                  <a:pt x="5547665" y="40589"/>
                </a:lnTo>
                <a:lnTo>
                  <a:pt x="5546382" y="39903"/>
                </a:lnTo>
                <a:lnTo>
                  <a:pt x="5542508" y="39217"/>
                </a:lnTo>
                <a:lnTo>
                  <a:pt x="5541911" y="39903"/>
                </a:lnTo>
                <a:lnTo>
                  <a:pt x="5539333" y="41287"/>
                </a:lnTo>
                <a:lnTo>
                  <a:pt x="5539930" y="42659"/>
                </a:lnTo>
                <a:lnTo>
                  <a:pt x="5542508" y="44729"/>
                </a:lnTo>
                <a:lnTo>
                  <a:pt x="5545086" y="45415"/>
                </a:lnTo>
                <a:lnTo>
                  <a:pt x="5547665" y="46786"/>
                </a:lnTo>
                <a:lnTo>
                  <a:pt x="5547068" y="44729"/>
                </a:lnTo>
                <a:lnTo>
                  <a:pt x="5550941" y="45415"/>
                </a:lnTo>
                <a:lnTo>
                  <a:pt x="5551360" y="44729"/>
                </a:lnTo>
                <a:lnTo>
                  <a:pt x="5552224" y="43345"/>
                </a:lnTo>
                <a:close/>
              </a:path>
              <a:path w="9144000" h="398779">
                <a:moveTo>
                  <a:pt x="5552833" y="37160"/>
                </a:moveTo>
                <a:lnTo>
                  <a:pt x="5552224" y="35788"/>
                </a:lnTo>
                <a:lnTo>
                  <a:pt x="5549646" y="35090"/>
                </a:lnTo>
                <a:lnTo>
                  <a:pt x="5548363" y="35090"/>
                </a:lnTo>
                <a:lnTo>
                  <a:pt x="5548363" y="35788"/>
                </a:lnTo>
                <a:lnTo>
                  <a:pt x="5552224" y="38531"/>
                </a:lnTo>
                <a:lnTo>
                  <a:pt x="5552833" y="37160"/>
                </a:lnTo>
                <a:close/>
              </a:path>
              <a:path w="9144000" h="398779">
                <a:moveTo>
                  <a:pt x="5553519" y="13081"/>
                </a:moveTo>
                <a:lnTo>
                  <a:pt x="5551538" y="12395"/>
                </a:lnTo>
                <a:lnTo>
                  <a:pt x="5548960" y="11010"/>
                </a:lnTo>
                <a:lnTo>
                  <a:pt x="5548363" y="11709"/>
                </a:lnTo>
                <a:lnTo>
                  <a:pt x="5548960" y="13766"/>
                </a:lnTo>
                <a:lnTo>
                  <a:pt x="5552833" y="14452"/>
                </a:lnTo>
                <a:lnTo>
                  <a:pt x="5553519" y="13081"/>
                </a:lnTo>
                <a:close/>
              </a:path>
              <a:path w="9144000" h="398779">
                <a:moveTo>
                  <a:pt x="5555412" y="49542"/>
                </a:moveTo>
                <a:lnTo>
                  <a:pt x="5552224" y="47472"/>
                </a:lnTo>
                <a:lnTo>
                  <a:pt x="5549646" y="46786"/>
                </a:lnTo>
                <a:lnTo>
                  <a:pt x="5547665" y="46786"/>
                </a:lnTo>
                <a:lnTo>
                  <a:pt x="5547068" y="47472"/>
                </a:lnTo>
                <a:lnTo>
                  <a:pt x="5546382" y="48158"/>
                </a:lnTo>
                <a:lnTo>
                  <a:pt x="5545772" y="48844"/>
                </a:lnTo>
                <a:lnTo>
                  <a:pt x="5550255" y="50914"/>
                </a:lnTo>
                <a:lnTo>
                  <a:pt x="5553519" y="52298"/>
                </a:lnTo>
                <a:lnTo>
                  <a:pt x="5555412" y="49542"/>
                </a:lnTo>
                <a:close/>
              </a:path>
              <a:path w="9144000" h="398779">
                <a:moveTo>
                  <a:pt x="5560568" y="38531"/>
                </a:moveTo>
                <a:lnTo>
                  <a:pt x="5557393" y="36474"/>
                </a:lnTo>
                <a:lnTo>
                  <a:pt x="5555412" y="37160"/>
                </a:lnTo>
                <a:lnTo>
                  <a:pt x="5556097" y="38531"/>
                </a:lnTo>
                <a:lnTo>
                  <a:pt x="5559285" y="40589"/>
                </a:lnTo>
                <a:lnTo>
                  <a:pt x="5559971" y="39903"/>
                </a:lnTo>
                <a:lnTo>
                  <a:pt x="5560568" y="38531"/>
                </a:lnTo>
                <a:close/>
              </a:path>
              <a:path w="9144000" h="398779">
                <a:moveTo>
                  <a:pt x="5563832" y="53670"/>
                </a:moveTo>
                <a:lnTo>
                  <a:pt x="5562549" y="52984"/>
                </a:lnTo>
                <a:lnTo>
                  <a:pt x="5561254" y="52984"/>
                </a:lnTo>
                <a:lnTo>
                  <a:pt x="5559971" y="53670"/>
                </a:lnTo>
                <a:lnTo>
                  <a:pt x="5560568" y="54356"/>
                </a:lnTo>
                <a:lnTo>
                  <a:pt x="5563146" y="55041"/>
                </a:lnTo>
                <a:lnTo>
                  <a:pt x="5563832" y="55041"/>
                </a:lnTo>
                <a:lnTo>
                  <a:pt x="5563832" y="53670"/>
                </a:lnTo>
                <a:close/>
              </a:path>
              <a:path w="9144000" h="398779">
                <a:moveTo>
                  <a:pt x="5569648" y="47917"/>
                </a:moveTo>
                <a:lnTo>
                  <a:pt x="5565724" y="45415"/>
                </a:lnTo>
                <a:lnTo>
                  <a:pt x="5569597" y="48158"/>
                </a:lnTo>
                <a:lnTo>
                  <a:pt x="5569648" y="47917"/>
                </a:lnTo>
                <a:close/>
              </a:path>
              <a:path w="9144000" h="398779">
                <a:moveTo>
                  <a:pt x="5569724" y="47498"/>
                </a:moveTo>
                <a:lnTo>
                  <a:pt x="5569597" y="47472"/>
                </a:lnTo>
                <a:lnTo>
                  <a:pt x="5569724" y="47498"/>
                </a:lnTo>
                <a:close/>
              </a:path>
              <a:path w="9144000" h="398779">
                <a:moveTo>
                  <a:pt x="5572176" y="49542"/>
                </a:moveTo>
                <a:lnTo>
                  <a:pt x="5569712" y="47574"/>
                </a:lnTo>
                <a:lnTo>
                  <a:pt x="5569648" y="47917"/>
                </a:lnTo>
                <a:lnTo>
                  <a:pt x="5572176" y="49542"/>
                </a:lnTo>
                <a:close/>
              </a:path>
              <a:path w="9144000" h="398779">
                <a:moveTo>
                  <a:pt x="5574157" y="47472"/>
                </a:moveTo>
                <a:lnTo>
                  <a:pt x="5570283" y="44729"/>
                </a:lnTo>
                <a:lnTo>
                  <a:pt x="5569724" y="47498"/>
                </a:lnTo>
                <a:lnTo>
                  <a:pt x="5572861" y="48158"/>
                </a:lnTo>
                <a:lnTo>
                  <a:pt x="5574157" y="47472"/>
                </a:lnTo>
                <a:close/>
              </a:path>
              <a:path w="9144000" h="398779">
                <a:moveTo>
                  <a:pt x="5574157" y="33020"/>
                </a:moveTo>
                <a:lnTo>
                  <a:pt x="5570283" y="31648"/>
                </a:lnTo>
                <a:lnTo>
                  <a:pt x="5570893" y="30276"/>
                </a:lnTo>
                <a:lnTo>
                  <a:pt x="5570893" y="29591"/>
                </a:lnTo>
                <a:lnTo>
                  <a:pt x="5569623" y="28219"/>
                </a:lnTo>
                <a:lnTo>
                  <a:pt x="5568315" y="28219"/>
                </a:lnTo>
                <a:lnTo>
                  <a:pt x="5566422" y="28219"/>
                </a:lnTo>
                <a:lnTo>
                  <a:pt x="5563146" y="28905"/>
                </a:lnTo>
                <a:lnTo>
                  <a:pt x="5565127" y="29591"/>
                </a:lnTo>
                <a:lnTo>
                  <a:pt x="5568315" y="30276"/>
                </a:lnTo>
                <a:lnTo>
                  <a:pt x="5569597" y="32334"/>
                </a:lnTo>
                <a:lnTo>
                  <a:pt x="5572176" y="33718"/>
                </a:lnTo>
                <a:lnTo>
                  <a:pt x="5574157" y="33718"/>
                </a:lnTo>
                <a:lnTo>
                  <a:pt x="5574157" y="33020"/>
                </a:lnTo>
                <a:close/>
              </a:path>
              <a:path w="9144000" h="398779">
                <a:moveTo>
                  <a:pt x="5576735" y="21336"/>
                </a:moveTo>
                <a:lnTo>
                  <a:pt x="5567019" y="17894"/>
                </a:lnTo>
                <a:lnTo>
                  <a:pt x="5563832" y="17894"/>
                </a:lnTo>
                <a:lnTo>
                  <a:pt x="5560568" y="17195"/>
                </a:lnTo>
                <a:lnTo>
                  <a:pt x="5570283" y="24079"/>
                </a:lnTo>
                <a:lnTo>
                  <a:pt x="5576735" y="21336"/>
                </a:lnTo>
                <a:close/>
              </a:path>
              <a:path w="9144000" h="398779">
                <a:moveTo>
                  <a:pt x="5578030" y="13766"/>
                </a:moveTo>
                <a:lnTo>
                  <a:pt x="5575452" y="11709"/>
                </a:lnTo>
                <a:lnTo>
                  <a:pt x="5572861" y="13081"/>
                </a:lnTo>
                <a:lnTo>
                  <a:pt x="5576735" y="14452"/>
                </a:lnTo>
                <a:lnTo>
                  <a:pt x="5577344" y="14452"/>
                </a:lnTo>
                <a:lnTo>
                  <a:pt x="5577344" y="13766"/>
                </a:lnTo>
                <a:lnTo>
                  <a:pt x="5578030" y="13766"/>
                </a:lnTo>
                <a:close/>
              </a:path>
              <a:path w="9144000" h="398779">
                <a:moveTo>
                  <a:pt x="5581891" y="26835"/>
                </a:moveTo>
                <a:lnTo>
                  <a:pt x="5578627" y="24079"/>
                </a:lnTo>
                <a:lnTo>
                  <a:pt x="5574157" y="24765"/>
                </a:lnTo>
                <a:lnTo>
                  <a:pt x="5575452" y="26149"/>
                </a:lnTo>
                <a:lnTo>
                  <a:pt x="5577344" y="26149"/>
                </a:lnTo>
                <a:lnTo>
                  <a:pt x="5580608" y="28905"/>
                </a:lnTo>
                <a:lnTo>
                  <a:pt x="5581891" y="26835"/>
                </a:lnTo>
                <a:close/>
              </a:path>
              <a:path w="9144000" h="398779">
                <a:moveTo>
                  <a:pt x="5582501" y="36474"/>
                </a:moveTo>
                <a:lnTo>
                  <a:pt x="5578627" y="34404"/>
                </a:lnTo>
                <a:lnTo>
                  <a:pt x="5576049" y="34404"/>
                </a:lnTo>
                <a:lnTo>
                  <a:pt x="5574754" y="35090"/>
                </a:lnTo>
                <a:lnTo>
                  <a:pt x="5576049" y="37160"/>
                </a:lnTo>
                <a:lnTo>
                  <a:pt x="5581205" y="37160"/>
                </a:lnTo>
                <a:lnTo>
                  <a:pt x="5582501" y="36474"/>
                </a:lnTo>
                <a:close/>
              </a:path>
              <a:path w="9144000" h="398779">
                <a:moveTo>
                  <a:pt x="5586361" y="41973"/>
                </a:moveTo>
                <a:lnTo>
                  <a:pt x="5585765" y="40589"/>
                </a:lnTo>
                <a:lnTo>
                  <a:pt x="5581891" y="38531"/>
                </a:lnTo>
                <a:lnTo>
                  <a:pt x="5579923" y="39217"/>
                </a:lnTo>
                <a:lnTo>
                  <a:pt x="5578030" y="39903"/>
                </a:lnTo>
                <a:lnTo>
                  <a:pt x="5578627" y="40589"/>
                </a:lnTo>
                <a:lnTo>
                  <a:pt x="5580608" y="41973"/>
                </a:lnTo>
                <a:lnTo>
                  <a:pt x="5581205" y="42659"/>
                </a:lnTo>
                <a:lnTo>
                  <a:pt x="5583186" y="43345"/>
                </a:lnTo>
                <a:lnTo>
                  <a:pt x="5586361" y="41973"/>
                </a:lnTo>
                <a:close/>
              </a:path>
              <a:path w="9144000" h="398779">
                <a:moveTo>
                  <a:pt x="5589638" y="21336"/>
                </a:moveTo>
                <a:lnTo>
                  <a:pt x="5588952" y="20650"/>
                </a:lnTo>
                <a:lnTo>
                  <a:pt x="5585765" y="19265"/>
                </a:lnTo>
                <a:lnTo>
                  <a:pt x="5583186" y="19265"/>
                </a:lnTo>
                <a:lnTo>
                  <a:pt x="5584482" y="21336"/>
                </a:lnTo>
                <a:lnTo>
                  <a:pt x="5585765" y="22021"/>
                </a:lnTo>
                <a:lnTo>
                  <a:pt x="5586361" y="22021"/>
                </a:lnTo>
                <a:lnTo>
                  <a:pt x="5588343" y="22707"/>
                </a:lnTo>
                <a:lnTo>
                  <a:pt x="5588952" y="22021"/>
                </a:lnTo>
                <a:lnTo>
                  <a:pt x="5589638" y="21336"/>
                </a:lnTo>
                <a:close/>
              </a:path>
              <a:path w="9144000" h="398779">
                <a:moveTo>
                  <a:pt x="5594108" y="25463"/>
                </a:moveTo>
                <a:lnTo>
                  <a:pt x="5590921" y="21336"/>
                </a:lnTo>
                <a:lnTo>
                  <a:pt x="5587060" y="24079"/>
                </a:lnTo>
                <a:lnTo>
                  <a:pt x="5582501" y="22707"/>
                </a:lnTo>
                <a:lnTo>
                  <a:pt x="5584482" y="23393"/>
                </a:lnTo>
                <a:lnTo>
                  <a:pt x="5583783" y="24079"/>
                </a:lnTo>
                <a:lnTo>
                  <a:pt x="5584482" y="24765"/>
                </a:lnTo>
                <a:lnTo>
                  <a:pt x="5587657" y="24079"/>
                </a:lnTo>
                <a:lnTo>
                  <a:pt x="5592216" y="27533"/>
                </a:lnTo>
                <a:lnTo>
                  <a:pt x="5594108" y="25463"/>
                </a:lnTo>
                <a:close/>
              </a:path>
              <a:path w="9144000" h="398779">
                <a:moveTo>
                  <a:pt x="5597982" y="23393"/>
                </a:moveTo>
                <a:lnTo>
                  <a:pt x="5596090" y="21336"/>
                </a:lnTo>
                <a:lnTo>
                  <a:pt x="5594794" y="22021"/>
                </a:lnTo>
                <a:lnTo>
                  <a:pt x="5596687" y="22707"/>
                </a:lnTo>
                <a:lnTo>
                  <a:pt x="5594108" y="23393"/>
                </a:lnTo>
                <a:lnTo>
                  <a:pt x="5595391" y="24765"/>
                </a:lnTo>
                <a:lnTo>
                  <a:pt x="5596090" y="24079"/>
                </a:lnTo>
                <a:lnTo>
                  <a:pt x="5597372" y="23393"/>
                </a:lnTo>
                <a:lnTo>
                  <a:pt x="5597982" y="24079"/>
                </a:lnTo>
                <a:lnTo>
                  <a:pt x="5597982" y="23393"/>
                </a:lnTo>
                <a:close/>
              </a:path>
              <a:path w="9144000" h="398779">
                <a:moveTo>
                  <a:pt x="5611558" y="15824"/>
                </a:moveTo>
                <a:lnTo>
                  <a:pt x="5610961" y="15138"/>
                </a:lnTo>
                <a:lnTo>
                  <a:pt x="5610961" y="14452"/>
                </a:lnTo>
                <a:lnTo>
                  <a:pt x="5608980" y="13766"/>
                </a:lnTo>
                <a:lnTo>
                  <a:pt x="5608294" y="13766"/>
                </a:lnTo>
                <a:lnTo>
                  <a:pt x="5607697" y="14452"/>
                </a:lnTo>
                <a:lnTo>
                  <a:pt x="5609679" y="15138"/>
                </a:lnTo>
                <a:lnTo>
                  <a:pt x="5610961" y="15824"/>
                </a:lnTo>
                <a:lnTo>
                  <a:pt x="5611558" y="15824"/>
                </a:lnTo>
                <a:close/>
              </a:path>
              <a:path w="9144000" h="398779">
                <a:moveTo>
                  <a:pt x="5612257" y="26149"/>
                </a:moveTo>
                <a:lnTo>
                  <a:pt x="5608294" y="25463"/>
                </a:lnTo>
                <a:lnTo>
                  <a:pt x="5608294" y="24079"/>
                </a:lnTo>
                <a:lnTo>
                  <a:pt x="5597372" y="24765"/>
                </a:lnTo>
                <a:lnTo>
                  <a:pt x="5603824" y="28905"/>
                </a:lnTo>
                <a:lnTo>
                  <a:pt x="5606402" y="25463"/>
                </a:lnTo>
                <a:lnTo>
                  <a:pt x="5611558" y="27533"/>
                </a:lnTo>
                <a:lnTo>
                  <a:pt x="5612257" y="26149"/>
                </a:lnTo>
                <a:close/>
              </a:path>
              <a:path w="9144000" h="398779">
                <a:moveTo>
                  <a:pt x="5621883" y="18580"/>
                </a:moveTo>
                <a:lnTo>
                  <a:pt x="5616727" y="15824"/>
                </a:lnTo>
                <a:lnTo>
                  <a:pt x="5612257" y="15824"/>
                </a:lnTo>
                <a:lnTo>
                  <a:pt x="5611558" y="17894"/>
                </a:lnTo>
                <a:lnTo>
                  <a:pt x="5613539" y="18580"/>
                </a:lnTo>
                <a:lnTo>
                  <a:pt x="5615432" y="19964"/>
                </a:lnTo>
                <a:lnTo>
                  <a:pt x="5617413" y="20650"/>
                </a:lnTo>
                <a:lnTo>
                  <a:pt x="5618708" y="19964"/>
                </a:lnTo>
                <a:lnTo>
                  <a:pt x="5620588" y="19964"/>
                </a:lnTo>
                <a:lnTo>
                  <a:pt x="5621883" y="19265"/>
                </a:lnTo>
                <a:lnTo>
                  <a:pt x="5621883" y="18580"/>
                </a:lnTo>
                <a:close/>
              </a:path>
              <a:path w="9144000" h="398779">
                <a:moveTo>
                  <a:pt x="5623865" y="15824"/>
                </a:moveTo>
                <a:lnTo>
                  <a:pt x="5621883" y="14452"/>
                </a:lnTo>
                <a:lnTo>
                  <a:pt x="5618708" y="14452"/>
                </a:lnTo>
                <a:lnTo>
                  <a:pt x="5619991" y="15138"/>
                </a:lnTo>
                <a:lnTo>
                  <a:pt x="5619305" y="15824"/>
                </a:lnTo>
                <a:lnTo>
                  <a:pt x="5620588" y="16510"/>
                </a:lnTo>
                <a:lnTo>
                  <a:pt x="5621883" y="15824"/>
                </a:lnTo>
                <a:lnTo>
                  <a:pt x="5623179" y="16510"/>
                </a:lnTo>
                <a:lnTo>
                  <a:pt x="5623865" y="15824"/>
                </a:lnTo>
                <a:close/>
              </a:path>
              <a:path w="9144000" h="398779">
                <a:moveTo>
                  <a:pt x="5632208" y="25463"/>
                </a:moveTo>
                <a:lnTo>
                  <a:pt x="5631904" y="24765"/>
                </a:lnTo>
                <a:lnTo>
                  <a:pt x="5631599" y="24079"/>
                </a:lnTo>
                <a:lnTo>
                  <a:pt x="5630316" y="23393"/>
                </a:lnTo>
                <a:lnTo>
                  <a:pt x="5627040" y="22021"/>
                </a:lnTo>
                <a:lnTo>
                  <a:pt x="5625147" y="22021"/>
                </a:lnTo>
                <a:lnTo>
                  <a:pt x="5627725" y="24765"/>
                </a:lnTo>
                <a:lnTo>
                  <a:pt x="5625147" y="24079"/>
                </a:lnTo>
                <a:lnTo>
                  <a:pt x="5627725" y="25463"/>
                </a:lnTo>
                <a:lnTo>
                  <a:pt x="5632208" y="25463"/>
                </a:lnTo>
                <a:close/>
              </a:path>
              <a:path w="9144000" h="398779">
                <a:moveTo>
                  <a:pt x="5643207" y="25463"/>
                </a:moveTo>
                <a:lnTo>
                  <a:pt x="5641238" y="24079"/>
                </a:lnTo>
                <a:lnTo>
                  <a:pt x="5639346" y="23393"/>
                </a:lnTo>
                <a:lnTo>
                  <a:pt x="5638647" y="24079"/>
                </a:lnTo>
                <a:lnTo>
                  <a:pt x="5642521" y="26835"/>
                </a:lnTo>
                <a:lnTo>
                  <a:pt x="5641924" y="26149"/>
                </a:lnTo>
                <a:lnTo>
                  <a:pt x="5641924" y="25463"/>
                </a:lnTo>
                <a:lnTo>
                  <a:pt x="5643207" y="25463"/>
                </a:lnTo>
                <a:close/>
              </a:path>
              <a:path w="9144000" h="398779">
                <a:moveTo>
                  <a:pt x="5643524" y="27533"/>
                </a:moveTo>
                <a:lnTo>
                  <a:pt x="5642521" y="26835"/>
                </a:lnTo>
                <a:lnTo>
                  <a:pt x="5643207" y="27533"/>
                </a:lnTo>
                <a:lnTo>
                  <a:pt x="5643524" y="27533"/>
                </a:lnTo>
                <a:close/>
              </a:path>
              <a:path w="9144000" h="398779">
                <a:moveTo>
                  <a:pt x="5644502" y="28219"/>
                </a:moveTo>
                <a:lnTo>
                  <a:pt x="5643816" y="27533"/>
                </a:lnTo>
                <a:lnTo>
                  <a:pt x="5643524" y="27533"/>
                </a:lnTo>
                <a:lnTo>
                  <a:pt x="5644502" y="28219"/>
                </a:lnTo>
                <a:close/>
              </a:path>
              <a:path w="9144000" h="398779">
                <a:moveTo>
                  <a:pt x="5646725" y="36156"/>
                </a:moveTo>
                <a:lnTo>
                  <a:pt x="5643994" y="34480"/>
                </a:lnTo>
                <a:lnTo>
                  <a:pt x="5639905" y="34480"/>
                </a:lnTo>
                <a:lnTo>
                  <a:pt x="5641264" y="35598"/>
                </a:lnTo>
                <a:lnTo>
                  <a:pt x="5646090" y="37846"/>
                </a:lnTo>
                <a:lnTo>
                  <a:pt x="5646725" y="36715"/>
                </a:lnTo>
                <a:lnTo>
                  <a:pt x="5646725" y="36156"/>
                </a:lnTo>
                <a:close/>
              </a:path>
              <a:path w="9144000" h="398779">
                <a:moveTo>
                  <a:pt x="5647677" y="30276"/>
                </a:moveTo>
                <a:lnTo>
                  <a:pt x="5647080" y="29591"/>
                </a:lnTo>
                <a:lnTo>
                  <a:pt x="5644502" y="28219"/>
                </a:lnTo>
                <a:lnTo>
                  <a:pt x="5647677" y="30276"/>
                </a:lnTo>
                <a:close/>
              </a:path>
              <a:path w="9144000" h="398779">
                <a:moveTo>
                  <a:pt x="5650268" y="17894"/>
                </a:moveTo>
                <a:lnTo>
                  <a:pt x="5647677" y="15824"/>
                </a:lnTo>
                <a:lnTo>
                  <a:pt x="5645099" y="15138"/>
                </a:lnTo>
                <a:lnTo>
                  <a:pt x="5643816" y="15824"/>
                </a:lnTo>
                <a:lnTo>
                  <a:pt x="5648972" y="18580"/>
                </a:lnTo>
                <a:lnTo>
                  <a:pt x="5650268" y="17894"/>
                </a:lnTo>
                <a:close/>
              </a:path>
              <a:path w="9144000" h="398779">
                <a:moveTo>
                  <a:pt x="5650268" y="13081"/>
                </a:moveTo>
                <a:lnTo>
                  <a:pt x="5648668" y="12395"/>
                </a:lnTo>
                <a:lnTo>
                  <a:pt x="5647080" y="11709"/>
                </a:lnTo>
                <a:lnTo>
                  <a:pt x="5643207" y="8940"/>
                </a:lnTo>
                <a:lnTo>
                  <a:pt x="5641238" y="9639"/>
                </a:lnTo>
                <a:lnTo>
                  <a:pt x="5641924" y="10325"/>
                </a:lnTo>
                <a:lnTo>
                  <a:pt x="5643816" y="11010"/>
                </a:lnTo>
                <a:lnTo>
                  <a:pt x="5643816" y="11709"/>
                </a:lnTo>
                <a:lnTo>
                  <a:pt x="5641238" y="11010"/>
                </a:lnTo>
                <a:lnTo>
                  <a:pt x="5633491" y="7569"/>
                </a:lnTo>
                <a:lnTo>
                  <a:pt x="5634787" y="11010"/>
                </a:lnTo>
                <a:lnTo>
                  <a:pt x="5640629" y="13081"/>
                </a:lnTo>
                <a:lnTo>
                  <a:pt x="5645099" y="12395"/>
                </a:lnTo>
                <a:lnTo>
                  <a:pt x="5650268" y="13081"/>
                </a:lnTo>
                <a:close/>
              </a:path>
              <a:path w="9144000" h="398779">
                <a:moveTo>
                  <a:pt x="5657647" y="40081"/>
                </a:moveTo>
                <a:lnTo>
                  <a:pt x="5652186" y="37846"/>
                </a:lnTo>
                <a:lnTo>
                  <a:pt x="5646725" y="37846"/>
                </a:lnTo>
                <a:lnTo>
                  <a:pt x="5647550" y="39522"/>
                </a:lnTo>
                <a:lnTo>
                  <a:pt x="5648096" y="40652"/>
                </a:lnTo>
                <a:lnTo>
                  <a:pt x="5650179" y="39522"/>
                </a:lnTo>
                <a:lnTo>
                  <a:pt x="5654916" y="41770"/>
                </a:lnTo>
                <a:lnTo>
                  <a:pt x="5657647" y="40652"/>
                </a:lnTo>
                <a:lnTo>
                  <a:pt x="5657012" y="40652"/>
                </a:lnTo>
                <a:lnTo>
                  <a:pt x="5657012" y="40081"/>
                </a:lnTo>
                <a:lnTo>
                  <a:pt x="5657647" y="40081"/>
                </a:lnTo>
                <a:close/>
              </a:path>
              <a:path w="9144000" h="398779">
                <a:moveTo>
                  <a:pt x="5658002" y="46786"/>
                </a:moveTo>
                <a:lnTo>
                  <a:pt x="5655424" y="45415"/>
                </a:lnTo>
                <a:lnTo>
                  <a:pt x="5653532" y="44729"/>
                </a:lnTo>
                <a:lnTo>
                  <a:pt x="5652846" y="45415"/>
                </a:lnTo>
                <a:lnTo>
                  <a:pt x="5653532" y="46786"/>
                </a:lnTo>
                <a:lnTo>
                  <a:pt x="5656707" y="48844"/>
                </a:lnTo>
                <a:lnTo>
                  <a:pt x="5658002" y="48158"/>
                </a:lnTo>
                <a:lnTo>
                  <a:pt x="5657405" y="47472"/>
                </a:lnTo>
                <a:lnTo>
                  <a:pt x="5658002" y="46786"/>
                </a:lnTo>
                <a:close/>
              </a:path>
              <a:path w="9144000" h="398779">
                <a:moveTo>
                  <a:pt x="5664454" y="393534"/>
                </a:moveTo>
                <a:lnTo>
                  <a:pt x="5663158" y="393534"/>
                </a:lnTo>
                <a:lnTo>
                  <a:pt x="5663158" y="394233"/>
                </a:lnTo>
                <a:lnTo>
                  <a:pt x="5661876" y="393534"/>
                </a:lnTo>
                <a:lnTo>
                  <a:pt x="5661266" y="394919"/>
                </a:lnTo>
                <a:lnTo>
                  <a:pt x="5662561" y="395605"/>
                </a:lnTo>
                <a:lnTo>
                  <a:pt x="5663158" y="396290"/>
                </a:lnTo>
                <a:lnTo>
                  <a:pt x="5664454" y="395605"/>
                </a:lnTo>
                <a:lnTo>
                  <a:pt x="5664454" y="394233"/>
                </a:lnTo>
                <a:lnTo>
                  <a:pt x="5664454" y="393534"/>
                </a:lnTo>
                <a:close/>
              </a:path>
              <a:path w="9144000" h="398779">
                <a:moveTo>
                  <a:pt x="5665736" y="10325"/>
                </a:moveTo>
                <a:lnTo>
                  <a:pt x="5665140" y="8255"/>
                </a:lnTo>
                <a:lnTo>
                  <a:pt x="5662561" y="8255"/>
                </a:lnTo>
                <a:lnTo>
                  <a:pt x="5659298" y="9639"/>
                </a:lnTo>
                <a:lnTo>
                  <a:pt x="5659983" y="10325"/>
                </a:lnTo>
                <a:lnTo>
                  <a:pt x="5661241" y="11684"/>
                </a:lnTo>
                <a:lnTo>
                  <a:pt x="5659298" y="12395"/>
                </a:lnTo>
                <a:lnTo>
                  <a:pt x="5660580" y="12395"/>
                </a:lnTo>
                <a:lnTo>
                  <a:pt x="5657405" y="15824"/>
                </a:lnTo>
                <a:lnTo>
                  <a:pt x="5656110" y="17894"/>
                </a:lnTo>
                <a:lnTo>
                  <a:pt x="5657405" y="19265"/>
                </a:lnTo>
                <a:lnTo>
                  <a:pt x="5659298" y="19265"/>
                </a:lnTo>
                <a:lnTo>
                  <a:pt x="5661266" y="19964"/>
                </a:lnTo>
                <a:lnTo>
                  <a:pt x="5661876" y="19964"/>
                </a:lnTo>
                <a:lnTo>
                  <a:pt x="5661876" y="19481"/>
                </a:lnTo>
                <a:lnTo>
                  <a:pt x="5663158" y="19964"/>
                </a:lnTo>
                <a:lnTo>
                  <a:pt x="5664454" y="19265"/>
                </a:lnTo>
                <a:lnTo>
                  <a:pt x="5665736" y="19265"/>
                </a:lnTo>
                <a:lnTo>
                  <a:pt x="5664454" y="17195"/>
                </a:lnTo>
                <a:lnTo>
                  <a:pt x="5660580" y="15824"/>
                </a:lnTo>
                <a:lnTo>
                  <a:pt x="5664454" y="15824"/>
                </a:lnTo>
                <a:lnTo>
                  <a:pt x="5662612" y="12395"/>
                </a:lnTo>
                <a:lnTo>
                  <a:pt x="5663844" y="12395"/>
                </a:lnTo>
                <a:lnTo>
                  <a:pt x="5665114" y="11010"/>
                </a:lnTo>
                <a:lnTo>
                  <a:pt x="5665736" y="10325"/>
                </a:lnTo>
                <a:close/>
              </a:path>
              <a:path w="9144000" h="398779">
                <a:moveTo>
                  <a:pt x="5665838" y="27749"/>
                </a:moveTo>
                <a:lnTo>
                  <a:pt x="5665203" y="26619"/>
                </a:lnTo>
                <a:lnTo>
                  <a:pt x="5662473" y="26060"/>
                </a:lnTo>
                <a:lnTo>
                  <a:pt x="5660377" y="26060"/>
                </a:lnTo>
                <a:lnTo>
                  <a:pt x="5661114" y="27190"/>
                </a:lnTo>
                <a:lnTo>
                  <a:pt x="5664479" y="28867"/>
                </a:lnTo>
                <a:lnTo>
                  <a:pt x="5665838" y="27749"/>
                </a:lnTo>
                <a:close/>
              </a:path>
              <a:path w="9144000" h="398779">
                <a:moveTo>
                  <a:pt x="5669013" y="51612"/>
                </a:moveTo>
                <a:lnTo>
                  <a:pt x="5668327" y="50914"/>
                </a:lnTo>
                <a:lnTo>
                  <a:pt x="5666435" y="49542"/>
                </a:lnTo>
                <a:lnTo>
                  <a:pt x="5664454" y="48158"/>
                </a:lnTo>
                <a:lnTo>
                  <a:pt x="5662561" y="48844"/>
                </a:lnTo>
                <a:lnTo>
                  <a:pt x="5660580" y="48844"/>
                </a:lnTo>
                <a:lnTo>
                  <a:pt x="5659298" y="50228"/>
                </a:lnTo>
                <a:lnTo>
                  <a:pt x="5661266" y="51612"/>
                </a:lnTo>
                <a:lnTo>
                  <a:pt x="5661266" y="52298"/>
                </a:lnTo>
                <a:lnTo>
                  <a:pt x="5662561" y="52984"/>
                </a:lnTo>
                <a:lnTo>
                  <a:pt x="5664454" y="52298"/>
                </a:lnTo>
                <a:lnTo>
                  <a:pt x="5666435" y="52298"/>
                </a:lnTo>
                <a:lnTo>
                  <a:pt x="5669013" y="51612"/>
                </a:lnTo>
                <a:close/>
              </a:path>
              <a:path w="9144000" h="398779">
                <a:moveTo>
                  <a:pt x="5670905" y="19265"/>
                </a:moveTo>
                <a:lnTo>
                  <a:pt x="5670270" y="18580"/>
                </a:lnTo>
                <a:lnTo>
                  <a:pt x="5669013" y="17195"/>
                </a:lnTo>
                <a:lnTo>
                  <a:pt x="5665140" y="17894"/>
                </a:lnTo>
                <a:lnTo>
                  <a:pt x="5667032" y="19265"/>
                </a:lnTo>
                <a:lnTo>
                  <a:pt x="5668327" y="18580"/>
                </a:lnTo>
                <a:lnTo>
                  <a:pt x="5670296" y="20650"/>
                </a:lnTo>
                <a:lnTo>
                  <a:pt x="5670905" y="19265"/>
                </a:lnTo>
                <a:close/>
              </a:path>
              <a:path w="9144000" h="398779">
                <a:moveTo>
                  <a:pt x="5685688" y="56908"/>
                </a:moveTo>
                <a:lnTo>
                  <a:pt x="5683593" y="56349"/>
                </a:lnTo>
                <a:lnTo>
                  <a:pt x="5680862" y="53555"/>
                </a:lnTo>
                <a:lnTo>
                  <a:pt x="5680227" y="53555"/>
                </a:lnTo>
                <a:lnTo>
                  <a:pt x="5680862" y="54673"/>
                </a:lnTo>
                <a:lnTo>
                  <a:pt x="5680227" y="54673"/>
                </a:lnTo>
                <a:lnTo>
                  <a:pt x="5678856" y="55232"/>
                </a:lnTo>
                <a:lnTo>
                  <a:pt x="5681586" y="56908"/>
                </a:lnTo>
                <a:lnTo>
                  <a:pt x="5685688" y="56908"/>
                </a:lnTo>
                <a:close/>
              </a:path>
              <a:path w="9144000" h="398779">
                <a:moveTo>
                  <a:pt x="5692521" y="45694"/>
                </a:moveTo>
                <a:lnTo>
                  <a:pt x="5691784" y="45135"/>
                </a:lnTo>
                <a:lnTo>
                  <a:pt x="5690425" y="44577"/>
                </a:lnTo>
                <a:lnTo>
                  <a:pt x="5688419" y="43446"/>
                </a:lnTo>
                <a:lnTo>
                  <a:pt x="5687695" y="44018"/>
                </a:lnTo>
                <a:lnTo>
                  <a:pt x="5686323" y="43446"/>
                </a:lnTo>
                <a:lnTo>
                  <a:pt x="5685688" y="44018"/>
                </a:lnTo>
                <a:lnTo>
                  <a:pt x="5687047" y="45694"/>
                </a:lnTo>
                <a:lnTo>
                  <a:pt x="5690425" y="46253"/>
                </a:lnTo>
                <a:lnTo>
                  <a:pt x="5692521" y="45694"/>
                </a:lnTo>
                <a:close/>
              </a:path>
              <a:path w="9144000" h="398779">
                <a:moveTo>
                  <a:pt x="5692610" y="36398"/>
                </a:moveTo>
                <a:lnTo>
                  <a:pt x="5690933" y="35788"/>
                </a:lnTo>
                <a:lnTo>
                  <a:pt x="5690933" y="37846"/>
                </a:lnTo>
                <a:lnTo>
                  <a:pt x="5692610" y="36398"/>
                </a:lnTo>
                <a:close/>
              </a:path>
              <a:path w="9144000" h="398779">
                <a:moveTo>
                  <a:pt x="5694121" y="35090"/>
                </a:moveTo>
                <a:lnTo>
                  <a:pt x="5692610" y="36398"/>
                </a:lnTo>
                <a:lnTo>
                  <a:pt x="5692826" y="36474"/>
                </a:lnTo>
                <a:lnTo>
                  <a:pt x="5694121" y="35090"/>
                </a:lnTo>
                <a:close/>
              </a:path>
              <a:path w="9144000" h="398779">
                <a:moveTo>
                  <a:pt x="5696699" y="47472"/>
                </a:moveTo>
                <a:lnTo>
                  <a:pt x="5693524" y="46101"/>
                </a:lnTo>
                <a:lnTo>
                  <a:pt x="5691543" y="46786"/>
                </a:lnTo>
                <a:lnTo>
                  <a:pt x="5689651" y="46786"/>
                </a:lnTo>
                <a:lnTo>
                  <a:pt x="5687072" y="48844"/>
                </a:lnTo>
                <a:lnTo>
                  <a:pt x="5688355" y="50228"/>
                </a:lnTo>
                <a:lnTo>
                  <a:pt x="5686387" y="52298"/>
                </a:lnTo>
                <a:lnTo>
                  <a:pt x="5688965" y="53670"/>
                </a:lnTo>
                <a:lnTo>
                  <a:pt x="5690247" y="53670"/>
                </a:lnTo>
                <a:lnTo>
                  <a:pt x="5692229" y="51612"/>
                </a:lnTo>
                <a:lnTo>
                  <a:pt x="5694807" y="50228"/>
                </a:lnTo>
                <a:lnTo>
                  <a:pt x="5696699" y="47472"/>
                </a:lnTo>
                <a:close/>
              </a:path>
              <a:path w="9144000" h="398779">
                <a:moveTo>
                  <a:pt x="5699417" y="23393"/>
                </a:moveTo>
                <a:lnTo>
                  <a:pt x="5699277" y="22707"/>
                </a:lnTo>
                <a:lnTo>
                  <a:pt x="5697347" y="23393"/>
                </a:lnTo>
                <a:lnTo>
                  <a:pt x="5699417" y="23393"/>
                </a:lnTo>
                <a:close/>
              </a:path>
              <a:path w="9144000" h="398779">
                <a:moveTo>
                  <a:pt x="5699963" y="26149"/>
                </a:moveTo>
                <a:lnTo>
                  <a:pt x="5699557" y="24079"/>
                </a:lnTo>
                <a:lnTo>
                  <a:pt x="5695416" y="24079"/>
                </a:lnTo>
                <a:lnTo>
                  <a:pt x="5691543" y="24079"/>
                </a:lnTo>
                <a:lnTo>
                  <a:pt x="5691543" y="25463"/>
                </a:lnTo>
                <a:lnTo>
                  <a:pt x="5692826" y="26835"/>
                </a:lnTo>
                <a:lnTo>
                  <a:pt x="5694807" y="27533"/>
                </a:lnTo>
                <a:lnTo>
                  <a:pt x="5696699" y="27533"/>
                </a:lnTo>
                <a:lnTo>
                  <a:pt x="5699963" y="26149"/>
                </a:lnTo>
                <a:close/>
              </a:path>
              <a:path w="9144000" h="398779">
                <a:moveTo>
                  <a:pt x="5699976" y="58597"/>
                </a:moveTo>
                <a:lnTo>
                  <a:pt x="5696610" y="56908"/>
                </a:lnTo>
                <a:lnTo>
                  <a:pt x="5691149" y="56349"/>
                </a:lnTo>
                <a:lnTo>
                  <a:pt x="5692521" y="58039"/>
                </a:lnTo>
                <a:lnTo>
                  <a:pt x="5694515" y="58039"/>
                </a:lnTo>
                <a:lnTo>
                  <a:pt x="5697982" y="59715"/>
                </a:lnTo>
                <a:lnTo>
                  <a:pt x="5699976" y="58597"/>
                </a:lnTo>
                <a:close/>
              </a:path>
              <a:path w="9144000" h="398779">
                <a:moveTo>
                  <a:pt x="5703151" y="48844"/>
                </a:moveTo>
                <a:lnTo>
                  <a:pt x="5700814" y="47345"/>
                </a:lnTo>
                <a:lnTo>
                  <a:pt x="5702071" y="46812"/>
                </a:lnTo>
                <a:lnTo>
                  <a:pt x="5700712" y="45135"/>
                </a:lnTo>
                <a:lnTo>
                  <a:pt x="5696610" y="44577"/>
                </a:lnTo>
                <a:lnTo>
                  <a:pt x="5695251" y="45694"/>
                </a:lnTo>
                <a:lnTo>
                  <a:pt x="5697982" y="47383"/>
                </a:lnTo>
                <a:lnTo>
                  <a:pt x="5699506" y="47383"/>
                </a:lnTo>
                <a:lnTo>
                  <a:pt x="5697385" y="50228"/>
                </a:lnTo>
                <a:lnTo>
                  <a:pt x="5701258" y="50914"/>
                </a:lnTo>
                <a:lnTo>
                  <a:pt x="5701855" y="50228"/>
                </a:lnTo>
                <a:lnTo>
                  <a:pt x="5702554" y="49542"/>
                </a:lnTo>
                <a:lnTo>
                  <a:pt x="5703151" y="48844"/>
                </a:lnTo>
                <a:close/>
              </a:path>
              <a:path w="9144000" h="398779">
                <a:moveTo>
                  <a:pt x="5710898" y="75984"/>
                </a:moveTo>
                <a:lnTo>
                  <a:pt x="5707532" y="74295"/>
                </a:lnTo>
                <a:lnTo>
                  <a:pt x="5702706" y="74295"/>
                </a:lnTo>
                <a:lnTo>
                  <a:pt x="5703443" y="75984"/>
                </a:lnTo>
                <a:lnTo>
                  <a:pt x="5706173" y="76542"/>
                </a:lnTo>
                <a:lnTo>
                  <a:pt x="5708904" y="76542"/>
                </a:lnTo>
                <a:lnTo>
                  <a:pt x="5710898" y="75984"/>
                </a:lnTo>
                <a:close/>
              </a:path>
              <a:path w="9144000" h="398779">
                <a:moveTo>
                  <a:pt x="5711634" y="41770"/>
                </a:moveTo>
                <a:lnTo>
                  <a:pt x="5710263" y="41211"/>
                </a:lnTo>
                <a:lnTo>
                  <a:pt x="5710263" y="40081"/>
                </a:lnTo>
                <a:lnTo>
                  <a:pt x="5707672" y="39255"/>
                </a:lnTo>
                <a:lnTo>
                  <a:pt x="5708307" y="37846"/>
                </a:lnTo>
                <a:lnTo>
                  <a:pt x="5704446" y="36474"/>
                </a:lnTo>
                <a:lnTo>
                  <a:pt x="5703113" y="39357"/>
                </a:lnTo>
                <a:lnTo>
                  <a:pt x="5702706" y="39522"/>
                </a:lnTo>
                <a:lnTo>
                  <a:pt x="5702846" y="39954"/>
                </a:lnTo>
                <a:lnTo>
                  <a:pt x="5702554" y="40589"/>
                </a:lnTo>
                <a:lnTo>
                  <a:pt x="5703087" y="40690"/>
                </a:lnTo>
                <a:lnTo>
                  <a:pt x="5703443" y="41770"/>
                </a:lnTo>
                <a:lnTo>
                  <a:pt x="5709539" y="42887"/>
                </a:lnTo>
                <a:lnTo>
                  <a:pt x="5711634" y="41770"/>
                </a:lnTo>
                <a:close/>
              </a:path>
              <a:path w="9144000" h="398779">
                <a:moveTo>
                  <a:pt x="5712752" y="60515"/>
                </a:moveTo>
                <a:lnTo>
                  <a:pt x="5708904" y="59156"/>
                </a:lnTo>
                <a:lnTo>
                  <a:pt x="5701347" y="58039"/>
                </a:lnTo>
                <a:lnTo>
                  <a:pt x="5703443" y="61404"/>
                </a:lnTo>
                <a:lnTo>
                  <a:pt x="5704802" y="62522"/>
                </a:lnTo>
                <a:lnTo>
                  <a:pt x="5706173" y="63652"/>
                </a:lnTo>
                <a:lnTo>
                  <a:pt x="5707532" y="62522"/>
                </a:lnTo>
                <a:lnTo>
                  <a:pt x="5709539" y="63652"/>
                </a:lnTo>
                <a:lnTo>
                  <a:pt x="5712752" y="60515"/>
                </a:lnTo>
                <a:close/>
              </a:path>
              <a:path w="9144000" h="398779">
                <a:moveTo>
                  <a:pt x="5713781" y="60515"/>
                </a:moveTo>
                <a:lnTo>
                  <a:pt x="5712993" y="60274"/>
                </a:lnTo>
                <a:lnTo>
                  <a:pt x="5712752" y="60515"/>
                </a:lnTo>
                <a:lnTo>
                  <a:pt x="5713628" y="60833"/>
                </a:lnTo>
                <a:lnTo>
                  <a:pt x="5713781" y="60515"/>
                </a:lnTo>
                <a:close/>
              </a:path>
              <a:path w="9144000" h="398779">
                <a:moveTo>
                  <a:pt x="5716371" y="48501"/>
                </a:moveTo>
                <a:lnTo>
                  <a:pt x="5712993" y="47383"/>
                </a:lnTo>
                <a:lnTo>
                  <a:pt x="5710263" y="47383"/>
                </a:lnTo>
                <a:lnTo>
                  <a:pt x="5710263" y="49060"/>
                </a:lnTo>
                <a:lnTo>
                  <a:pt x="5713628" y="50736"/>
                </a:lnTo>
                <a:lnTo>
                  <a:pt x="5716371" y="48501"/>
                </a:lnTo>
                <a:close/>
              </a:path>
              <a:path w="9144000" h="398779">
                <a:moveTo>
                  <a:pt x="5718022" y="10325"/>
                </a:moveTo>
                <a:lnTo>
                  <a:pt x="5714758" y="8940"/>
                </a:lnTo>
                <a:lnTo>
                  <a:pt x="5712180" y="11709"/>
                </a:lnTo>
                <a:lnTo>
                  <a:pt x="5713463" y="12395"/>
                </a:lnTo>
                <a:lnTo>
                  <a:pt x="5712866" y="13081"/>
                </a:lnTo>
                <a:lnTo>
                  <a:pt x="5716054" y="13081"/>
                </a:lnTo>
                <a:lnTo>
                  <a:pt x="5716740" y="12395"/>
                </a:lnTo>
                <a:lnTo>
                  <a:pt x="5718022" y="10325"/>
                </a:lnTo>
                <a:close/>
              </a:path>
              <a:path w="9144000" h="398779">
                <a:moveTo>
                  <a:pt x="5721896" y="25463"/>
                </a:moveTo>
                <a:lnTo>
                  <a:pt x="5721210" y="24765"/>
                </a:lnTo>
                <a:lnTo>
                  <a:pt x="5718632" y="23393"/>
                </a:lnTo>
                <a:lnTo>
                  <a:pt x="5716054" y="25463"/>
                </a:lnTo>
                <a:lnTo>
                  <a:pt x="5718022" y="25463"/>
                </a:lnTo>
                <a:lnTo>
                  <a:pt x="5715444" y="26835"/>
                </a:lnTo>
                <a:lnTo>
                  <a:pt x="5718022" y="28219"/>
                </a:lnTo>
                <a:lnTo>
                  <a:pt x="5718632" y="26149"/>
                </a:lnTo>
                <a:lnTo>
                  <a:pt x="5720613" y="27533"/>
                </a:lnTo>
                <a:lnTo>
                  <a:pt x="5721464" y="26149"/>
                </a:lnTo>
                <a:lnTo>
                  <a:pt x="5721896" y="25463"/>
                </a:lnTo>
                <a:close/>
              </a:path>
              <a:path w="9144000" h="398779">
                <a:moveTo>
                  <a:pt x="5724563" y="60274"/>
                </a:moveTo>
                <a:lnTo>
                  <a:pt x="5719102" y="57480"/>
                </a:lnTo>
                <a:lnTo>
                  <a:pt x="5714365" y="59156"/>
                </a:lnTo>
                <a:lnTo>
                  <a:pt x="5713882" y="60274"/>
                </a:lnTo>
                <a:lnTo>
                  <a:pt x="5713806" y="60515"/>
                </a:lnTo>
                <a:lnTo>
                  <a:pt x="5720461" y="62522"/>
                </a:lnTo>
                <a:lnTo>
                  <a:pt x="5724563" y="60274"/>
                </a:lnTo>
                <a:close/>
              </a:path>
              <a:path w="9144000" h="398779">
                <a:moveTo>
                  <a:pt x="5730926" y="345376"/>
                </a:moveTo>
                <a:lnTo>
                  <a:pt x="5730240" y="345376"/>
                </a:lnTo>
                <a:lnTo>
                  <a:pt x="5730240" y="344690"/>
                </a:lnTo>
                <a:lnTo>
                  <a:pt x="5728347" y="344690"/>
                </a:lnTo>
                <a:lnTo>
                  <a:pt x="5727662" y="344004"/>
                </a:lnTo>
                <a:lnTo>
                  <a:pt x="5727052" y="344004"/>
                </a:lnTo>
                <a:lnTo>
                  <a:pt x="5726366" y="344690"/>
                </a:lnTo>
                <a:lnTo>
                  <a:pt x="5726366" y="345376"/>
                </a:lnTo>
                <a:lnTo>
                  <a:pt x="5725084" y="345376"/>
                </a:lnTo>
                <a:lnTo>
                  <a:pt x="5725084" y="346062"/>
                </a:lnTo>
                <a:lnTo>
                  <a:pt x="5725769" y="346748"/>
                </a:lnTo>
                <a:lnTo>
                  <a:pt x="5727052" y="346748"/>
                </a:lnTo>
                <a:lnTo>
                  <a:pt x="5727662" y="347446"/>
                </a:lnTo>
                <a:lnTo>
                  <a:pt x="5730240" y="347446"/>
                </a:lnTo>
                <a:lnTo>
                  <a:pt x="5730926" y="345376"/>
                </a:lnTo>
                <a:close/>
              </a:path>
              <a:path w="9144000" h="398779">
                <a:moveTo>
                  <a:pt x="5731522" y="377024"/>
                </a:moveTo>
                <a:lnTo>
                  <a:pt x="5730240" y="378396"/>
                </a:lnTo>
                <a:lnTo>
                  <a:pt x="5731522" y="378396"/>
                </a:lnTo>
                <a:lnTo>
                  <a:pt x="5731522" y="377024"/>
                </a:lnTo>
                <a:close/>
              </a:path>
              <a:path w="9144000" h="398779">
                <a:moveTo>
                  <a:pt x="5732221" y="32334"/>
                </a:moveTo>
                <a:lnTo>
                  <a:pt x="5728944" y="32334"/>
                </a:lnTo>
                <a:lnTo>
                  <a:pt x="5727509" y="29286"/>
                </a:lnTo>
                <a:lnTo>
                  <a:pt x="5728017" y="28867"/>
                </a:lnTo>
                <a:lnTo>
                  <a:pt x="5727141" y="28524"/>
                </a:lnTo>
                <a:lnTo>
                  <a:pt x="5726366" y="26835"/>
                </a:lnTo>
                <a:lnTo>
                  <a:pt x="5724804" y="27559"/>
                </a:lnTo>
                <a:lnTo>
                  <a:pt x="5723915" y="27190"/>
                </a:lnTo>
                <a:lnTo>
                  <a:pt x="5723191" y="28308"/>
                </a:lnTo>
                <a:lnTo>
                  <a:pt x="5721972" y="28867"/>
                </a:lnTo>
                <a:lnTo>
                  <a:pt x="5720461" y="28867"/>
                </a:lnTo>
                <a:lnTo>
                  <a:pt x="5723179" y="30734"/>
                </a:lnTo>
                <a:lnTo>
                  <a:pt x="5725769" y="34404"/>
                </a:lnTo>
                <a:lnTo>
                  <a:pt x="5732221" y="32334"/>
                </a:lnTo>
                <a:close/>
              </a:path>
              <a:path w="9144000" h="398779">
                <a:moveTo>
                  <a:pt x="5734113" y="379095"/>
                </a:moveTo>
                <a:lnTo>
                  <a:pt x="5731522" y="379780"/>
                </a:lnTo>
                <a:lnTo>
                  <a:pt x="5731522" y="378396"/>
                </a:lnTo>
                <a:lnTo>
                  <a:pt x="5727662" y="379095"/>
                </a:lnTo>
                <a:lnTo>
                  <a:pt x="5728944" y="381165"/>
                </a:lnTo>
                <a:lnTo>
                  <a:pt x="5729643" y="381165"/>
                </a:lnTo>
                <a:lnTo>
                  <a:pt x="5729643" y="381850"/>
                </a:lnTo>
                <a:lnTo>
                  <a:pt x="5732221" y="382536"/>
                </a:lnTo>
                <a:lnTo>
                  <a:pt x="5731522" y="381165"/>
                </a:lnTo>
                <a:lnTo>
                  <a:pt x="5734113" y="381165"/>
                </a:lnTo>
                <a:lnTo>
                  <a:pt x="5734113" y="379780"/>
                </a:lnTo>
                <a:lnTo>
                  <a:pt x="5734113" y="379095"/>
                </a:lnTo>
                <a:close/>
              </a:path>
              <a:path w="9144000" h="398779">
                <a:moveTo>
                  <a:pt x="5736691" y="368769"/>
                </a:moveTo>
                <a:lnTo>
                  <a:pt x="5735396" y="366712"/>
                </a:lnTo>
                <a:lnTo>
                  <a:pt x="5732221" y="367398"/>
                </a:lnTo>
                <a:lnTo>
                  <a:pt x="5730240" y="368084"/>
                </a:lnTo>
                <a:lnTo>
                  <a:pt x="5732818" y="368084"/>
                </a:lnTo>
                <a:lnTo>
                  <a:pt x="5730926" y="370141"/>
                </a:lnTo>
                <a:lnTo>
                  <a:pt x="5732221" y="370141"/>
                </a:lnTo>
                <a:lnTo>
                  <a:pt x="5735396" y="370827"/>
                </a:lnTo>
                <a:lnTo>
                  <a:pt x="5736082" y="370141"/>
                </a:lnTo>
                <a:lnTo>
                  <a:pt x="5736691" y="368769"/>
                </a:lnTo>
                <a:close/>
              </a:path>
              <a:path w="9144000" h="398779">
                <a:moveTo>
                  <a:pt x="5736691" y="338493"/>
                </a:moveTo>
                <a:lnTo>
                  <a:pt x="5736082" y="337807"/>
                </a:lnTo>
                <a:lnTo>
                  <a:pt x="5733504" y="338493"/>
                </a:lnTo>
                <a:lnTo>
                  <a:pt x="5731522" y="338493"/>
                </a:lnTo>
                <a:lnTo>
                  <a:pt x="5731522" y="339877"/>
                </a:lnTo>
                <a:lnTo>
                  <a:pt x="5732221" y="339877"/>
                </a:lnTo>
                <a:lnTo>
                  <a:pt x="5733504" y="340563"/>
                </a:lnTo>
                <a:lnTo>
                  <a:pt x="5734799" y="339877"/>
                </a:lnTo>
                <a:lnTo>
                  <a:pt x="5734113" y="338493"/>
                </a:lnTo>
                <a:lnTo>
                  <a:pt x="5736691" y="338493"/>
                </a:lnTo>
                <a:close/>
              </a:path>
              <a:path w="9144000" h="398779">
                <a:moveTo>
                  <a:pt x="5737580" y="28308"/>
                </a:moveTo>
                <a:lnTo>
                  <a:pt x="5734850" y="26619"/>
                </a:lnTo>
                <a:lnTo>
                  <a:pt x="5733478" y="26619"/>
                </a:lnTo>
                <a:lnTo>
                  <a:pt x="5732119" y="27749"/>
                </a:lnTo>
                <a:lnTo>
                  <a:pt x="5736209" y="28867"/>
                </a:lnTo>
                <a:lnTo>
                  <a:pt x="5737580" y="28308"/>
                </a:lnTo>
                <a:close/>
              </a:path>
              <a:path w="9144000" h="398779">
                <a:moveTo>
                  <a:pt x="5739574" y="35598"/>
                </a:moveTo>
                <a:lnTo>
                  <a:pt x="5738939" y="35039"/>
                </a:lnTo>
                <a:lnTo>
                  <a:pt x="5736209" y="35039"/>
                </a:lnTo>
                <a:lnTo>
                  <a:pt x="5732119" y="33350"/>
                </a:lnTo>
                <a:lnTo>
                  <a:pt x="5730748" y="34480"/>
                </a:lnTo>
                <a:lnTo>
                  <a:pt x="5733478" y="36156"/>
                </a:lnTo>
                <a:lnTo>
                  <a:pt x="5735485" y="36715"/>
                </a:lnTo>
                <a:lnTo>
                  <a:pt x="5738215" y="37287"/>
                </a:lnTo>
                <a:lnTo>
                  <a:pt x="5738939" y="36156"/>
                </a:lnTo>
                <a:lnTo>
                  <a:pt x="5739574" y="35598"/>
                </a:lnTo>
                <a:close/>
              </a:path>
              <a:path w="9144000" h="398779">
                <a:moveTo>
                  <a:pt x="5741670" y="70383"/>
                </a:moveTo>
                <a:lnTo>
                  <a:pt x="5740946" y="69811"/>
                </a:lnTo>
                <a:lnTo>
                  <a:pt x="5740946" y="69253"/>
                </a:lnTo>
                <a:lnTo>
                  <a:pt x="5738939" y="68135"/>
                </a:lnTo>
                <a:lnTo>
                  <a:pt x="5738215" y="68694"/>
                </a:lnTo>
                <a:lnTo>
                  <a:pt x="5736844" y="68135"/>
                </a:lnTo>
                <a:lnTo>
                  <a:pt x="5734113" y="68694"/>
                </a:lnTo>
                <a:lnTo>
                  <a:pt x="5734850" y="69811"/>
                </a:lnTo>
                <a:lnTo>
                  <a:pt x="5736895" y="70383"/>
                </a:lnTo>
                <a:lnTo>
                  <a:pt x="5739574" y="70383"/>
                </a:lnTo>
                <a:lnTo>
                  <a:pt x="5741670" y="70383"/>
                </a:lnTo>
                <a:close/>
              </a:path>
              <a:path w="9144000" h="398779">
                <a:moveTo>
                  <a:pt x="5742533" y="345376"/>
                </a:moveTo>
                <a:lnTo>
                  <a:pt x="5739955" y="344690"/>
                </a:lnTo>
                <a:lnTo>
                  <a:pt x="5737974" y="345376"/>
                </a:lnTo>
                <a:lnTo>
                  <a:pt x="5737377" y="347446"/>
                </a:lnTo>
                <a:lnTo>
                  <a:pt x="5737974" y="348132"/>
                </a:lnTo>
                <a:lnTo>
                  <a:pt x="5741251" y="348818"/>
                </a:lnTo>
                <a:lnTo>
                  <a:pt x="5742533" y="347446"/>
                </a:lnTo>
                <a:lnTo>
                  <a:pt x="5740552" y="346062"/>
                </a:lnTo>
                <a:lnTo>
                  <a:pt x="5742533" y="345376"/>
                </a:lnTo>
                <a:close/>
              </a:path>
              <a:path w="9144000" h="398779">
                <a:moveTo>
                  <a:pt x="5743829" y="378396"/>
                </a:moveTo>
                <a:lnTo>
                  <a:pt x="5741886" y="377710"/>
                </a:lnTo>
                <a:lnTo>
                  <a:pt x="5739955" y="377024"/>
                </a:lnTo>
                <a:lnTo>
                  <a:pt x="5737974" y="374967"/>
                </a:lnTo>
                <a:lnTo>
                  <a:pt x="5736361" y="375539"/>
                </a:lnTo>
                <a:lnTo>
                  <a:pt x="5736691" y="372910"/>
                </a:lnTo>
                <a:lnTo>
                  <a:pt x="5732818" y="373595"/>
                </a:lnTo>
                <a:lnTo>
                  <a:pt x="5731522" y="374967"/>
                </a:lnTo>
                <a:lnTo>
                  <a:pt x="5732221" y="376339"/>
                </a:lnTo>
                <a:lnTo>
                  <a:pt x="5734736" y="377240"/>
                </a:lnTo>
                <a:lnTo>
                  <a:pt x="5737974" y="381850"/>
                </a:lnTo>
                <a:lnTo>
                  <a:pt x="5741848" y="381165"/>
                </a:lnTo>
                <a:lnTo>
                  <a:pt x="5743829" y="378396"/>
                </a:lnTo>
                <a:close/>
              </a:path>
              <a:path w="9144000" h="398779">
                <a:moveTo>
                  <a:pt x="5745035" y="74866"/>
                </a:moveTo>
                <a:lnTo>
                  <a:pt x="5744400" y="74295"/>
                </a:lnTo>
                <a:lnTo>
                  <a:pt x="5743041" y="73736"/>
                </a:lnTo>
                <a:lnTo>
                  <a:pt x="5742305" y="73177"/>
                </a:lnTo>
                <a:lnTo>
                  <a:pt x="5741670" y="73736"/>
                </a:lnTo>
                <a:lnTo>
                  <a:pt x="5740946" y="73736"/>
                </a:lnTo>
                <a:lnTo>
                  <a:pt x="5740311" y="74295"/>
                </a:lnTo>
                <a:lnTo>
                  <a:pt x="5742305" y="74866"/>
                </a:lnTo>
                <a:lnTo>
                  <a:pt x="5744400" y="75984"/>
                </a:lnTo>
                <a:lnTo>
                  <a:pt x="5745035" y="74866"/>
                </a:lnTo>
                <a:close/>
              </a:path>
              <a:path w="9144000" h="398779">
                <a:moveTo>
                  <a:pt x="5746407" y="87210"/>
                </a:moveTo>
                <a:lnTo>
                  <a:pt x="5745772" y="86080"/>
                </a:lnTo>
                <a:lnTo>
                  <a:pt x="5745035" y="85521"/>
                </a:lnTo>
                <a:lnTo>
                  <a:pt x="5743041" y="84963"/>
                </a:lnTo>
                <a:lnTo>
                  <a:pt x="5738215" y="85521"/>
                </a:lnTo>
                <a:lnTo>
                  <a:pt x="5745035" y="88887"/>
                </a:lnTo>
                <a:lnTo>
                  <a:pt x="5746407" y="87210"/>
                </a:lnTo>
                <a:close/>
              </a:path>
              <a:path w="9144000" h="398779">
                <a:moveTo>
                  <a:pt x="5746407" y="15138"/>
                </a:moveTo>
                <a:lnTo>
                  <a:pt x="5742533" y="12395"/>
                </a:lnTo>
                <a:lnTo>
                  <a:pt x="5739955" y="13766"/>
                </a:lnTo>
                <a:lnTo>
                  <a:pt x="5744426" y="14452"/>
                </a:lnTo>
                <a:lnTo>
                  <a:pt x="5739269" y="15824"/>
                </a:lnTo>
                <a:lnTo>
                  <a:pt x="5738660" y="17195"/>
                </a:lnTo>
                <a:lnTo>
                  <a:pt x="5741848" y="19265"/>
                </a:lnTo>
                <a:lnTo>
                  <a:pt x="5741848" y="15824"/>
                </a:lnTo>
                <a:lnTo>
                  <a:pt x="5744426" y="17195"/>
                </a:lnTo>
                <a:lnTo>
                  <a:pt x="5745746" y="15824"/>
                </a:lnTo>
                <a:lnTo>
                  <a:pt x="5746407" y="15138"/>
                </a:lnTo>
                <a:close/>
              </a:path>
              <a:path w="9144000" h="398779">
                <a:moveTo>
                  <a:pt x="5748985" y="383222"/>
                </a:moveTo>
                <a:lnTo>
                  <a:pt x="5747004" y="382536"/>
                </a:lnTo>
                <a:lnTo>
                  <a:pt x="5744426" y="382536"/>
                </a:lnTo>
                <a:lnTo>
                  <a:pt x="5743829" y="383222"/>
                </a:lnTo>
                <a:lnTo>
                  <a:pt x="5743143" y="383908"/>
                </a:lnTo>
                <a:lnTo>
                  <a:pt x="5742533" y="383908"/>
                </a:lnTo>
                <a:lnTo>
                  <a:pt x="5741848" y="384594"/>
                </a:lnTo>
                <a:lnTo>
                  <a:pt x="5741251" y="384594"/>
                </a:lnTo>
                <a:lnTo>
                  <a:pt x="5740552" y="383908"/>
                </a:lnTo>
                <a:lnTo>
                  <a:pt x="5740552" y="385279"/>
                </a:lnTo>
                <a:lnTo>
                  <a:pt x="5735396" y="387350"/>
                </a:lnTo>
                <a:lnTo>
                  <a:pt x="5728347" y="385279"/>
                </a:lnTo>
                <a:lnTo>
                  <a:pt x="5723191" y="385965"/>
                </a:lnTo>
                <a:lnTo>
                  <a:pt x="5727662" y="388734"/>
                </a:lnTo>
                <a:lnTo>
                  <a:pt x="5727662" y="389407"/>
                </a:lnTo>
                <a:lnTo>
                  <a:pt x="5732818" y="391477"/>
                </a:lnTo>
                <a:lnTo>
                  <a:pt x="5731522" y="392163"/>
                </a:lnTo>
                <a:lnTo>
                  <a:pt x="5732221" y="393534"/>
                </a:lnTo>
                <a:lnTo>
                  <a:pt x="5732818" y="394919"/>
                </a:lnTo>
                <a:lnTo>
                  <a:pt x="5736082" y="395605"/>
                </a:lnTo>
                <a:lnTo>
                  <a:pt x="5739955" y="394919"/>
                </a:lnTo>
                <a:lnTo>
                  <a:pt x="5739269" y="392849"/>
                </a:lnTo>
                <a:lnTo>
                  <a:pt x="5746407" y="390105"/>
                </a:lnTo>
                <a:lnTo>
                  <a:pt x="5744426" y="387350"/>
                </a:lnTo>
                <a:lnTo>
                  <a:pt x="5747461" y="384594"/>
                </a:lnTo>
                <a:lnTo>
                  <a:pt x="5748985" y="383222"/>
                </a:lnTo>
                <a:close/>
              </a:path>
              <a:path w="9144000" h="398779">
                <a:moveTo>
                  <a:pt x="5752173" y="33020"/>
                </a:moveTo>
                <a:lnTo>
                  <a:pt x="5748985" y="31648"/>
                </a:lnTo>
                <a:lnTo>
                  <a:pt x="5747690" y="29591"/>
                </a:lnTo>
                <a:lnTo>
                  <a:pt x="5744489" y="29908"/>
                </a:lnTo>
                <a:lnTo>
                  <a:pt x="5745035" y="29425"/>
                </a:lnTo>
                <a:lnTo>
                  <a:pt x="5745772" y="29425"/>
                </a:lnTo>
                <a:lnTo>
                  <a:pt x="5743041" y="27749"/>
                </a:lnTo>
                <a:lnTo>
                  <a:pt x="5740946" y="27190"/>
                </a:lnTo>
                <a:lnTo>
                  <a:pt x="5739574" y="28308"/>
                </a:lnTo>
                <a:lnTo>
                  <a:pt x="5741670" y="29425"/>
                </a:lnTo>
                <a:lnTo>
                  <a:pt x="5743041" y="29425"/>
                </a:lnTo>
                <a:lnTo>
                  <a:pt x="5744235" y="29933"/>
                </a:lnTo>
                <a:lnTo>
                  <a:pt x="5740552" y="30276"/>
                </a:lnTo>
                <a:lnTo>
                  <a:pt x="5744426" y="34404"/>
                </a:lnTo>
                <a:lnTo>
                  <a:pt x="5747690" y="35090"/>
                </a:lnTo>
                <a:lnTo>
                  <a:pt x="5752173" y="33020"/>
                </a:lnTo>
                <a:close/>
              </a:path>
              <a:path w="9144000" h="398779">
                <a:moveTo>
                  <a:pt x="5753963" y="37287"/>
                </a:moveTo>
                <a:lnTo>
                  <a:pt x="5751868" y="36156"/>
                </a:lnTo>
                <a:lnTo>
                  <a:pt x="5751233" y="36156"/>
                </a:lnTo>
                <a:lnTo>
                  <a:pt x="5748502" y="35039"/>
                </a:lnTo>
                <a:lnTo>
                  <a:pt x="5747766" y="35598"/>
                </a:lnTo>
                <a:lnTo>
                  <a:pt x="5748502" y="36156"/>
                </a:lnTo>
                <a:lnTo>
                  <a:pt x="5748502" y="36715"/>
                </a:lnTo>
                <a:lnTo>
                  <a:pt x="5749137" y="36715"/>
                </a:lnTo>
                <a:lnTo>
                  <a:pt x="5749861" y="37287"/>
                </a:lnTo>
                <a:lnTo>
                  <a:pt x="5749861" y="36156"/>
                </a:lnTo>
                <a:lnTo>
                  <a:pt x="5753963" y="37287"/>
                </a:lnTo>
                <a:close/>
              </a:path>
              <a:path w="9144000" h="398779">
                <a:moveTo>
                  <a:pt x="5754598" y="81038"/>
                </a:moveTo>
                <a:lnTo>
                  <a:pt x="5753963" y="80467"/>
                </a:lnTo>
                <a:lnTo>
                  <a:pt x="5752592" y="79349"/>
                </a:lnTo>
                <a:lnTo>
                  <a:pt x="5751233" y="79908"/>
                </a:lnTo>
                <a:lnTo>
                  <a:pt x="5749861" y="78790"/>
                </a:lnTo>
                <a:lnTo>
                  <a:pt x="5748502" y="79349"/>
                </a:lnTo>
                <a:lnTo>
                  <a:pt x="5748820" y="79908"/>
                </a:lnTo>
                <a:lnTo>
                  <a:pt x="5749137" y="80467"/>
                </a:lnTo>
                <a:lnTo>
                  <a:pt x="5751868" y="81597"/>
                </a:lnTo>
                <a:lnTo>
                  <a:pt x="5753239" y="81597"/>
                </a:lnTo>
                <a:lnTo>
                  <a:pt x="5754598" y="81038"/>
                </a:lnTo>
                <a:close/>
              </a:path>
              <a:path w="9144000" h="398779">
                <a:moveTo>
                  <a:pt x="5754598" y="46253"/>
                </a:moveTo>
                <a:lnTo>
                  <a:pt x="5752592" y="45694"/>
                </a:lnTo>
                <a:lnTo>
                  <a:pt x="5750496" y="45694"/>
                </a:lnTo>
                <a:lnTo>
                  <a:pt x="5748502" y="45135"/>
                </a:lnTo>
                <a:lnTo>
                  <a:pt x="5749137" y="44577"/>
                </a:lnTo>
                <a:lnTo>
                  <a:pt x="5749861" y="44018"/>
                </a:lnTo>
                <a:lnTo>
                  <a:pt x="5750496" y="43446"/>
                </a:lnTo>
                <a:lnTo>
                  <a:pt x="5748502" y="42887"/>
                </a:lnTo>
                <a:lnTo>
                  <a:pt x="5747131" y="42329"/>
                </a:lnTo>
                <a:lnTo>
                  <a:pt x="5745035" y="41211"/>
                </a:lnTo>
                <a:lnTo>
                  <a:pt x="5742305" y="41770"/>
                </a:lnTo>
                <a:lnTo>
                  <a:pt x="5739574" y="41211"/>
                </a:lnTo>
                <a:lnTo>
                  <a:pt x="5736844" y="41770"/>
                </a:lnTo>
                <a:lnTo>
                  <a:pt x="5737758" y="42887"/>
                </a:lnTo>
                <a:lnTo>
                  <a:pt x="5738215" y="43446"/>
                </a:lnTo>
                <a:lnTo>
                  <a:pt x="5741670" y="42887"/>
                </a:lnTo>
                <a:lnTo>
                  <a:pt x="5745035" y="44018"/>
                </a:lnTo>
                <a:lnTo>
                  <a:pt x="5743676" y="45135"/>
                </a:lnTo>
                <a:lnTo>
                  <a:pt x="5741670" y="44018"/>
                </a:lnTo>
                <a:lnTo>
                  <a:pt x="5740311" y="45135"/>
                </a:lnTo>
                <a:lnTo>
                  <a:pt x="5745772" y="46812"/>
                </a:lnTo>
                <a:lnTo>
                  <a:pt x="5753963" y="48501"/>
                </a:lnTo>
                <a:lnTo>
                  <a:pt x="5754598" y="46253"/>
                </a:lnTo>
                <a:close/>
              </a:path>
              <a:path w="9144000" h="398779">
                <a:moveTo>
                  <a:pt x="5758358" y="398614"/>
                </a:moveTo>
                <a:lnTo>
                  <a:pt x="5756033" y="396976"/>
                </a:lnTo>
                <a:lnTo>
                  <a:pt x="5753290" y="398614"/>
                </a:lnTo>
                <a:lnTo>
                  <a:pt x="5758358" y="398614"/>
                </a:lnTo>
                <a:close/>
              </a:path>
              <a:path w="9144000" h="398779">
                <a:moveTo>
                  <a:pt x="5760783" y="37846"/>
                </a:moveTo>
                <a:lnTo>
                  <a:pt x="5757329" y="36156"/>
                </a:lnTo>
                <a:lnTo>
                  <a:pt x="5755322" y="36156"/>
                </a:lnTo>
                <a:lnTo>
                  <a:pt x="5753239" y="36715"/>
                </a:lnTo>
                <a:lnTo>
                  <a:pt x="5755970" y="37846"/>
                </a:lnTo>
                <a:lnTo>
                  <a:pt x="5758700" y="38404"/>
                </a:lnTo>
                <a:lnTo>
                  <a:pt x="5760783" y="37846"/>
                </a:lnTo>
                <a:close/>
              </a:path>
              <a:path w="9144000" h="398779">
                <a:moveTo>
                  <a:pt x="5762155" y="54114"/>
                </a:moveTo>
                <a:lnTo>
                  <a:pt x="5757329" y="51866"/>
                </a:lnTo>
                <a:lnTo>
                  <a:pt x="5755970" y="50736"/>
                </a:lnTo>
                <a:lnTo>
                  <a:pt x="5751868" y="50177"/>
                </a:lnTo>
                <a:lnTo>
                  <a:pt x="5750496" y="51308"/>
                </a:lnTo>
                <a:lnTo>
                  <a:pt x="5748502" y="51866"/>
                </a:lnTo>
                <a:lnTo>
                  <a:pt x="5749137" y="52984"/>
                </a:lnTo>
                <a:lnTo>
                  <a:pt x="5751868" y="54673"/>
                </a:lnTo>
                <a:lnTo>
                  <a:pt x="5753963" y="55232"/>
                </a:lnTo>
                <a:lnTo>
                  <a:pt x="5757329" y="56908"/>
                </a:lnTo>
                <a:lnTo>
                  <a:pt x="5756694" y="54673"/>
                </a:lnTo>
                <a:lnTo>
                  <a:pt x="5760783" y="55232"/>
                </a:lnTo>
                <a:lnTo>
                  <a:pt x="5762155" y="54114"/>
                </a:lnTo>
                <a:close/>
              </a:path>
              <a:path w="9144000" h="398779">
                <a:moveTo>
                  <a:pt x="5762790" y="48501"/>
                </a:moveTo>
                <a:lnTo>
                  <a:pt x="5762155" y="47383"/>
                </a:lnTo>
                <a:lnTo>
                  <a:pt x="5759424" y="46812"/>
                </a:lnTo>
                <a:lnTo>
                  <a:pt x="5758053" y="46812"/>
                </a:lnTo>
                <a:lnTo>
                  <a:pt x="5758053" y="47383"/>
                </a:lnTo>
                <a:lnTo>
                  <a:pt x="5762155" y="49618"/>
                </a:lnTo>
                <a:lnTo>
                  <a:pt x="5762790" y="48501"/>
                </a:lnTo>
                <a:close/>
              </a:path>
              <a:path w="9144000" h="398779">
                <a:moveTo>
                  <a:pt x="5763514" y="28867"/>
                </a:moveTo>
                <a:lnTo>
                  <a:pt x="5761431" y="28308"/>
                </a:lnTo>
                <a:lnTo>
                  <a:pt x="5758700" y="27190"/>
                </a:lnTo>
                <a:lnTo>
                  <a:pt x="5757329" y="28308"/>
                </a:lnTo>
                <a:lnTo>
                  <a:pt x="5758700" y="29425"/>
                </a:lnTo>
                <a:lnTo>
                  <a:pt x="5762790" y="29984"/>
                </a:lnTo>
                <a:lnTo>
                  <a:pt x="5763514" y="28867"/>
                </a:lnTo>
                <a:close/>
              </a:path>
              <a:path w="9144000" h="398779">
                <a:moveTo>
                  <a:pt x="5765520" y="59156"/>
                </a:moveTo>
                <a:lnTo>
                  <a:pt x="5762155" y="56908"/>
                </a:lnTo>
                <a:lnTo>
                  <a:pt x="5759424" y="56349"/>
                </a:lnTo>
                <a:lnTo>
                  <a:pt x="5757329" y="56908"/>
                </a:lnTo>
                <a:lnTo>
                  <a:pt x="5756694" y="56908"/>
                </a:lnTo>
                <a:lnTo>
                  <a:pt x="5755970" y="57480"/>
                </a:lnTo>
                <a:lnTo>
                  <a:pt x="5754598" y="58039"/>
                </a:lnTo>
                <a:lnTo>
                  <a:pt x="5759424" y="60274"/>
                </a:lnTo>
                <a:lnTo>
                  <a:pt x="5763514" y="60833"/>
                </a:lnTo>
                <a:lnTo>
                  <a:pt x="5765520" y="59156"/>
                </a:lnTo>
                <a:close/>
              </a:path>
              <a:path w="9144000" h="398779">
                <a:moveTo>
                  <a:pt x="5770346" y="79908"/>
                </a:moveTo>
                <a:lnTo>
                  <a:pt x="5768987" y="79349"/>
                </a:lnTo>
                <a:lnTo>
                  <a:pt x="5768987" y="78232"/>
                </a:lnTo>
                <a:lnTo>
                  <a:pt x="5766257" y="78232"/>
                </a:lnTo>
                <a:lnTo>
                  <a:pt x="5764161" y="78790"/>
                </a:lnTo>
                <a:lnTo>
                  <a:pt x="5768987" y="80467"/>
                </a:lnTo>
                <a:lnTo>
                  <a:pt x="5770346" y="79908"/>
                </a:lnTo>
                <a:close/>
              </a:path>
              <a:path w="9144000" h="398779">
                <a:moveTo>
                  <a:pt x="5770346" y="49618"/>
                </a:moveTo>
                <a:lnTo>
                  <a:pt x="5767616" y="47942"/>
                </a:lnTo>
                <a:lnTo>
                  <a:pt x="5764885" y="49060"/>
                </a:lnTo>
                <a:lnTo>
                  <a:pt x="5766257" y="50177"/>
                </a:lnTo>
                <a:lnTo>
                  <a:pt x="5769622" y="51866"/>
                </a:lnTo>
                <a:lnTo>
                  <a:pt x="5770346" y="50736"/>
                </a:lnTo>
                <a:lnTo>
                  <a:pt x="5770346" y="49618"/>
                </a:lnTo>
                <a:close/>
              </a:path>
              <a:path w="9144000" h="398779">
                <a:moveTo>
                  <a:pt x="5774448" y="62407"/>
                </a:moveTo>
                <a:lnTo>
                  <a:pt x="5773077" y="61899"/>
                </a:lnTo>
                <a:lnTo>
                  <a:pt x="5772353" y="61391"/>
                </a:lnTo>
                <a:lnTo>
                  <a:pt x="5770981" y="61391"/>
                </a:lnTo>
                <a:lnTo>
                  <a:pt x="5769622" y="61899"/>
                </a:lnTo>
                <a:lnTo>
                  <a:pt x="5773712" y="63550"/>
                </a:lnTo>
                <a:lnTo>
                  <a:pt x="5774448" y="63042"/>
                </a:lnTo>
                <a:lnTo>
                  <a:pt x="5774448" y="62407"/>
                </a:lnTo>
                <a:close/>
              </a:path>
              <a:path w="9144000" h="398779">
                <a:moveTo>
                  <a:pt x="5776671" y="8940"/>
                </a:moveTo>
                <a:lnTo>
                  <a:pt x="5772810" y="3454"/>
                </a:lnTo>
                <a:lnTo>
                  <a:pt x="5768937" y="5511"/>
                </a:lnTo>
                <a:lnTo>
                  <a:pt x="5769622" y="8255"/>
                </a:lnTo>
                <a:lnTo>
                  <a:pt x="5771515" y="8255"/>
                </a:lnTo>
                <a:lnTo>
                  <a:pt x="5772810" y="9639"/>
                </a:lnTo>
                <a:lnTo>
                  <a:pt x="5776671" y="8940"/>
                </a:lnTo>
                <a:close/>
              </a:path>
              <a:path w="9144000" h="398779">
                <a:moveTo>
                  <a:pt x="5777814" y="73736"/>
                </a:moveTo>
                <a:lnTo>
                  <a:pt x="5775807" y="70383"/>
                </a:lnTo>
                <a:lnTo>
                  <a:pt x="5776442" y="68694"/>
                </a:lnTo>
                <a:lnTo>
                  <a:pt x="5774448" y="68135"/>
                </a:lnTo>
                <a:lnTo>
                  <a:pt x="5773077" y="68135"/>
                </a:lnTo>
                <a:lnTo>
                  <a:pt x="5770981" y="67564"/>
                </a:lnTo>
                <a:lnTo>
                  <a:pt x="5768251" y="68694"/>
                </a:lnTo>
                <a:lnTo>
                  <a:pt x="5773712" y="70383"/>
                </a:lnTo>
                <a:lnTo>
                  <a:pt x="5770981" y="70942"/>
                </a:lnTo>
                <a:lnTo>
                  <a:pt x="5777814" y="73736"/>
                </a:lnTo>
                <a:close/>
              </a:path>
              <a:path w="9144000" h="398779">
                <a:moveTo>
                  <a:pt x="5783275" y="88887"/>
                </a:moveTo>
                <a:lnTo>
                  <a:pt x="5779909" y="88328"/>
                </a:lnTo>
                <a:lnTo>
                  <a:pt x="5777814" y="87769"/>
                </a:lnTo>
                <a:lnTo>
                  <a:pt x="5775807" y="89446"/>
                </a:lnTo>
                <a:lnTo>
                  <a:pt x="5776442" y="90004"/>
                </a:lnTo>
                <a:lnTo>
                  <a:pt x="5779909" y="91694"/>
                </a:lnTo>
                <a:lnTo>
                  <a:pt x="5781268" y="90563"/>
                </a:lnTo>
                <a:lnTo>
                  <a:pt x="5783275" y="90563"/>
                </a:lnTo>
                <a:lnTo>
                  <a:pt x="5781903" y="89446"/>
                </a:lnTo>
                <a:lnTo>
                  <a:pt x="5783275" y="88887"/>
                </a:lnTo>
                <a:close/>
              </a:path>
              <a:path w="9144000" h="398779">
                <a:moveTo>
                  <a:pt x="5787364" y="36118"/>
                </a:moveTo>
                <a:lnTo>
                  <a:pt x="5780595" y="33693"/>
                </a:lnTo>
                <a:lnTo>
                  <a:pt x="5781230" y="32334"/>
                </a:lnTo>
                <a:lnTo>
                  <a:pt x="5783808" y="30962"/>
                </a:lnTo>
                <a:lnTo>
                  <a:pt x="5780544" y="30276"/>
                </a:lnTo>
                <a:lnTo>
                  <a:pt x="5777966" y="30962"/>
                </a:lnTo>
                <a:lnTo>
                  <a:pt x="5776366" y="32689"/>
                </a:lnTo>
                <a:lnTo>
                  <a:pt x="5774448" y="32689"/>
                </a:lnTo>
                <a:lnTo>
                  <a:pt x="5770981" y="32181"/>
                </a:lnTo>
                <a:lnTo>
                  <a:pt x="5769622" y="34467"/>
                </a:lnTo>
                <a:lnTo>
                  <a:pt x="5771718" y="36118"/>
                </a:lnTo>
                <a:lnTo>
                  <a:pt x="5773077" y="36626"/>
                </a:lnTo>
                <a:lnTo>
                  <a:pt x="5775223" y="37363"/>
                </a:lnTo>
                <a:lnTo>
                  <a:pt x="5774093" y="38531"/>
                </a:lnTo>
                <a:lnTo>
                  <a:pt x="5770918" y="40589"/>
                </a:lnTo>
                <a:lnTo>
                  <a:pt x="5773953" y="41922"/>
                </a:lnTo>
                <a:lnTo>
                  <a:pt x="5775083" y="42849"/>
                </a:lnTo>
                <a:lnTo>
                  <a:pt x="5779173" y="42849"/>
                </a:lnTo>
                <a:lnTo>
                  <a:pt x="5780544" y="44500"/>
                </a:lnTo>
                <a:lnTo>
                  <a:pt x="5781992" y="45643"/>
                </a:lnTo>
                <a:lnTo>
                  <a:pt x="5783999" y="45643"/>
                </a:lnTo>
                <a:lnTo>
                  <a:pt x="5785370" y="45643"/>
                </a:lnTo>
                <a:lnTo>
                  <a:pt x="5781268" y="43992"/>
                </a:lnTo>
                <a:lnTo>
                  <a:pt x="5781268" y="43357"/>
                </a:lnTo>
                <a:lnTo>
                  <a:pt x="5781903" y="42214"/>
                </a:lnTo>
                <a:lnTo>
                  <a:pt x="5779909" y="41198"/>
                </a:lnTo>
                <a:lnTo>
                  <a:pt x="5779173" y="41706"/>
                </a:lnTo>
                <a:lnTo>
                  <a:pt x="5777179" y="40563"/>
                </a:lnTo>
                <a:lnTo>
                  <a:pt x="5777179" y="41706"/>
                </a:lnTo>
                <a:lnTo>
                  <a:pt x="5774283" y="41706"/>
                </a:lnTo>
                <a:lnTo>
                  <a:pt x="5776074" y="39217"/>
                </a:lnTo>
                <a:lnTo>
                  <a:pt x="5777966" y="39903"/>
                </a:lnTo>
                <a:lnTo>
                  <a:pt x="5777966" y="39217"/>
                </a:lnTo>
                <a:lnTo>
                  <a:pt x="5777966" y="37934"/>
                </a:lnTo>
                <a:lnTo>
                  <a:pt x="5778716" y="38011"/>
                </a:lnTo>
                <a:lnTo>
                  <a:pt x="5779262" y="39217"/>
                </a:lnTo>
                <a:lnTo>
                  <a:pt x="5780240" y="38176"/>
                </a:lnTo>
                <a:lnTo>
                  <a:pt x="5781268" y="38277"/>
                </a:lnTo>
                <a:lnTo>
                  <a:pt x="5787364" y="36118"/>
                </a:lnTo>
                <a:close/>
              </a:path>
              <a:path w="9144000" h="398779">
                <a:moveTo>
                  <a:pt x="5792838" y="40055"/>
                </a:moveTo>
                <a:lnTo>
                  <a:pt x="5790108" y="37769"/>
                </a:lnTo>
                <a:lnTo>
                  <a:pt x="5785370" y="38912"/>
                </a:lnTo>
                <a:lnTo>
                  <a:pt x="5785650" y="39420"/>
                </a:lnTo>
                <a:lnTo>
                  <a:pt x="5786005" y="40055"/>
                </a:lnTo>
                <a:lnTo>
                  <a:pt x="5788101" y="39420"/>
                </a:lnTo>
                <a:lnTo>
                  <a:pt x="5792190" y="41706"/>
                </a:lnTo>
                <a:lnTo>
                  <a:pt x="5792838" y="40055"/>
                </a:lnTo>
                <a:close/>
              </a:path>
              <a:path w="9144000" h="398779">
                <a:moveTo>
                  <a:pt x="5793562" y="76542"/>
                </a:moveTo>
                <a:lnTo>
                  <a:pt x="5790831" y="75984"/>
                </a:lnTo>
                <a:lnTo>
                  <a:pt x="5792190" y="75425"/>
                </a:lnTo>
                <a:lnTo>
                  <a:pt x="5790108" y="74866"/>
                </a:lnTo>
                <a:lnTo>
                  <a:pt x="5789460" y="75425"/>
                </a:lnTo>
                <a:lnTo>
                  <a:pt x="5789460" y="76542"/>
                </a:lnTo>
                <a:lnTo>
                  <a:pt x="5792190" y="77673"/>
                </a:lnTo>
                <a:lnTo>
                  <a:pt x="5792838" y="77114"/>
                </a:lnTo>
                <a:lnTo>
                  <a:pt x="5793562" y="76542"/>
                </a:lnTo>
                <a:close/>
              </a:path>
              <a:path w="9144000" h="398779">
                <a:moveTo>
                  <a:pt x="5793562" y="70383"/>
                </a:moveTo>
                <a:lnTo>
                  <a:pt x="5788736" y="68135"/>
                </a:lnTo>
                <a:lnTo>
                  <a:pt x="5782640" y="68135"/>
                </a:lnTo>
                <a:lnTo>
                  <a:pt x="5782640" y="68694"/>
                </a:lnTo>
                <a:lnTo>
                  <a:pt x="5784634" y="69253"/>
                </a:lnTo>
                <a:lnTo>
                  <a:pt x="5785370" y="70383"/>
                </a:lnTo>
                <a:lnTo>
                  <a:pt x="5788736" y="70942"/>
                </a:lnTo>
                <a:lnTo>
                  <a:pt x="5791466" y="71501"/>
                </a:lnTo>
                <a:lnTo>
                  <a:pt x="5793562" y="70383"/>
                </a:lnTo>
                <a:close/>
              </a:path>
              <a:path w="9144000" h="398779">
                <a:moveTo>
                  <a:pt x="5794019" y="23304"/>
                </a:moveTo>
                <a:lnTo>
                  <a:pt x="5791301" y="21844"/>
                </a:lnTo>
                <a:lnTo>
                  <a:pt x="5784634" y="22339"/>
                </a:lnTo>
                <a:lnTo>
                  <a:pt x="5784202" y="22821"/>
                </a:lnTo>
                <a:lnTo>
                  <a:pt x="5783897" y="22021"/>
                </a:lnTo>
                <a:lnTo>
                  <a:pt x="5783389" y="20650"/>
                </a:lnTo>
                <a:lnTo>
                  <a:pt x="5783123" y="19964"/>
                </a:lnTo>
                <a:lnTo>
                  <a:pt x="5775388" y="19265"/>
                </a:lnTo>
                <a:lnTo>
                  <a:pt x="5778652" y="15138"/>
                </a:lnTo>
                <a:lnTo>
                  <a:pt x="5776074" y="13081"/>
                </a:lnTo>
                <a:lnTo>
                  <a:pt x="5774779" y="15138"/>
                </a:lnTo>
                <a:lnTo>
                  <a:pt x="5772810" y="17894"/>
                </a:lnTo>
                <a:lnTo>
                  <a:pt x="5772810" y="20650"/>
                </a:lnTo>
                <a:lnTo>
                  <a:pt x="5771515" y="18580"/>
                </a:lnTo>
                <a:lnTo>
                  <a:pt x="5771515" y="17195"/>
                </a:lnTo>
                <a:lnTo>
                  <a:pt x="5768937" y="15824"/>
                </a:lnTo>
                <a:lnTo>
                  <a:pt x="5766359" y="17894"/>
                </a:lnTo>
                <a:lnTo>
                  <a:pt x="5769622" y="19265"/>
                </a:lnTo>
                <a:lnTo>
                  <a:pt x="5769305" y="20853"/>
                </a:lnTo>
                <a:lnTo>
                  <a:pt x="5766359" y="19964"/>
                </a:lnTo>
                <a:lnTo>
                  <a:pt x="5765749" y="22707"/>
                </a:lnTo>
                <a:lnTo>
                  <a:pt x="5761202" y="22707"/>
                </a:lnTo>
                <a:lnTo>
                  <a:pt x="5765749" y="24765"/>
                </a:lnTo>
                <a:lnTo>
                  <a:pt x="5767641" y="23393"/>
                </a:lnTo>
                <a:lnTo>
                  <a:pt x="5768962" y="22567"/>
                </a:lnTo>
                <a:lnTo>
                  <a:pt x="5768937" y="22707"/>
                </a:lnTo>
                <a:lnTo>
                  <a:pt x="5770232" y="23393"/>
                </a:lnTo>
                <a:lnTo>
                  <a:pt x="5771515" y="23393"/>
                </a:lnTo>
                <a:lnTo>
                  <a:pt x="5772810" y="22707"/>
                </a:lnTo>
                <a:lnTo>
                  <a:pt x="5773496" y="24079"/>
                </a:lnTo>
                <a:lnTo>
                  <a:pt x="5774779" y="25463"/>
                </a:lnTo>
                <a:lnTo>
                  <a:pt x="5777966" y="26149"/>
                </a:lnTo>
                <a:lnTo>
                  <a:pt x="5775312" y="22707"/>
                </a:lnTo>
                <a:lnTo>
                  <a:pt x="5774779" y="22021"/>
                </a:lnTo>
                <a:lnTo>
                  <a:pt x="5783758" y="23304"/>
                </a:lnTo>
                <a:lnTo>
                  <a:pt x="5784380" y="23304"/>
                </a:lnTo>
                <a:lnTo>
                  <a:pt x="5794019" y="23304"/>
                </a:lnTo>
                <a:close/>
              </a:path>
              <a:path w="9144000" h="398779">
                <a:moveTo>
                  <a:pt x="5794197" y="47929"/>
                </a:moveTo>
                <a:lnTo>
                  <a:pt x="5790108" y="46151"/>
                </a:lnTo>
                <a:lnTo>
                  <a:pt x="5788736" y="46151"/>
                </a:lnTo>
                <a:lnTo>
                  <a:pt x="5787364" y="46786"/>
                </a:lnTo>
                <a:lnTo>
                  <a:pt x="5786005" y="46786"/>
                </a:lnTo>
                <a:lnTo>
                  <a:pt x="5787364" y="48437"/>
                </a:lnTo>
                <a:lnTo>
                  <a:pt x="5792190" y="48945"/>
                </a:lnTo>
                <a:lnTo>
                  <a:pt x="5794197" y="47929"/>
                </a:lnTo>
                <a:close/>
              </a:path>
              <a:path w="9144000" h="398779">
                <a:moveTo>
                  <a:pt x="5796292" y="102908"/>
                </a:moveTo>
                <a:lnTo>
                  <a:pt x="5794197" y="100101"/>
                </a:lnTo>
                <a:lnTo>
                  <a:pt x="5790831" y="99542"/>
                </a:lnTo>
                <a:lnTo>
                  <a:pt x="5790108" y="100101"/>
                </a:lnTo>
                <a:lnTo>
                  <a:pt x="5789460" y="100672"/>
                </a:lnTo>
                <a:lnTo>
                  <a:pt x="5790108" y="101231"/>
                </a:lnTo>
                <a:lnTo>
                  <a:pt x="5792838" y="102349"/>
                </a:lnTo>
                <a:lnTo>
                  <a:pt x="5796292" y="102908"/>
                </a:lnTo>
                <a:close/>
              </a:path>
              <a:path w="9144000" h="398779">
                <a:moveTo>
                  <a:pt x="5796712" y="30276"/>
                </a:moveTo>
                <a:lnTo>
                  <a:pt x="5796699" y="29591"/>
                </a:lnTo>
                <a:lnTo>
                  <a:pt x="5796648" y="24714"/>
                </a:lnTo>
                <a:lnTo>
                  <a:pt x="5794197" y="23393"/>
                </a:lnTo>
                <a:lnTo>
                  <a:pt x="5784418" y="23393"/>
                </a:lnTo>
                <a:lnTo>
                  <a:pt x="5783669" y="23393"/>
                </a:lnTo>
                <a:lnTo>
                  <a:pt x="5780544" y="26835"/>
                </a:lnTo>
                <a:lnTo>
                  <a:pt x="5783123" y="30276"/>
                </a:lnTo>
                <a:lnTo>
                  <a:pt x="5787682" y="30962"/>
                </a:lnTo>
                <a:lnTo>
                  <a:pt x="5790260" y="33718"/>
                </a:lnTo>
                <a:lnTo>
                  <a:pt x="5791555" y="33020"/>
                </a:lnTo>
                <a:lnTo>
                  <a:pt x="5792838" y="31648"/>
                </a:lnTo>
                <a:lnTo>
                  <a:pt x="5793448" y="30962"/>
                </a:lnTo>
                <a:lnTo>
                  <a:pt x="5795429" y="30962"/>
                </a:lnTo>
                <a:lnTo>
                  <a:pt x="5795429" y="29591"/>
                </a:lnTo>
                <a:lnTo>
                  <a:pt x="5796026" y="29591"/>
                </a:lnTo>
                <a:lnTo>
                  <a:pt x="5796712" y="30276"/>
                </a:lnTo>
                <a:close/>
              </a:path>
              <a:path w="9144000" h="398779">
                <a:moveTo>
                  <a:pt x="5797651" y="52882"/>
                </a:moveTo>
                <a:lnTo>
                  <a:pt x="5796927" y="51231"/>
                </a:lnTo>
                <a:lnTo>
                  <a:pt x="5793562" y="50088"/>
                </a:lnTo>
                <a:lnTo>
                  <a:pt x="5789460" y="51231"/>
                </a:lnTo>
                <a:lnTo>
                  <a:pt x="5790108" y="51739"/>
                </a:lnTo>
                <a:lnTo>
                  <a:pt x="5792190" y="52374"/>
                </a:lnTo>
                <a:lnTo>
                  <a:pt x="5792838" y="53517"/>
                </a:lnTo>
                <a:lnTo>
                  <a:pt x="5794921" y="53517"/>
                </a:lnTo>
                <a:lnTo>
                  <a:pt x="5797651" y="52882"/>
                </a:lnTo>
                <a:close/>
              </a:path>
              <a:path w="9144000" h="398779">
                <a:moveTo>
                  <a:pt x="5798299" y="57962"/>
                </a:moveTo>
                <a:lnTo>
                  <a:pt x="5788736" y="53517"/>
                </a:lnTo>
                <a:lnTo>
                  <a:pt x="5779173" y="53517"/>
                </a:lnTo>
                <a:lnTo>
                  <a:pt x="5775807" y="55168"/>
                </a:lnTo>
                <a:lnTo>
                  <a:pt x="5779909" y="57454"/>
                </a:lnTo>
                <a:lnTo>
                  <a:pt x="5781268" y="55168"/>
                </a:lnTo>
                <a:lnTo>
                  <a:pt x="5784634" y="56819"/>
                </a:lnTo>
                <a:lnTo>
                  <a:pt x="5783999" y="57962"/>
                </a:lnTo>
                <a:lnTo>
                  <a:pt x="5780544" y="57454"/>
                </a:lnTo>
                <a:lnTo>
                  <a:pt x="5781903" y="57962"/>
                </a:lnTo>
                <a:lnTo>
                  <a:pt x="5783275" y="58470"/>
                </a:lnTo>
                <a:lnTo>
                  <a:pt x="5788736" y="59613"/>
                </a:lnTo>
                <a:lnTo>
                  <a:pt x="5794921" y="61391"/>
                </a:lnTo>
                <a:lnTo>
                  <a:pt x="5798299" y="57962"/>
                </a:lnTo>
                <a:close/>
              </a:path>
              <a:path w="9144000" h="398779">
                <a:moveTo>
                  <a:pt x="5799023" y="38277"/>
                </a:moveTo>
                <a:lnTo>
                  <a:pt x="5794197" y="36626"/>
                </a:lnTo>
                <a:lnTo>
                  <a:pt x="5796292" y="37769"/>
                </a:lnTo>
                <a:lnTo>
                  <a:pt x="5795569" y="37769"/>
                </a:lnTo>
                <a:lnTo>
                  <a:pt x="5796292" y="38277"/>
                </a:lnTo>
                <a:lnTo>
                  <a:pt x="5799023" y="38277"/>
                </a:lnTo>
                <a:close/>
              </a:path>
              <a:path w="9144000" h="398779">
                <a:moveTo>
                  <a:pt x="5801753" y="36118"/>
                </a:moveTo>
                <a:lnTo>
                  <a:pt x="5801030" y="35483"/>
                </a:lnTo>
                <a:lnTo>
                  <a:pt x="5797651" y="33832"/>
                </a:lnTo>
                <a:lnTo>
                  <a:pt x="5794197" y="34467"/>
                </a:lnTo>
                <a:lnTo>
                  <a:pt x="5796292" y="36118"/>
                </a:lnTo>
                <a:lnTo>
                  <a:pt x="5797651" y="36626"/>
                </a:lnTo>
                <a:lnTo>
                  <a:pt x="5798299" y="36626"/>
                </a:lnTo>
                <a:lnTo>
                  <a:pt x="5799658" y="37261"/>
                </a:lnTo>
                <a:lnTo>
                  <a:pt x="5801030" y="36626"/>
                </a:lnTo>
                <a:lnTo>
                  <a:pt x="5801753" y="36118"/>
                </a:lnTo>
                <a:close/>
              </a:path>
              <a:path w="9144000" h="398779">
                <a:moveTo>
                  <a:pt x="5806579" y="63550"/>
                </a:moveTo>
                <a:lnTo>
                  <a:pt x="5798299" y="60756"/>
                </a:lnTo>
                <a:lnTo>
                  <a:pt x="5796927" y="61391"/>
                </a:lnTo>
                <a:lnTo>
                  <a:pt x="5798299" y="62407"/>
                </a:lnTo>
                <a:lnTo>
                  <a:pt x="5799658" y="63042"/>
                </a:lnTo>
                <a:lnTo>
                  <a:pt x="5803125" y="64185"/>
                </a:lnTo>
                <a:lnTo>
                  <a:pt x="5806579" y="63550"/>
                </a:lnTo>
                <a:close/>
              </a:path>
              <a:path w="9144000" h="398779">
                <a:moveTo>
                  <a:pt x="5806579" y="38912"/>
                </a:moveTo>
                <a:lnTo>
                  <a:pt x="5803125" y="36118"/>
                </a:lnTo>
                <a:lnTo>
                  <a:pt x="5799023" y="38277"/>
                </a:lnTo>
                <a:lnTo>
                  <a:pt x="5804484" y="41198"/>
                </a:lnTo>
                <a:lnTo>
                  <a:pt x="5806579" y="38912"/>
                </a:lnTo>
                <a:close/>
              </a:path>
              <a:path w="9144000" h="398779">
                <a:moveTo>
                  <a:pt x="5808586" y="51231"/>
                </a:moveTo>
                <a:lnTo>
                  <a:pt x="5807938" y="50723"/>
                </a:lnTo>
                <a:lnTo>
                  <a:pt x="5807214" y="50088"/>
                </a:lnTo>
                <a:lnTo>
                  <a:pt x="5806579" y="50088"/>
                </a:lnTo>
                <a:lnTo>
                  <a:pt x="5805856" y="49580"/>
                </a:lnTo>
                <a:lnTo>
                  <a:pt x="5805856" y="50088"/>
                </a:lnTo>
                <a:lnTo>
                  <a:pt x="5805208" y="49580"/>
                </a:lnTo>
                <a:lnTo>
                  <a:pt x="5804484" y="49580"/>
                </a:lnTo>
                <a:lnTo>
                  <a:pt x="5804484" y="50088"/>
                </a:lnTo>
                <a:lnTo>
                  <a:pt x="5805208" y="50723"/>
                </a:lnTo>
                <a:lnTo>
                  <a:pt x="5804484" y="50723"/>
                </a:lnTo>
                <a:lnTo>
                  <a:pt x="5805208" y="51231"/>
                </a:lnTo>
                <a:lnTo>
                  <a:pt x="5806579" y="51231"/>
                </a:lnTo>
                <a:lnTo>
                  <a:pt x="5807214" y="51739"/>
                </a:lnTo>
                <a:lnTo>
                  <a:pt x="5807938" y="51231"/>
                </a:lnTo>
                <a:lnTo>
                  <a:pt x="5808586" y="51231"/>
                </a:lnTo>
                <a:close/>
              </a:path>
              <a:path w="9144000" h="398779">
                <a:moveTo>
                  <a:pt x="5809945" y="37769"/>
                </a:moveTo>
                <a:lnTo>
                  <a:pt x="5808586" y="35483"/>
                </a:lnTo>
                <a:lnTo>
                  <a:pt x="5807214" y="36118"/>
                </a:lnTo>
                <a:lnTo>
                  <a:pt x="5808586" y="37261"/>
                </a:lnTo>
                <a:lnTo>
                  <a:pt x="5806579" y="37769"/>
                </a:lnTo>
                <a:lnTo>
                  <a:pt x="5807938" y="38277"/>
                </a:lnTo>
                <a:lnTo>
                  <a:pt x="5808586" y="37769"/>
                </a:lnTo>
                <a:lnTo>
                  <a:pt x="5809945" y="37769"/>
                </a:lnTo>
                <a:close/>
              </a:path>
              <a:path w="9144000" h="398779">
                <a:moveTo>
                  <a:pt x="5815444" y="41567"/>
                </a:moveTo>
                <a:lnTo>
                  <a:pt x="5809945" y="38912"/>
                </a:lnTo>
                <a:lnTo>
                  <a:pt x="5807938" y="39420"/>
                </a:lnTo>
                <a:lnTo>
                  <a:pt x="5814771" y="42214"/>
                </a:lnTo>
                <a:lnTo>
                  <a:pt x="5815406" y="41706"/>
                </a:lnTo>
                <a:lnTo>
                  <a:pt x="5815444" y="41567"/>
                </a:lnTo>
                <a:close/>
              </a:path>
              <a:path w="9144000" h="398779">
                <a:moveTo>
                  <a:pt x="5816143" y="41198"/>
                </a:moveTo>
                <a:lnTo>
                  <a:pt x="5815406" y="41198"/>
                </a:lnTo>
                <a:lnTo>
                  <a:pt x="5815977" y="41300"/>
                </a:lnTo>
                <a:lnTo>
                  <a:pt x="5816143" y="41198"/>
                </a:lnTo>
                <a:close/>
              </a:path>
              <a:path w="9144000" h="398779">
                <a:moveTo>
                  <a:pt x="5817400" y="41567"/>
                </a:moveTo>
                <a:lnTo>
                  <a:pt x="5815977" y="41300"/>
                </a:lnTo>
                <a:lnTo>
                  <a:pt x="5815533" y="41617"/>
                </a:lnTo>
                <a:lnTo>
                  <a:pt x="5816778" y="42214"/>
                </a:lnTo>
                <a:lnTo>
                  <a:pt x="5817400" y="41567"/>
                </a:lnTo>
                <a:close/>
              </a:path>
              <a:path w="9144000" h="398779">
                <a:moveTo>
                  <a:pt x="5818136" y="79908"/>
                </a:moveTo>
                <a:lnTo>
                  <a:pt x="5816143" y="79349"/>
                </a:lnTo>
                <a:lnTo>
                  <a:pt x="5815406" y="79908"/>
                </a:lnTo>
                <a:lnTo>
                  <a:pt x="5812675" y="78232"/>
                </a:lnTo>
                <a:lnTo>
                  <a:pt x="5811317" y="77673"/>
                </a:lnTo>
                <a:lnTo>
                  <a:pt x="5809945" y="78232"/>
                </a:lnTo>
                <a:lnTo>
                  <a:pt x="5812040" y="79349"/>
                </a:lnTo>
                <a:lnTo>
                  <a:pt x="5813044" y="79908"/>
                </a:lnTo>
                <a:lnTo>
                  <a:pt x="5814047" y="80467"/>
                </a:lnTo>
                <a:lnTo>
                  <a:pt x="5814771" y="80467"/>
                </a:lnTo>
                <a:lnTo>
                  <a:pt x="5818136" y="79908"/>
                </a:lnTo>
                <a:close/>
              </a:path>
              <a:path w="9144000" h="398779">
                <a:moveTo>
                  <a:pt x="5818873" y="104025"/>
                </a:moveTo>
                <a:lnTo>
                  <a:pt x="5816778" y="102908"/>
                </a:lnTo>
                <a:lnTo>
                  <a:pt x="5813399" y="103466"/>
                </a:lnTo>
                <a:lnTo>
                  <a:pt x="5814771" y="104597"/>
                </a:lnTo>
                <a:lnTo>
                  <a:pt x="5816143" y="104597"/>
                </a:lnTo>
                <a:lnTo>
                  <a:pt x="5818136" y="105156"/>
                </a:lnTo>
                <a:lnTo>
                  <a:pt x="5818873" y="104025"/>
                </a:lnTo>
                <a:close/>
              </a:path>
              <a:path w="9144000" h="398779">
                <a:moveTo>
                  <a:pt x="5823597" y="78232"/>
                </a:moveTo>
                <a:lnTo>
                  <a:pt x="5822962" y="77114"/>
                </a:lnTo>
                <a:lnTo>
                  <a:pt x="5816778" y="74866"/>
                </a:lnTo>
                <a:lnTo>
                  <a:pt x="5815406" y="75425"/>
                </a:lnTo>
                <a:lnTo>
                  <a:pt x="5816778" y="76542"/>
                </a:lnTo>
                <a:lnTo>
                  <a:pt x="5820232" y="78790"/>
                </a:lnTo>
                <a:lnTo>
                  <a:pt x="5822962" y="78790"/>
                </a:lnTo>
                <a:lnTo>
                  <a:pt x="5823597" y="78232"/>
                </a:lnTo>
                <a:close/>
              </a:path>
              <a:path w="9144000" h="398779">
                <a:moveTo>
                  <a:pt x="5824969" y="64693"/>
                </a:moveTo>
                <a:lnTo>
                  <a:pt x="5823597" y="63550"/>
                </a:lnTo>
                <a:lnTo>
                  <a:pt x="5820232" y="63042"/>
                </a:lnTo>
                <a:lnTo>
                  <a:pt x="5818136" y="62407"/>
                </a:lnTo>
                <a:lnTo>
                  <a:pt x="5816778" y="64185"/>
                </a:lnTo>
                <a:lnTo>
                  <a:pt x="5814047" y="63042"/>
                </a:lnTo>
                <a:lnTo>
                  <a:pt x="5812675" y="63042"/>
                </a:lnTo>
                <a:lnTo>
                  <a:pt x="5816016" y="64185"/>
                </a:lnTo>
                <a:lnTo>
                  <a:pt x="5817501" y="64693"/>
                </a:lnTo>
                <a:lnTo>
                  <a:pt x="5820867" y="65201"/>
                </a:lnTo>
                <a:lnTo>
                  <a:pt x="5824969" y="64693"/>
                </a:lnTo>
                <a:close/>
              </a:path>
              <a:path w="9144000" h="398779">
                <a:moveTo>
                  <a:pt x="5825693" y="75425"/>
                </a:moveTo>
                <a:lnTo>
                  <a:pt x="5824969" y="73177"/>
                </a:lnTo>
                <a:lnTo>
                  <a:pt x="5820232" y="70942"/>
                </a:lnTo>
                <a:lnTo>
                  <a:pt x="5818136" y="72618"/>
                </a:lnTo>
                <a:lnTo>
                  <a:pt x="5812675" y="69253"/>
                </a:lnTo>
                <a:lnTo>
                  <a:pt x="5810669" y="69811"/>
                </a:lnTo>
                <a:lnTo>
                  <a:pt x="5807938" y="70383"/>
                </a:lnTo>
                <a:lnTo>
                  <a:pt x="5809310" y="71501"/>
                </a:lnTo>
                <a:lnTo>
                  <a:pt x="5812040" y="72618"/>
                </a:lnTo>
                <a:lnTo>
                  <a:pt x="5813399" y="72618"/>
                </a:lnTo>
                <a:lnTo>
                  <a:pt x="5814746" y="73736"/>
                </a:lnTo>
                <a:lnTo>
                  <a:pt x="5815406" y="74295"/>
                </a:lnTo>
                <a:lnTo>
                  <a:pt x="5818873" y="73736"/>
                </a:lnTo>
                <a:lnTo>
                  <a:pt x="5825693" y="75425"/>
                </a:lnTo>
                <a:close/>
              </a:path>
              <a:path w="9144000" h="398779">
                <a:moveTo>
                  <a:pt x="5826036" y="20650"/>
                </a:moveTo>
                <a:lnTo>
                  <a:pt x="5821223" y="20650"/>
                </a:lnTo>
                <a:lnTo>
                  <a:pt x="5822518" y="22707"/>
                </a:lnTo>
                <a:lnTo>
                  <a:pt x="5824194" y="22910"/>
                </a:lnTo>
                <a:lnTo>
                  <a:pt x="5826036" y="20650"/>
                </a:lnTo>
                <a:close/>
              </a:path>
              <a:path w="9144000" h="398779">
                <a:moveTo>
                  <a:pt x="5826379" y="20650"/>
                </a:moveTo>
                <a:lnTo>
                  <a:pt x="5826112" y="20548"/>
                </a:lnTo>
                <a:lnTo>
                  <a:pt x="5826379" y="20650"/>
                </a:lnTo>
                <a:close/>
              </a:path>
              <a:path w="9144000" h="398779">
                <a:moveTo>
                  <a:pt x="5827661" y="61226"/>
                </a:moveTo>
                <a:lnTo>
                  <a:pt x="5824334" y="59613"/>
                </a:lnTo>
                <a:lnTo>
                  <a:pt x="5821604" y="59105"/>
                </a:lnTo>
                <a:lnTo>
                  <a:pt x="5819508" y="59613"/>
                </a:lnTo>
                <a:lnTo>
                  <a:pt x="5821604" y="61391"/>
                </a:lnTo>
                <a:lnTo>
                  <a:pt x="5825693" y="62407"/>
                </a:lnTo>
                <a:lnTo>
                  <a:pt x="5827661" y="61226"/>
                </a:lnTo>
                <a:close/>
              </a:path>
              <a:path w="9144000" h="398779">
                <a:moveTo>
                  <a:pt x="5828271" y="23393"/>
                </a:moveTo>
                <a:lnTo>
                  <a:pt x="5824194" y="22910"/>
                </a:lnTo>
                <a:lnTo>
                  <a:pt x="5823801" y="23393"/>
                </a:lnTo>
                <a:lnTo>
                  <a:pt x="5827992" y="23837"/>
                </a:lnTo>
                <a:lnTo>
                  <a:pt x="5828271" y="23393"/>
                </a:lnTo>
                <a:close/>
              </a:path>
              <a:path w="9144000" h="398779">
                <a:moveTo>
                  <a:pt x="5828271" y="17894"/>
                </a:moveTo>
                <a:lnTo>
                  <a:pt x="5822518" y="19265"/>
                </a:lnTo>
                <a:lnTo>
                  <a:pt x="5826112" y="20548"/>
                </a:lnTo>
                <a:lnTo>
                  <a:pt x="5828271" y="17894"/>
                </a:lnTo>
                <a:close/>
              </a:path>
              <a:path w="9144000" h="398779">
                <a:moveTo>
                  <a:pt x="5828436" y="92938"/>
                </a:moveTo>
                <a:lnTo>
                  <a:pt x="5824969" y="90563"/>
                </a:lnTo>
                <a:lnTo>
                  <a:pt x="5822962" y="90004"/>
                </a:lnTo>
                <a:lnTo>
                  <a:pt x="5820867" y="90004"/>
                </a:lnTo>
                <a:lnTo>
                  <a:pt x="5819508" y="91122"/>
                </a:lnTo>
                <a:lnTo>
                  <a:pt x="5822581" y="93484"/>
                </a:lnTo>
                <a:lnTo>
                  <a:pt x="5826607" y="94005"/>
                </a:lnTo>
                <a:lnTo>
                  <a:pt x="5828436" y="92938"/>
                </a:lnTo>
                <a:close/>
              </a:path>
              <a:path w="9144000" h="398779">
                <a:moveTo>
                  <a:pt x="5829795" y="43992"/>
                </a:moveTo>
                <a:lnTo>
                  <a:pt x="5827065" y="37769"/>
                </a:lnTo>
                <a:lnTo>
                  <a:pt x="5821604" y="38277"/>
                </a:lnTo>
                <a:lnTo>
                  <a:pt x="5821604" y="38912"/>
                </a:lnTo>
                <a:lnTo>
                  <a:pt x="5825693" y="40055"/>
                </a:lnTo>
                <a:lnTo>
                  <a:pt x="5824969" y="40563"/>
                </a:lnTo>
                <a:lnTo>
                  <a:pt x="5819508" y="39420"/>
                </a:lnTo>
                <a:lnTo>
                  <a:pt x="5818390" y="40563"/>
                </a:lnTo>
                <a:lnTo>
                  <a:pt x="5817400" y="41567"/>
                </a:lnTo>
                <a:lnTo>
                  <a:pt x="5820867" y="42214"/>
                </a:lnTo>
                <a:lnTo>
                  <a:pt x="5824334" y="43992"/>
                </a:lnTo>
                <a:lnTo>
                  <a:pt x="5829795" y="43992"/>
                </a:lnTo>
                <a:close/>
              </a:path>
              <a:path w="9144000" h="398779">
                <a:moveTo>
                  <a:pt x="5831484" y="61899"/>
                </a:moveTo>
                <a:lnTo>
                  <a:pt x="5828423" y="60756"/>
                </a:lnTo>
                <a:lnTo>
                  <a:pt x="5827661" y="61226"/>
                </a:lnTo>
                <a:lnTo>
                  <a:pt x="5829058" y="61899"/>
                </a:lnTo>
                <a:lnTo>
                  <a:pt x="5831484" y="61899"/>
                </a:lnTo>
                <a:close/>
              </a:path>
              <a:path w="9144000" h="398779">
                <a:moveTo>
                  <a:pt x="5831840" y="34975"/>
                </a:moveTo>
                <a:lnTo>
                  <a:pt x="5830113" y="34975"/>
                </a:lnTo>
                <a:lnTo>
                  <a:pt x="5831154" y="35483"/>
                </a:lnTo>
                <a:lnTo>
                  <a:pt x="5831840" y="34975"/>
                </a:lnTo>
                <a:close/>
              </a:path>
              <a:path w="9144000" h="398779">
                <a:moveTo>
                  <a:pt x="5835891" y="63550"/>
                </a:moveTo>
                <a:lnTo>
                  <a:pt x="5833161" y="59613"/>
                </a:lnTo>
                <a:lnTo>
                  <a:pt x="5829795" y="59613"/>
                </a:lnTo>
                <a:lnTo>
                  <a:pt x="5832526" y="60756"/>
                </a:lnTo>
                <a:lnTo>
                  <a:pt x="5831789" y="61899"/>
                </a:lnTo>
                <a:lnTo>
                  <a:pt x="5831484" y="61899"/>
                </a:lnTo>
                <a:lnTo>
                  <a:pt x="5835891" y="63550"/>
                </a:lnTo>
                <a:close/>
              </a:path>
              <a:path w="9144000" h="398779">
                <a:moveTo>
                  <a:pt x="5835891" y="34467"/>
                </a:moveTo>
                <a:lnTo>
                  <a:pt x="5835256" y="33324"/>
                </a:lnTo>
                <a:lnTo>
                  <a:pt x="5832526" y="32181"/>
                </a:lnTo>
                <a:lnTo>
                  <a:pt x="5830430" y="31673"/>
                </a:lnTo>
                <a:lnTo>
                  <a:pt x="5828957" y="31673"/>
                </a:lnTo>
                <a:lnTo>
                  <a:pt x="5827674" y="30276"/>
                </a:lnTo>
                <a:lnTo>
                  <a:pt x="5827674" y="31673"/>
                </a:lnTo>
                <a:lnTo>
                  <a:pt x="5827065" y="31673"/>
                </a:lnTo>
                <a:lnTo>
                  <a:pt x="5825693" y="31038"/>
                </a:lnTo>
                <a:lnTo>
                  <a:pt x="5825439" y="31623"/>
                </a:lnTo>
                <a:lnTo>
                  <a:pt x="5824791" y="31216"/>
                </a:lnTo>
                <a:lnTo>
                  <a:pt x="5824969" y="31038"/>
                </a:lnTo>
                <a:lnTo>
                  <a:pt x="5824334" y="30530"/>
                </a:lnTo>
                <a:lnTo>
                  <a:pt x="5824334" y="29895"/>
                </a:lnTo>
                <a:lnTo>
                  <a:pt x="5822239" y="29387"/>
                </a:lnTo>
                <a:lnTo>
                  <a:pt x="5821604" y="29895"/>
                </a:lnTo>
                <a:lnTo>
                  <a:pt x="5820867" y="29895"/>
                </a:lnTo>
                <a:lnTo>
                  <a:pt x="5822239" y="31038"/>
                </a:lnTo>
                <a:lnTo>
                  <a:pt x="5823864" y="31534"/>
                </a:lnTo>
                <a:lnTo>
                  <a:pt x="5823572" y="31851"/>
                </a:lnTo>
                <a:lnTo>
                  <a:pt x="5818644" y="33020"/>
                </a:lnTo>
                <a:lnTo>
                  <a:pt x="5812193" y="35090"/>
                </a:lnTo>
                <a:lnTo>
                  <a:pt x="5812790" y="37846"/>
                </a:lnTo>
                <a:lnTo>
                  <a:pt x="5816663" y="35788"/>
                </a:lnTo>
                <a:lnTo>
                  <a:pt x="5816663" y="38531"/>
                </a:lnTo>
                <a:lnTo>
                  <a:pt x="5817959" y="36474"/>
                </a:lnTo>
                <a:lnTo>
                  <a:pt x="5820537" y="38531"/>
                </a:lnTo>
                <a:lnTo>
                  <a:pt x="5824398" y="37160"/>
                </a:lnTo>
                <a:lnTo>
                  <a:pt x="5824398" y="36474"/>
                </a:lnTo>
                <a:lnTo>
                  <a:pt x="5824398" y="35788"/>
                </a:lnTo>
                <a:lnTo>
                  <a:pt x="5824398" y="34353"/>
                </a:lnTo>
                <a:lnTo>
                  <a:pt x="5824398" y="31648"/>
                </a:lnTo>
                <a:lnTo>
                  <a:pt x="5824448" y="34404"/>
                </a:lnTo>
                <a:lnTo>
                  <a:pt x="5825096" y="35090"/>
                </a:lnTo>
                <a:lnTo>
                  <a:pt x="5826379" y="35788"/>
                </a:lnTo>
                <a:lnTo>
                  <a:pt x="5829414" y="34467"/>
                </a:lnTo>
                <a:lnTo>
                  <a:pt x="5832526" y="34467"/>
                </a:lnTo>
                <a:lnTo>
                  <a:pt x="5835891" y="34467"/>
                </a:lnTo>
                <a:close/>
              </a:path>
              <a:path w="9144000" h="398779">
                <a:moveTo>
                  <a:pt x="5836615" y="74866"/>
                </a:moveTo>
                <a:lnTo>
                  <a:pt x="5835256" y="72618"/>
                </a:lnTo>
                <a:lnTo>
                  <a:pt x="5830430" y="70383"/>
                </a:lnTo>
                <a:lnTo>
                  <a:pt x="5825693" y="70942"/>
                </a:lnTo>
                <a:lnTo>
                  <a:pt x="5825693" y="73177"/>
                </a:lnTo>
                <a:lnTo>
                  <a:pt x="5831154" y="75984"/>
                </a:lnTo>
                <a:lnTo>
                  <a:pt x="5836615" y="74866"/>
                </a:lnTo>
                <a:close/>
              </a:path>
              <a:path w="9144000" h="398779">
                <a:moveTo>
                  <a:pt x="5837250" y="101231"/>
                </a:moveTo>
                <a:lnTo>
                  <a:pt x="5835256" y="99542"/>
                </a:lnTo>
                <a:lnTo>
                  <a:pt x="5829058" y="96177"/>
                </a:lnTo>
                <a:lnTo>
                  <a:pt x="5824334" y="95618"/>
                </a:lnTo>
                <a:lnTo>
                  <a:pt x="5827700" y="97294"/>
                </a:lnTo>
                <a:lnTo>
                  <a:pt x="5833161" y="101790"/>
                </a:lnTo>
                <a:lnTo>
                  <a:pt x="5837250" y="101231"/>
                </a:lnTo>
                <a:close/>
              </a:path>
              <a:path w="9144000" h="398779">
                <a:moveTo>
                  <a:pt x="5837987" y="54660"/>
                </a:moveTo>
                <a:lnTo>
                  <a:pt x="5837250" y="53517"/>
                </a:lnTo>
                <a:lnTo>
                  <a:pt x="5833884" y="51739"/>
                </a:lnTo>
                <a:lnTo>
                  <a:pt x="5833161" y="52882"/>
                </a:lnTo>
                <a:lnTo>
                  <a:pt x="5833161" y="54025"/>
                </a:lnTo>
                <a:lnTo>
                  <a:pt x="5837250" y="55676"/>
                </a:lnTo>
                <a:lnTo>
                  <a:pt x="5837987" y="54660"/>
                </a:lnTo>
                <a:close/>
              </a:path>
              <a:path w="9144000" h="398779">
                <a:moveTo>
                  <a:pt x="5837987" y="31038"/>
                </a:moveTo>
                <a:lnTo>
                  <a:pt x="5835891" y="29895"/>
                </a:lnTo>
                <a:lnTo>
                  <a:pt x="5832526" y="29895"/>
                </a:lnTo>
                <a:lnTo>
                  <a:pt x="5833884" y="30530"/>
                </a:lnTo>
                <a:lnTo>
                  <a:pt x="5833161" y="31038"/>
                </a:lnTo>
                <a:lnTo>
                  <a:pt x="5834519" y="31673"/>
                </a:lnTo>
                <a:lnTo>
                  <a:pt x="5835256" y="31673"/>
                </a:lnTo>
                <a:lnTo>
                  <a:pt x="5837250" y="32181"/>
                </a:lnTo>
                <a:lnTo>
                  <a:pt x="5837987" y="31038"/>
                </a:lnTo>
                <a:close/>
              </a:path>
              <a:path w="9144000" h="398779">
                <a:moveTo>
                  <a:pt x="5839231" y="28562"/>
                </a:moveTo>
                <a:lnTo>
                  <a:pt x="5838596" y="28905"/>
                </a:lnTo>
                <a:lnTo>
                  <a:pt x="5838596" y="30276"/>
                </a:lnTo>
                <a:lnTo>
                  <a:pt x="5839231" y="28562"/>
                </a:lnTo>
                <a:close/>
              </a:path>
              <a:path w="9144000" h="398779">
                <a:moveTo>
                  <a:pt x="5841352" y="46786"/>
                </a:moveTo>
                <a:lnTo>
                  <a:pt x="5837987" y="44500"/>
                </a:lnTo>
                <a:lnTo>
                  <a:pt x="5835891" y="45135"/>
                </a:lnTo>
                <a:lnTo>
                  <a:pt x="5834519" y="46151"/>
                </a:lnTo>
                <a:lnTo>
                  <a:pt x="5837987" y="47929"/>
                </a:lnTo>
                <a:lnTo>
                  <a:pt x="5839993" y="47929"/>
                </a:lnTo>
                <a:lnTo>
                  <a:pt x="5841352" y="46786"/>
                </a:lnTo>
                <a:close/>
              </a:path>
              <a:path w="9144000" h="398779">
                <a:moveTo>
                  <a:pt x="5842076" y="51739"/>
                </a:moveTo>
                <a:lnTo>
                  <a:pt x="5838622" y="51231"/>
                </a:lnTo>
                <a:lnTo>
                  <a:pt x="5834519" y="48945"/>
                </a:lnTo>
                <a:lnTo>
                  <a:pt x="5833161" y="49720"/>
                </a:lnTo>
                <a:lnTo>
                  <a:pt x="5833161" y="47929"/>
                </a:lnTo>
                <a:lnTo>
                  <a:pt x="5827700" y="45643"/>
                </a:lnTo>
                <a:lnTo>
                  <a:pt x="5824334" y="46151"/>
                </a:lnTo>
                <a:lnTo>
                  <a:pt x="5819508" y="44500"/>
                </a:lnTo>
                <a:lnTo>
                  <a:pt x="5817501" y="45643"/>
                </a:lnTo>
                <a:lnTo>
                  <a:pt x="5819241" y="46151"/>
                </a:lnTo>
                <a:lnTo>
                  <a:pt x="5827065" y="48437"/>
                </a:lnTo>
                <a:lnTo>
                  <a:pt x="5826328" y="50088"/>
                </a:lnTo>
                <a:lnTo>
                  <a:pt x="5827700" y="48437"/>
                </a:lnTo>
                <a:lnTo>
                  <a:pt x="5832741" y="49961"/>
                </a:lnTo>
                <a:lnTo>
                  <a:pt x="5832526" y="50088"/>
                </a:lnTo>
                <a:lnTo>
                  <a:pt x="5834342" y="50723"/>
                </a:lnTo>
                <a:lnTo>
                  <a:pt x="5837250" y="51739"/>
                </a:lnTo>
                <a:lnTo>
                  <a:pt x="5836615" y="50723"/>
                </a:lnTo>
                <a:lnTo>
                  <a:pt x="5840717" y="52882"/>
                </a:lnTo>
                <a:lnTo>
                  <a:pt x="5841352" y="52882"/>
                </a:lnTo>
                <a:lnTo>
                  <a:pt x="5841352" y="52374"/>
                </a:lnTo>
                <a:lnTo>
                  <a:pt x="5842076" y="51739"/>
                </a:lnTo>
                <a:close/>
              </a:path>
              <a:path w="9144000" h="398779">
                <a:moveTo>
                  <a:pt x="5842457" y="26835"/>
                </a:moveTo>
                <a:lnTo>
                  <a:pt x="5839879" y="26835"/>
                </a:lnTo>
                <a:lnTo>
                  <a:pt x="5839231" y="28562"/>
                </a:lnTo>
                <a:lnTo>
                  <a:pt x="5842457" y="26835"/>
                </a:lnTo>
                <a:close/>
              </a:path>
              <a:path w="9144000" h="398779">
                <a:moveTo>
                  <a:pt x="5845048" y="18580"/>
                </a:moveTo>
                <a:lnTo>
                  <a:pt x="5844438" y="16510"/>
                </a:lnTo>
                <a:lnTo>
                  <a:pt x="5842457" y="12395"/>
                </a:lnTo>
                <a:lnTo>
                  <a:pt x="5836704" y="14452"/>
                </a:lnTo>
                <a:lnTo>
                  <a:pt x="5834723" y="17894"/>
                </a:lnTo>
                <a:lnTo>
                  <a:pt x="5840577" y="19964"/>
                </a:lnTo>
                <a:lnTo>
                  <a:pt x="5845048" y="18580"/>
                </a:lnTo>
                <a:close/>
              </a:path>
              <a:path w="9144000" h="398779">
                <a:moveTo>
                  <a:pt x="5846813" y="39420"/>
                </a:moveTo>
                <a:lnTo>
                  <a:pt x="5845454" y="38277"/>
                </a:lnTo>
                <a:lnTo>
                  <a:pt x="5844895" y="37414"/>
                </a:lnTo>
                <a:lnTo>
                  <a:pt x="5845734" y="37846"/>
                </a:lnTo>
                <a:lnTo>
                  <a:pt x="5846330" y="37160"/>
                </a:lnTo>
                <a:lnTo>
                  <a:pt x="5845048" y="36474"/>
                </a:lnTo>
                <a:lnTo>
                  <a:pt x="5845734" y="35788"/>
                </a:lnTo>
                <a:lnTo>
                  <a:pt x="5844438" y="35090"/>
                </a:lnTo>
                <a:lnTo>
                  <a:pt x="5842457" y="35090"/>
                </a:lnTo>
                <a:lnTo>
                  <a:pt x="5841733" y="36258"/>
                </a:lnTo>
                <a:lnTo>
                  <a:pt x="5841352" y="36118"/>
                </a:lnTo>
                <a:lnTo>
                  <a:pt x="5840717" y="36626"/>
                </a:lnTo>
                <a:lnTo>
                  <a:pt x="5839345" y="36626"/>
                </a:lnTo>
                <a:lnTo>
                  <a:pt x="5840717" y="37261"/>
                </a:lnTo>
                <a:lnTo>
                  <a:pt x="5842076" y="38277"/>
                </a:lnTo>
                <a:lnTo>
                  <a:pt x="5839345" y="38277"/>
                </a:lnTo>
                <a:lnTo>
                  <a:pt x="5842076" y="38912"/>
                </a:lnTo>
                <a:lnTo>
                  <a:pt x="5844083" y="39420"/>
                </a:lnTo>
                <a:lnTo>
                  <a:pt x="5846813" y="39420"/>
                </a:lnTo>
                <a:close/>
              </a:path>
              <a:path w="9144000" h="398779">
                <a:moveTo>
                  <a:pt x="5847537" y="44500"/>
                </a:moveTo>
                <a:lnTo>
                  <a:pt x="5846813" y="43992"/>
                </a:lnTo>
                <a:lnTo>
                  <a:pt x="5842724" y="42214"/>
                </a:lnTo>
                <a:lnTo>
                  <a:pt x="5842076" y="43357"/>
                </a:lnTo>
                <a:lnTo>
                  <a:pt x="5844083" y="44500"/>
                </a:lnTo>
                <a:lnTo>
                  <a:pt x="5846178" y="45643"/>
                </a:lnTo>
                <a:lnTo>
                  <a:pt x="5847537" y="44500"/>
                </a:lnTo>
                <a:close/>
              </a:path>
              <a:path w="9144000" h="398779">
                <a:moveTo>
                  <a:pt x="5848909" y="76542"/>
                </a:moveTo>
                <a:lnTo>
                  <a:pt x="5848185" y="75984"/>
                </a:lnTo>
                <a:lnTo>
                  <a:pt x="5848185" y="75425"/>
                </a:lnTo>
                <a:lnTo>
                  <a:pt x="5846178" y="74866"/>
                </a:lnTo>
                <a:lnTo>
                  <a:pt x="5844806" y="74866"/>
                </a:lnTo>
                <a:lnTo>
                  <a:pt x="5844806" y="75984"/>
                </a:lnTo>
                <a:lnTo>
                  <a:pt x="5846813" y="76542"/>
                </a:lnTo>
                <a:lnTo>
                  <a:pt x="5848909" y="76542"/>
                </a:lnTo>
                <a:close/>
              </a:path>
              <a:path w="9144000" h="398779">
                <a:moveTo>
                  <a:pt x="5850915" y="47929"/>
                </a:moveTo>
                <a:lnTo>
                  <a:pt x="5848909" y="46151"/>
                </a:lnTo>
                <a:lnTo>
                  <a:pt x="5846813" y="46151"/>
                </a:lnTo>
                <a:lnTo>
                  <a:pt x="5846178" y="47294"/>
                </a:lnTo>
                <a:lnTo>
                  <a:pt x="5850267" y="48437"/>
                </a:lnTo>
                <a:lnTo>
                  <a:pt x="5850915" y="47929"/>
                </a:lnTo>
                <a:close/>
              </a:path>
              <a:path w="9144000" h="398779">
                <a:moveTo>
                  <a:pt x="5852274" y="82156"/>
                </a:moveTo>
                <a:lnTo>
                  <a:pt x="5848909" y="80467"/>
                </a:lnTo>
                <a:lnTo>
                  <a:pt x="5845454" y="79908"/>
                </a:lnTo>
                <a:lnTo>
                  <a:pt x="5842076" y="79908"/>
                </a:lnTo>
                <a:lnTo>
                  <a:pt x="5839993" y="81597"/>
                </a:lnTo>
                <a:lnTo>
                  <a:pt x="5843448" y="81597"/>
                </a:lnTo>
                <a:lnTo>
                  <a:pt x="5848185" y="83832"/>
                </a:lnTo>
                <a:lnTo>
                  <a:pt x="5850915" y="83832"/>
                </a:lnTo>
                <a:lnTo>
                  <a:pt x="5847537" y="82715"/>
                </a:lnTo>
                <a:lnTo>
                  <a:pt x="5852274" y="82156"/>
                </a:lnTo>
                <a:close/>
              </a:path>
              <a:path w="9144000" h="398779">
                <a:moveTo>
                  <a:pt x="5853646" y="110769"/>
                </a:moveTo>
                <a:lnTo>
                  <a:pt x="5852274" y="109639"/>
                </a:lnTo>
                <a:lnTo>
                  <a:pt x="5852274" y="108521"/>
                </a:lnTo>
                <a:lnTo>
                  <a:pt x="5849544" y="108521"/>
                </a:lnTo>
                <a:lnTo>
                  <a:pt x="5848909" y="109080"/>
                </a:lnTo>
                <a:lnTo>
                  <a:pt x="5848185" y="109080"/>
                </a:lnTo>
                <a:lnTo>
                  <a:pt x="5850267" y="110197"/>
                </a:lnTo>
                <a:lnTo>
                  <a:pt x="5852274" y="111328"/>
                </a:lnTo>
                <a:lnTo>
                  <a:pt x="5853646" y="110769"/>
                </a:lnTo>
                <a:close/>
              </a:path>
              <a:path w="9144000" h="398779">
                <a:moveTo>
                  <a:pt x="5855741" y="72618"/>
                </a:moveTo>
                <a:lnTo>
                  <a:pt x="5853646" y="71501"/>
                </a:lnTo>
                <a:lnTo>
                  <a:pt x="5850267" y="70383"/>
                </a:lnTo>
                <a:lnTo>
                  <a:pt x="5848185" y="70942"/>
                </a:lnTo>
                <a:lnTo>
                  <a:pt x="5848909" y="72059"/>
                </a:lnTo>
                <a:lnTo>
                  <a:pt x="5852274" y="73736"/>
                </a:lnTo>
                <a:lnTo>
                  <a:pt x="5854370" y="73177"/>
                </a:lnTo>
                <a:lnTo>
                  <a:pt x="5853011" y="73177"/>
                </a:lnTo>
                <a:lnTo>
                  <a:pt x="5855741" y="72618"/>
                </a:lnTo>
                <a:close/>
              </a:path>
              <a:path w="9144000" h="398779">
                <a:moveTo>
                  <a:pt x="5856376" y="40055"/>
                </a:moveTo>
                <a:lnTo>
                  <a:pt x="5855995" y="39801"/>
                </a:lnTo>
                <a:lnTo>
                  <a:pt x="5854370" y="40055"/>
                </a:lnTo>
                <a:lnTo>
                  <a:pt x="5856376" y="40640"/>
                </a:lnTo>
                <a:lnTo>
                  <a:pt x="5856376" y="40055"/>
                </a:lnTo>
                <a:close/>
              </a:path>
              <a:path w="9144000" h="398779">
                <a:moveTo>
                  <a:pt x="5858472" y="82715"/>
                </a:moveTo>
                <a:lnTo>
                  <a:pt x="5857735" y="81597"/>
                </a:lnTo>
                <a:lnTo>
                  <a:pt x="5856376" y="80467"/>
                </a:lnTo>
                <a:lnTo>
                  <a:pt x="5855741" y="81038"/>
                </a:lnTo>
                <a:lnTo>
                  <a:pt x="5854370" y="80467"/>
                </a:lnTo>
                <a:lnTo>
                  <a:pt x="5853646" y="80467"/>
                </a:lnTo>
                <a:lnTo>
                  <a:pt x="5853011" y="81038"/>
                </a:lnTo>
                <a:lnTo>
                  <a:pt x="5852274" y="81597"/>
                </a:lnTo>
                <a:lnTo>
                  <a:pt x="5855005" y="82715"/>
                </a:lnTo>
                <a:lnTo>
                  <a:pt x="5858472" y="82715"/>
                </a:lnTo>
                <a:close/>
              </a:path>
              <a:path w="9144000" h="398779">
                <a:moveTo>
                  <a:pt x="5858472" y="39420"/>
                </a:moveTo>
                <a:lnTo>
                  <a:pt x="5856376" y="38277"/>
                </a:lnTo>
                <a:lnTo>
                  <a:pt x="5854370" y="37261"/>
                </a:lnTo>
                <a:lnTo>
                  <a:pt x="5853011" y="37769"/>
                </a:lnTo>
                <a:lnTo>
                  <a:pt x="5855995" y="39801"/>
                </a:lnTo>
                <a:lnTo>
                  <a:pt x="5858472" y="39420"/>
                </a:lnTo>
                <a:close/>
              </a:path>
              <a:path w="9144000" h="398779">
                <a:moveTo>
                  <a:pt x="5858624" y="19265"/>
                </a:moveTo>
                <a:lnTo>
                  <a:pt x="5857938" y="15824"/>
                </a:lnTo>
                <a:lnTo>
                  <a:pt x="5854763" y="14452"/>
                </a:lnTo>
                <a:lnTo>
                  <a:pt x="5850204" y="16510"/>
                </a:lnTo>
                <a:lnTo>
                  <a:pt x="5851487" y="19964"/>
                </a:lnTo>
                <a:lnTo>
                  <a:pt x="5854077" y="20650"/>
                </a:lnTo>
                <a:lnTo>
                  <a:pt x="5858624" y="19265"/>
                </a:lnTo>
                <a:close/>
              </a:path>
              <a:path w="9144000" h="398779">
                <a:moveTo>
                  <a:pt x="5859831" y="63042"/>
                </a:moveTo>
                <a:lnTo>
                  <a:pt x="5855005" y="60756"/>
                </a:lnTo>
                <a:lnTo>
                  <a:pt x="5852274" y="60756"/>
                </a:lnTo>
                <a:lnTo>
                  <a:pt x="5846813" y="58470"/>
                </a:lnTo>
                <a:lnTo>
                  <a:pt x="5844083" y="56819"/>
                </a:lnTo>
                <a:lnTo>
                  <a:pt x="5842724" y="57454"/>
                </a:lnTo>
                <a:lnTo>
                  <a:pt x="5840717" y="56311"/>
                </a:lnTo>
                <a:lnTo>
                  <a:pt x="5839993" y="57454"/>
                </a:lnTo>
                <a:lnTo>
                  <a:pt x="5842724" y="58470"/>
                </a:lnTo>
                <a:lnTo>
                  <a:pt x="5844083" y="59613"/>
                </a:lnTo>
                <a:lnTo>
                  <a:pt x="5844083" y="60756"/>
                </a:lnTo>
                <a:lnTo>
                  <a:pt x="5842724" y="60248"/>
                </a:lnTo>
                <a:lnTo>
                  <a:pt x="5842076" y="60756"/>
                </a:lnTo>
                <a:lnTo>
                  <a:pt x="5841352" y="60248"/>
                </a:lnTo>
                <a:lnTo>
                  <a:pt x="5840717" y="59105"/>
                </a:lnTo>
                <a:lnTo>
                  <a:pt x="5838622" y="58470"/>
                </a:lnTo>
                <a:lnTo>
                  <a:pt x="5837987" y="59105"/>
                </a:lnTo>
                <a:lnTo>
                  <a:pt x="5835891" y="58470"/>
                </a:lnTo>
                <a:lnTo>
                  <a:pt x="5835535" y="59105"/>
                </a:lnTo>
                <a:lnTo>
                  <a:pt x="5835256" y="59613"/>
                </a:lnTo>
                <a:lnTo>
                  <a:pt x="5837250" y="60248"/>
                </a:lnTo>
                <a:lnTo>
                  <a:pt x="5838622" y="61391"/>
                </a:lnTo>
                <a:lnTo>
                  <a:pt x="5839345" y="62407"/>
                </a:lnTo>
                <a:lnTo>
                  <a:pt x="5847537" y="65201"/>
                </a:lnTo>
                <a:lnTo>
                  <a:pt x="5857100" y="65201"/>
                </a:lnTo>
                <a:lnTo>
                  <a:pt x="5859831" y="63042"/>
                </a:lnTo>
                <a:close/>
              </a:path>
              <a:path w="9144000" h="398779">
                <a:moveTo>
                  <a:pt x="5861215" y="7569"/>
                </a:moveTo>
                <a:lnTo>
                  <a:pt x="5859272" y="6883"/>
                </a:lnTo>
                <a:lnTo>
                  <a:pt x="5857341" y="6197"/>
                </a:lnTo>
                <a:lnTo>
                  <a:pt x="5854763" y="7569"/>
                </a:lnTo>
                <a:lnTo>
                  <a:pt x="5856046" y="10325"/>
                </a:lnTo>
                <a:lnTo>
                  <a:pt x="5857938" y="6883"/>
                </a:lnTo>
                <a:lnTo>
                  <a:pt x="5860516" y="7569"/>
                </a:lnTo>
                <a:lnTo>
                  <a:pt x="5861215" y="7569"/>
                </a:lnTo>
                <a:close/>
              </a:path>
              <a:path w="9144000" h="398779">
                <a:moveTo>
                  <a:pt x="5863196" y="43357"/>
                </a:moveTo>
                <a:lnTo>
                  <a:pt x="5861837" y="42214"/>
                </a:lnTo>
                <a:lnTo>
                  <a:pt x="5856376" y="40640"/>
                </a:lnTo>
                <a:lnTo>
                  <a:pt x="5856478" y="41300"/>
                </a:lnTo>
                <a:lnTo>
                  <a:pt x="5858472" y="43357"/>
                </a:lnTo>
                <a:lnTo>
                  <a:pt x="5860466" y="43357"/>
                </a:lnTo>
                <a:lnTo>
                  <a:pt x="5861837" y="43992"/>
                </a:lnTo>
                <a:lnTo>
                  <a:pt x="5863196" y="43357"/>
                </a:lnTo>
                <a:close/>
              </a:path>
              <a:path w="9144000" h="398779">
                <a:moveTo>
                  <a:pt x="5863933" y="52882"/>
                </a:moveTo>
                <a:lnTo>
                  <a:pt x="5861837" y="51231"/>
                </a:lnTo>
                <a:lnTo>
                  <a:pt x="5859831" y="50088"/>
                </a:lnTo>
                <a:lnTo>
                  <a:pt x="5855741" y="48945"/>
                </a:lnTo>
                <a:lnTo>
                  <a:pt x="5853646" y="50088"/>
                </a:lnTo>
                <a:lnTo>
                  <a:pt x="5853646" y="51739"/>
                </a:lnTo>
                <a:lnTo>
                  <a:pt x="5855005" y="52882"/>
                </a:lnTo>
                <a:lnTo>
                  <a:pt x="5859107" y="54660"/>
                </a:lnTo>
                <a:lnTo>
                  <a:pt x="5861837" y="53517"/>
                </a:lnTo>
                <a:lnTo>
                  <a:pt x="5863933" y="52882"/>
                </a:lnTo>
                <a:close/>
              </a:path>
              <a:path w="9144000" h="398779">
                <a:moveTo>
                  <a:pt x="5865076" y="5511"/>
                </a:moveTo>
                <a:lnTo>
                  <a:pt x="5862498" y="4826"/>
                </a:lnTo>
                <a:lnTo>
                  <a:pt x="5861215" y="7569"/>
                </a:lnTo>
                <a:lnTo>
                  <a:pt x="5865076" y="5511"/>
                </a:lnTo>
                <a:close/>
              </a:path>
              <a:path w="9144000" h="398779">
                <a:moveTo>
                  <a:pt x="5865927" y="33324"/>
                </a:moveTo>
                <a:lnTo>
                  <a:pt x="5863196" y="31673"/>
                </a:lnTo>
                <a:lnTo>
                  <a:pt x="5860466" y="31038"/>
                </a:lnTo>
                <a:lnTo>
                  <a:pt x="5859107" y="31038"/>
                </a:lnTo>
                <a:lnTo>
                  <a:pt x="5861837" y="32689"/>
                </a:lnTo>
                <a:lnTo>
                  <a:pt x="5864568" y="33324"/>
                </a:lnTo>
                <a:lnTo>
                  <a:pt x="5865927" y="33324"/>
                </a:lnTo>
                <a:close/>
              </a:path>
              <a:path w="9144000" h="398779">
                <a:moveTo>
                  <a:pt x="5865927" y="28752"/>
                </a:moveTo>
                <a:lnTo>
                  <a:pt x="5862561" y="27736"/>
                </a:lnTo>
                <a:lnTo>
                  <a:pt x="5858472" y="25958"/>
                </a:lnTo>
                <a:lnTo>
                  <a:pt x="5855741" y="25958"/>
                </a:lnTo>
                <a:lnTo>
                  <a:pt x="5857100" y="26593"/>
                </a:lnTo>
                <a:lnTo>
                  <a:pt x="5859107" y="27101"/>
                </a:lnTo>
                <a:lnTo>
                  <a:pt x="5859107" y="27736"/>
                </a:lnTo>
                <a:lnTo>
                  <a:pt x="5855741" y="27736"/>
                </a:lnTo>
                <a:lnTo>
                  <a:pt x="5851614" y="26225"/>
                </a:lnTo>
                <a:lnTo>
                  <a:pt x="5849594" y="24765"/>
                </a:lnTo>
                <a:lnTo>
                  <a:pt x="5847626" y="21336"/>
                </a:lnTo>
                <a:lnTo>
                  <a:pt x="5844438" y="22021"/>
                </a:lnTo>
                <a:lnTo>
                  <a:pt x="5844438" y="23393"/>
                </a:lnTo>
                <a:lnTo>
                  <a:pt x="5842292" y="23964"/>
                </a:lnTo>
                <a:lnTo>
                  <a:pt x="5842457" y="23393"/>
                </a:lnTo>
                <a:lnTo>
                  <a:pt x="5841174" y="21336"/>
                </a:lnTo>
                <a:lnTo>
                  <a:pt x="5838596" y="23393"/>
                </a:lnTo>
                <a:lnTo>
                  <a:pt x="5835408" y="22021"/>
                </a:lnTo>
                <a:lnTo>
                  <a:pt x="5833427" y="22707"/>
                </a:lnTo>
                <a:lnTo>
                  <a:pt x="5832830" y="24765"/>
                </a:lnTo>
                <a:lnTo>
                  <a:pt x="5830252" y="24079"/>
                </a:lnTo>
                <a:lnTo>
                  <a:pt x="5827992" y="23837"/>
                </a:lnTo>
                <a:lnTo>
                  <a:pt x="5826988" y="25463"/>
                </a:lnTo>
                <a:lnTo>
                  <a:pt x="5823801" y="25463"/>
                </a:lnTo>
                <a:lnTo>
                  <a:pt x="5823801" y="24079"/>
                </a:lnTo>
                <a:lnTo>
                  <a:pt x="5821223" y="23393"/>
                </a:lnTo>
                <a:lnTo>
                  <a:pt x="5821654" y="27470"/>
                </a:lnTo>
                <a:lnTo>
                  <a:pt x="5826264" y="28638"/>
                </a:lnTo>
                <a:lnTo>
                  <a:pt x="5832703" y="28905"/>
                </a:lnTo>
                <a:lnTo>
                  <a:pt x="5838596" y="30276"/>
                </a:lnTo>
                <a:lnTo>
                  <a:pt x="5832830" y="25463"/>
                </a:lnTo>
                <a:lnTo>
                  <a:pt x="5833694" y="24765"/>
                </a:lnTo>
                <a:lnTo>
                  <a:pt x="5835408" y="23393"/>
                </a:lnTo>
                <a:lnTo>
                  <a:pt x="5838596" y="24079"/>
                </a:lnTo>
                <a:lnTo>
                  <a:pt x="5836704" y="25463"/>
                </a:lnTo>
                <a:lnTo>
                  <a:pt x="5837987" y="26149"/>
                </a:lnTo>
                <a:lnTo>
                  <a:pt x="5839282" y="24765"/>
                </a:lnTo>
                <a:lnTo>
                  <a:pt x="5841860" y="25463"/>
                </a:lnTo>
                <a:lnTo>
                  <a:pt x="5842063" y="24765"/>
                </a:lnTo>
                <a:lnTo>
                  <a:pt x="5842178" y="24358"/>
                </a:lnTo>
                <a:lnTo>
                  <a:pt x="5845048" y="26835"/>
                </a:lnTo>
                <a:lnTo>
                  <a:pt x="5848909" y="28219"/>
                </a:lnTo>
                <a:lnTo>
                  <a:pt x="5851487" y="30962"/>
                </a:lnTo>
                <a:lnTo>
                  <a:pt x="5853061" y="28232"/>
                </a:lnTo>
                <a:lnTo>
                  <a:pt x="5855005" y="28752"/>
                </a:lnTo>
                <a:lnTo>
                  <a:pt x="5865927" y="28752"/>
                </a:lnTo>
                <a:close/>
              </a:path>
              <a:path w="9144000" h="398779">
                <a:moveTo>
                  <a:pt x="5870753" y="93370"/>
                </a:moveTo>
                <a:lnTo>
                  <a:pt x="5861202" y="90004"/>
                </a:lnTo>
                <a:lnTo>
                  <a:pt x="5850267" y="88887"/>
                </a:lnTo>
                <a:lnTo>
                  <a:pt x="5859107" y="94500"/>
                </a:lnTo>
                <a:lnTo>
                  <a:pt x="5860466" y="97294"/>
                </a:lnTo>
                <a:lnTo>
                  <a:pt x="5861837" y="97294"/>
                </a:lnTo>
                <a:lnTo>
                  <a:pt x="5863933" y="97853"/>
                </a:lnTo>
                <a:lnTo>
                  <a:pt x="5864568" y="96177"/>
                </a:lnTo>
                <a:lnTo>
                  <a:pt x="5860466" y="93370"/>
                </a:lnTo>
                <a:lnTo>
                  <a:pt x="5870753" y="93370"/>
                </a:lnTo>
                <a:close/>
              </a:path>
              <a:path w="9144000" h="398779">
                <a:moveTo>
                  <a:pt x="5870753" y="91694"/>
                </a:moveTo>
                <a:lnTo>
                  <a:pt x="5870029" y="90004"/>
                </a:lnTo>
                <a:lnTo>
                  <a:pt x="5866663" y="88328"/>
                </a:lnTo>
                <a:lnTo>
                  <a:pt x="5865292" y="89446"/>
                </a:lnTo>
                <a:lnTo>
                  <a:pt x="5863196" y="89446"/>
                </a:lnTo>
                <a:lnTo>
                  <a:pt x="5865927" y="90563"/>
                </a:lnTo>
                <a:lnTo>
                  <a:pt x="5870753" y="91694"/>
                </a:lnTo>
                <a:close/>
              </a:path>
              <a:path w="9144000" h="398779">
                <a:moveTo>
                  <a:pt x="5873483" y="73177"/>
                </a:moveTo>
                <a:lnTo>
                  <a:pt x="5871388" y="72618"/>
                </a:lnTo>
                <a:lnTo>
                  <a:pt x="5871388" y="72059"/>
                </a:lnTo>
                <a:lnTo>
                  <a:pt x="5868657" y="70942"/>
                </a:lnTo>
                <a:lnTo>
                  <a:pt x="5867298" y="71501"/>
                </a:lnTo>
                <a:lnTo>
                  <a:pt x="5867298" y="72618"/>
                </a:lnTo>
                <a:lnTo>
                  <a:pt x="5870029" y="73736"/>
                </a:lnTo>
                <a:lnTo>
                  <a:pt x="5872124" y="74295"/>
                </a:lnTo>
                <a:lnTo>
                  <a:pt x="5873483" y="73177"/>
                </a:lnTo>
                <a:close/>
              </a:path>
              <a:path w="9144000" h="398779">
                <a:moveTo>
                  <a:pt x="5874118" y="56908"/>
                </a:moveTo>
                <a:lnTo>
                  <a:pt x="5871388" y="55791"/>
                </a:lnTo>
                <a:lnTo>
                  <a:pt x="5869394" y="54673"/>
                </a:lnTo>
                <a:lnTo>
                  <a:pt x="5868657" y="55791"/>
                </a:lnTo>
                <a:lnTo>
                  <a:pt x="5868657" y="56349"/>
                </a:lnTo>
                <a:lnTo>
                  <a:pt x="5872759" y="58597"/>
                </a:lnTo>
                <a:lnTo>
                  <a:pt x="5874118" y="57480"/>
                </a:lnTo>
                <a:lnTo>
                  <a:pt x="5873483" y="57480"/>
                </a:lnTo>
                <a:lnTo>
                  <a:pt x="5873483" y="56908"/>
                </a:lnTo>
                <a:lnTo>
                  <a:pt x="5874118" y="56908"/>
                </a:lnTo>
                <a:close/>
              </a:path>
              <a:path w="9144000" h="398779">
                <a:moveTo>
                  <a:pt x="5876887" y="31673"/>
                </a:moveTo>
                <a:close/>
              </a:path>
              <a:path w="9144000" h="398779">
                <a:moveTo>
                  <a:pt x="5880316" y="31673"/>
                </a:moveTo>
                <a:lnTo>
                  <a:pt x="5875490" y="29425"/>
                </a:lnTo>
                <a:lnTo>
                  <a:pt x="5876887" y="31673"/>
                </a:lnTo>
                <a:lnTo>
                  <a:pt x="5880316" y="31673"/>
                </a:lnTo>
                <a:close/>
              </a:path>
              <a:path w="9144000" h="398779">
                <a:moveTo>
                  <a:pt x="5882322" y="33921"/>
                </a:moveTo>
                <a:lnTo>
                  <a:pt x="5880951" y="32791"/>
                </a:lnTo>
                <a:lnTo>
                  <a:pt x="5876887" y="31686"/>
                </a:lnTo>
                <a:lnTo>
                  <a:pt x="5877585" y="32791"/>
                </a:lnTo>
                <a:lnTo>
                  <a:pt x="5875490" y="33350"/>
                </a:lnTo>
                <a:lnTo>
                  <a:pt x="5878944" y="35039"/>
                </a:lnTo>
                <a:lnTo>
                  <a:pt x="5880316" y="34480"/>
                </a:lnTo>
                <a:lnTo>
                  <a:pt x="5882322" y="33921"/>
                </a:lnTo>
                <a:close/>
              </a:path>
              <a:path w="9144000" h="398779">
                <a:moveTo>
                  <a:pt x="5885053" y="59715"/>
                </a:moveTo>
                <a:lnTo>
                  <a:pt x="5883046" y="59156"/>
                </a:lnTo>
                <a:lnTo>
                  <a:pt x="5880951" y="58039"/>
                </a:lnTo>
                <a:lnTo>
                  <a:pt x="5878944" y="58039"/>
                </a:lnTo>
                <a:lnTo>
                  <a:pt x="5876849" y="58597"/>
                </a:lnTo>
                <a:lnTo>
                  <a:pt x="5875490" y="59715"/>
                </a:lnTo>
                <a:lnTo>
                  <a:pt x="5877585" y="60274"/>
                </a:lnTo>
                <a:lnTo>
                  <a:pt x="5876849" y="60833"/>
                </a:lnTo>
                <a:lnTo>
                  <a:pt x="5878220" y="61963"/>
                </a:lnTo>
                <a:lnTo>
                  <a:pt x="5880316" y="60833"/>
                </a:lnTo>
                <a:lnTo>
                  <a:pt x="5883046" y="60833"/>
                </a:lnTo>
                <a:lnTo>
                  <a:pt x="5885053" y="60274"/>
                </a:lnTo>
                <a:lnTo>
                  <a:pt x="5885053" y="59715"/>
                </a:lnTo>
                <a:close/>
              </a:path>
              <a:path w="9144000" h="398779">
                <a:moveTo>
                  <a:pt x="5886412" y="13081"/>
                </a:moveTo>
                <a:lnTo>
                  <a:pt x="5882538" y="11010"/>
                </a:lnTo>
                <a:lnTo>
                  <a:pt x="5882538" y="9639"/>
                </a:lnTo>
                <a:lnTo>
                  <a:pt x="5883135" y="8255"/>
                </a:lnTo>
                <a:lnTo>
                  <a:pt x="5883135" y="6883"/>
                </a:lnTo>
                <a:lnTo>
                  <a:pt x="5879960" y="8940"/>
                </a:lnTo>
                <a:lnTo>
                  <a:pt x="5876683" y="9639"/>
                </a:lnTo>
                <a:lnTo>
                  <a:pt x="5872823" y="6883"/>
                </a:lnTo>
                <a:lnTo>
                  <a:pt x="5872137" y="7569"/>
                </a:lnTo>
                <a:lnTo>
                  <a:pt x="5872137" y="8255"/>
                </a:lnTo>
                <a:lnTo>
                  <a:pt x="5868263" y="8255"/>
                </a:lnTo>
                <a:lnTo>
                  <a:pt x="5868949" y="11010"/>
                </a:lnTo>
                <a:lnTo>
                  <a:pt x="5866968" y="12395"/>
                </a:lnTo>
                <a:lnTo>
                  <a:pt x="5866968" y="14452"/>
                </a:lnTo>
                <a:lnTo>
                  <a:pt x="5870841" y="14452"/>
                </a:lnTo>
                <a:lnTo>
                  <a:pt x="5870841" y="15138"/>
                </a:lnTo>
                <a:lnTo>
                  <a:pt x="5871527" y="15824"/>
                </a:lnTo>
                <a:lnTo>
                  <a:pt x="5871527" y="16510"/>
                </a:lnTo>
                <a:lnTo>
                  <a:pt x="5873508" y="17195"/>
                </a:lnTo>
                <a:lnTo>
                  <a:pt x="5875401" y="17894"/>
                </a:lnTo>
                <a:lnTo>
                  <a:pt x="5877382" y="18580"/>
                </a:lnTo>
                <a:lnTo>
                  <a:pt x="5879960" y="17195"/>
                </a:lnTo>
                <a:lnTo>
                  <a:pt x="5879274" y="15824"/>
                </a:lnTo>
                <a:lnTo>
                  <a:pt x="5881243" y="15138"/>
                </a:lnTo>
                <a:lnTo>
                  <a:pt x="5881852" y="15138"/>
                </a:lnTo>
                <a:lnTo>
                  <a:pt x="5882538" y="14452"/>
                </a:lnTo>
                <a:lnTo>
                  <a:pt x="5883821" y="13766"/>
                </a:lnTo>
                <a:lnTo>
                  <a:pt x="5886412" y="13081"/>
                </a:lnTo>
                <a:close/>
              </a:path>
              <a:path w="9144000" h="398779">
                <a:moveTo>
                  <a:pt x="5887783" y="34480"/>
                </a:moveTo>
                <a:lnTo>
                  <a:pt x="5885777" y="32791"/>
                </a:lnTo>
                <a:lnTo>
                  <a:pt x="5881675" y="32791"/>
                </a:lnTo>
                <a:lnTo>
                  <a:pt x="5883681" y="33921"/>
                </a:lnTo>
                <a:lnTo>
                  <a:pt x="5884405" y="33921"/>
                </a:lnTo>
                <a:lnTo>
                  <a:pt x="5887136" y="35598"/>
                </a:lnTo>
                <a:lnTo>
                  <a:pt x="5887783" y="34480"/>
                </a:lnTo>
                <a:close/>
              </a:path>
              <a:path w="9144000" h="398779">
                <a:moveTo>
                  <a:pt x="5899302" y="33020"/>
                </a:moveTo>
                <a:lnTo>
                  <a:pt x="5894552" y="30276"/>
                </a:lnTo>
                <a:lnTo>
                  <a:pt x="5892165" y="28905"/>
                </a:lnTo>
                <a:lnTo>
                  <a:pt x="5891873" y="28219"/>
                </a:lnTo>
                <a:lnTo>
                  <a:pt x="5891568" y="27533"/>
                </a:lnTo>
                <a:lnTo>
                  <a:pt x="5890882" y="26149"/>
                </a:lnTo>
                <a:lnTo>
                  <a:pt x="5893460" y="25463"/>
                </a:lnTo>
                <a:lnTo>
                  <a:pt x="5896724" y="24765"/>
                </a:lnTo>
                <a:lnTo>
                  <a:pt x="5895441" y="22021"/>
                </a:lnTo>
                <a:lnTo>
                  <a:pt x="5889587" y="21336"/>
                </a:lnTo>
                <a:lnTo>
                  <a:pt x="5893473" y="19964"/>
                </a:lnTo>
                <a:lnTo>
                  <a:pt x="5895441" y="19265"/>
                </a:lnTo>
                <a:lnTo>
                  <a:pt x="5892165" y="16510"/>
                </a:lnTo>
                <a:lnTo>
                  <a:pt x="5888990" y="13766"/>
                </a:lnTo>
                <a:lnTo>
                  <a:pt x="5882538" y="15824"/>
                </a:lnTo>
                <a:lnTo>
                  <a:pt x="5882538" y="19964"/>
                </a:lnTo>
                <a:lnTo>
                  <a:pt x="5877979" y="18580"/>
                </a:lnTo>
                <a:lnTo>
                  <a:pt x="5872823" y="21336"/>
                </a:lnTo>
                <a:lnTo>
                  <a:pt x="5870245" y="29591"/>
                </a:lnTo>
                <a:lnTo>
                  <a:pt x="5879274" y="25463"/>
                </a:lnTo>
                <a:lnTo>
                  <a:pt x="5881852" y="30276"/>
                </a:lnTo>
                <a:lnTo>
                  <a:pt x="5883821" y="28905"/>
                </a:lnTo>
                <a:lnTo>
                  <a:pt x="5886412" y="28219"/>
                </a:lnTo>
                <a:lnTo>
                  <a:pt x="5888990" y="28905"/>
                </a:lnTo>
                <a:lnTo>
                  <a:pt x="5889587" y="29591"/>
                </a:lnTo>
                <a:lnTo>
                  <a:pt x="5890882" y="30962"/>
                </a:lnTo>
                <a:lnTo>
                  <a:pt x="5892851" y="30962"/>
                </a:lnTo>
                <a:lnTo>
                  <a:pt x="5892851" y="30276"/>
                </a:lnTo>
                <a:lnTo>
                  <a:pt x="5894146" y="30962"/>
                </a:lnTo>
                <a:lnTo>
                  <a:pt x="5894743" y="31648"/>
                </a:lnTo>
                <a:lnTo>
                  <a:pt x="5895441" y="32334"/>
                </a:lnTo>
                <a:lnTo>
                  <a:pt x="5899302" y="33020"/>
                </a:lnTo>
                <a:close/>
              </a:path>
              <a:path w="9144000" h="398779">
                <a:moveTo>
                  <a:pt x="5900598" y="38531"/>
                </a:moveTo>
                <a:lnTo>
                  <a:pt x="5894743" y="37846"/>
                </a:lnTo>
                <a:lnTo>
                  <a:pt x="5894743" y="36474"/>
                </a:lnTo>
                <a:lnTo>
                  <a:pt x="5894146" y="37160"/>
                </a:lnTo>
                <a:lnTo>
                  <a:pt x="5893460" y="37846"/>
                </a:lnTo>
                <a:lnTo>
                  <a:pt x="5892165" y="36474"/>
                </a:lnTo>
                <a:lnTo>
                  <a:pt x="5888990" y="39217"/>
                </a:lnTo>
                <a:lnTo>
                  <a:pt x="5896724" y="38531"/>
                </a:lnTo>
                <a:lnTo>
                  <a:pt x="5897334" y="39903"/>
                </a:lnTo>
                <a:lnTo>
                  <a:pt x="5900598" y="38531"/>
                </a:lnTo>
                <a:close/>
              </a:path>
              <a:path w="9144000" h="398779">
                <a:moveTo>
                  <a:pt x="5912802" y="53670"/>
                </a:moveTo>
                <a:lnTo>
                  <a:pt x="5906363" y="50228"/>
                </a:lnTo>
                <a:lnTo>
                  <a:pt x="5903773" y="51612"/>
                </a:lnTo>
                <a:lnTo>
                  <a:pt x="5903773" y="53670"/>
                </a:lnTo>
                <a:lnTo>
                  <a:pt x="5906363" y="55041"/>
                </a:lnTo>
                <a:lnTo>
                  <a:pt x="5906363" y="56413"/>
                </a:lnTo>
                <a:lnTo>
                  <a:pt x="5908941" y="57797"/>
                </a:lnTo>
                <a:lnTo>
                  <a:pt x="5910910" y="55727"/>
                </a:lnTo>
                <a:lnTo>
                  <a:pt x="5910224" y="55727"/>
                </a:lnTo>
                <a:lnTo>
                  <a:pt x="5910224" y="55041"/>
                </a:lnTo>
                <a:lnTo>
                  <a:pt x="5912802" y="53670"/>
                </a:lnTo>
                <a:close/>
              </a:path>
              <a:path w="9144000" h="398779">
                <a:moveTo>
                  <a:pt x="5915393" y="369455"/>
                </a:moveTo>
                <a:lnTo>
                  <a:pt x="5910910" y="368769"/>
                </a:lnTo>
                <a:lnTo>
                  <a:pt x="5910910" y="370827"/>
                </a:lnTo>
                <a:lnTo>
                  <a:pt x="5912802" y="370827"/>
                </a:lnTo>
                <a:lnTo>
                  <a:pt x="5914098" y="371525"/>
                </a:lnTo>
                <a:lnTo>
                  <a:pt x="5915393" y="369455"/>
                </a:lnTo>
                <a:close/>
              </a:path>
              <a:path w="9144000" h="398779">
                <a:moveTo>
                  <a:pt x="5927001" y="58483"/>
                </a:moveTo>
                <a:lnTo>
                  <a:pt x="5926391" y="57111"/>
                </a:lnTo>
                <a:lnTo>
                  <a:pt x="5921235" y="55727"/>
                </a:lnTo>
                <a:lnTo>
                  <a:pt x="5921235" y="56413"/>
                </a:lnTo>
                <a:lnTo>
                  <a:pt x="5920549" y="57111"/>
                </a:lnTo>
                <a:lnTo>
                  <a:pt x="5920549" y="57797"/>
                </a:lnTo>
                <a:lnTo>
                  <a:pt x="5919940" y="57797"/>
                </a:lnTo>
                <a:lnTo>
                  <a:pt x="5919940" y="58483"/>
                </a:lnTo>
                <a:lnTo>
                  <a:pt x="5921235" y="60553"/>
                </a:lnTo>
                <a:lnTo>
                  <a:pt x="5923127" y="61239"/>
                </a:lnTo>
                <a:lnTo>
                  <a:pt x="5926391" y="59867"/>
                </a:lnTo>
                <a:lnTo>
                  <a:pt x="5926391" y="59169"/>
                </a:lnTo>
                <a:lnTo>
                  <a:pt x="5925705" y="59169"/>
                </a:lnTo>
                <a:lnTo>
                  <a:pt x="5925109" y="58483"/>
                </a:lnTo>
                <a:lnTo>
                  <a:pt x="5927001" y="58483"/>
                </a:lnTo>
                <a:close/>
              </a:path>
              <a:path w="9144000" h="398779">
                <a:moveTo>
                  <a:pt x="5934138" y="53670"/>
                </a:moveTo>
                <a:lnTo>
                  <a:pt x="5931560" y="52298"/>
                </a:lnTo>
                <a:lnTo>
                  <a:pt x="5930862" y="50228"/>
                </a:lnTo>
                <a:lnTo>
                  <a:pt x="5927001" y="51612"/>
                </a:lnTo>
                <a:lnTo>
                  <a:pt x="5928284" y="54356"/>
                </a:lnTo>
                <a:lnTo>
                  <a:pt x="5930265" y="54356"/>
                </a:lnTo>
                <a:lnTo>
                  <a:pt x="5934138" y="53670"/>
                </a:lnTo>
                <a:close/>
              </a:path>
              <a:path w="9144000" h="398779">
                <a:moveTo>
                  <a:pt x="5939294" y="8255"/>
                </a:moveTo>
                <a:lnTo>
                  <a:pt x="5936716" y="7569"/>
                </a:lnTo>
                <a:lnTo>
                  <a:pt x="5934735" y="6883"/>
                </a:lnTo>
                <a:lnTo>
                  <a:pt x="5934138" y="6197"/>
                </a:lnTo>
                <a:lnTo>
                  <a:pt x="5931560" y="7569"/>
                </a:lnTo>
                <a:lnTo>
                  <a:pt x="5931560" y="10325"/>
                </a:lnTo>
                <a:lnTo>
                  <a:pt x="5933452" y="11709"/>
                </a:lnTo>
                <a:lnTo>
                  <a:pt x="5934735" y="9639"/>
                </a:lnTo>
                <a:lnTo>
                  <a:pt x="5937999" y="10325"/>
                </a:lnTo>
                <a:lnTo>
                  <a:pt x="5938431" y="9639"/>
                </a:lnTo>
                <a:lnTo>
                  <a:pt x="5939294" y="8255"/>
                </a:lnTo>
                <a:close/>
              </a:path>
              <a:path w="9144000" h="398779">
                <a:moveTo>
                  <a:pt x="5945060" y="34404"/>
                </a:moveTo>
                <a:lnTo>
                  <a:pt x="5942482" y="33718"/>
                </a:lnTo>
                <a:lnTo>
                  <a:pt x="5943765" y="32334"/>
                </a:lnTo>
                <a:lnTo>
                  <a:pt x="5940590" y="32334"/>
                </a:lnTo>
                <a:lnTo>
                  <a:pt x="5940590" y="33718"/>
                </a:lnTo>
                <a:lnTo>
                  <a:pt x="5937313" y="35090"/>
                </a:lnTo>
                <a:lnTo>
                  <a:pt x="5939294" y="35788"/>
                </a:lnTo>
                <a:lnTo>
                  <a:pt x="5940590" y="34404"/>
                </a:lnTo>
                <a:lnTo>
                  <a:pt x="5943765" y="35090"/>
                </a:lnTo>
                <a:lnTo>
                  <a:pt x="5945060" y="34404"/>
                </a:lnTo>
                <a:close/>
              </a:path>
              <a:path w="9144000" h="398779">
                <a:moveTo>
                  <a:pt x="5952198" y="13766"/>
                </a:moveTo>
                <a:lnTo>
                  <a:pt x="5948324" y="13766"/>
                </a:lnTo>
                <a:lnTo>
                  <a:pt x="5946343" y="12395"/>
                </a:lnTo>
                <a:lnTo>
                  <a:pt x="5946343" y="15824"/>
                </a:lnTo>
                <a:lnTo>
                  <a:pt x="5945060" y="16510"/>
                </a:lnTo>
                <a:lnTo>
                  <a:pt x="5947029" y="16510"/>
                </a:lnTo>
                <a:lnTo>
                  <a:pt x="5948324" y="17195"/>
                </a:lnTo>
                <a:lnTo>
                  <a:pt x="5948921" y="15824"/>
                </a:lnTo>
                <a:lnTo>
                  <a:pt x="5952198" y="13766"/>
                </a:lnTo>
                <a:close/>
              </a:path>
              <a:path w="9144000" h="398779">
                <a:moveTo>
                  <a:pt x="5968276" y="10325"/>
                </a:moveTo>
                <a:lnTo>
                  <a:pt x="5967679" y="10325"/>
                </a:lnTo>
                <a:lnTo>
                  <a:pt x="5966980" y="9639"/>
                </a:lnTo>
                <a:lnTo>
                  <a:pt x="5967679" y="9639"/>
                </a:lnTo>
                <a:lnTo>
                  <a:pt x="5966980" y="8940"/>
                </a:lnTo>
                <a:lnTo>
                  <a:pt x="5965698" y="8940"/>
                </a:lnTo>
                <a:lnTo>
                  <a:pt x="5965088" y="9639"/>
                </a:lnTo>
                <a:lnTo>
                  <a:pt x="5964402" y="8940"/>
                </a:lnTo>
                <a:lnTo>
                  <a:pt x="5964402" y="9639"/>
                </a:lnTo>
                <a:lnTo>
                  <a:pt x="5963805" y="10325"/>
                </a:lnTo>
                <a:lnTo>
                  <a:pt x="5964402" y="10325"/>
                </a:lnTo>
                <a:lnTo>
                  <a:pt x="5964402" y="11010"/>
                </a:lnTo>
                <a:lnTo>
                  <a:pt x="5963805" y="11010"/>
                </a:lnTo>
                <a:lnTo>
                  <a:pt x="5964402" y="11709"/>
                </a:lnTo>
                <a:lnTo>
                  <a:pt x="5966384" y="11709"/>
                </a:lnTo>
                <a:lnTo>
                  <a:pt x="5966384" y="11010"/>
                </a:lnTo>
                <a:lnTo>
                  <a:pt x="5967679" y="11709"/>
                </a:lnTo>
                <a:lnTo>
                  <a:pt x="5967679" y="11010"/>
                </a:lnTo>
                <a:lnTo>
                  <a:pt x="5968276" y="10325"/>
                </a:lnTo>
                <a:close/>
              </a:path>
              <a:path w="9144000" h="398779">
                <a:moveTo>
                  <a:pt x="5972149" y="27533"/>
                </a:moveTo>
                <a:lnTo>
                  <a:pt x="5970257" y="26835"/>
                </a:lnTo>
                <a:lnTo>
                  <a:pt x="5968276" y="26835"/>
                </a:lnTo>
                <a:lnTo>
                  <a:pt x="5967679" y="27533"/>
                </a:lnTo>
                <a:lnTo>
                  <a:pt x="5968962" y="28219"/>
                </a:lnTo>
                <a:lnTo>
                  <a:pt x="5968962" y="28905"/>
                </a:lnTo>
                <a:lnTo>
                  <a:pt x="5970854" y="29591"/>
                </a:lnTo>
                <a:lnTo>
                  <a:pt x="5971540" y="28905"/>
                </a:lnTo>
                <a:lnTo>
                  <a:pt x="5971540" y="28219"/>
                </a:lnTo>
                <a:lnTo>
                  <a:pt x="5972149" y="27533"/>
                </a:lnTo>
                <a:close/>
              </a:path>
              <a:path w="9144000" h="398779">
                <a:moveTo>
                  <a:pt x="6144577" y="388975"/>
                </a:moveTo>
                <a:lnTo>
                  <a:pt x="6143853" y="388416"/>
                </a:lnTo>
                <a:lnTo>
                  <a:pt x="6143218" y="388416"/>
                </a:lnTo>
                <a:lnTo>
                  <a:pt x="6143853" y="387858"/>
                </a:lnTo>
                <a:lnTo>
                  <a:pt x="6141847" y="387858"/>
                </a:lnTo>
                <a:lnTo>
                  <a:pt x="6141123" y="388416"/>
                </a:lnTo>
                <a:lnTo>
                  <a:pt x="6140488" y="387858"/>
                </a:lnTo>
                <a:lnTo>
                  <a:pt x="6139751" y="388416"/>
                </a:lnTo>
                <a:lnTo>
                  <a:pt x="6139116" y="388975"/>
                </a:lnTo>
                <a:lnTo>
                  <a:pt x="6139751" y="388975"/>
                </a:lnTo>
                <a:lnTo>
                  <a:pt x="6140488" y="389534"/>
                </a:lnTo>
                <a:lnTo>
                  <a:pt x="6142482" y="389534"/>
                </a:lnTo>
                <a:lnTo>
                  <a:pt x="6143853" y="389534"/>
                </a:lnTo>
                <a:lnTo>
                  <a:pt x="6143853" y="388975"/>
                </a:lnTo>
                <a:lnTo>
                  <a:pt x="6144577" y="388975"/>
                </a:lnTo>
                <a:close/>
              </a:path>
              <a:path w="9144000" h="398779">
                <a:moveTo>
                  <a:pt x="6163691" y="383921"/>
                </a:moveTo>
                <a:lnTo>
                  <a:pt x="6162332" y="383921"/>
                </a:lnTo>
                <a:lnTo>
                  <a:pt x="6161608" y="383362"/>
                </a:lnTo>
                <a:lnTo>
                  <a:pt x="6160960" y="383362"/>
                </a:lnTo>
                <a:lnTo>
                  <a:pt x="6160236" y="384479"/>
                </a:lnTo>
                <a:lnTo>
                  <a:pt x="6156147" y="386168"/>
                </a:lnTo>
                <a:lnTo>
                  <a:pt x="6160236" y="386168"/>
                </a:lnTo>
                <a:lnTo>
                  <a:pt x="6162332" y="386727"/>
                </a:lnTo>
                <a:lnTo>
                  <a:pt x="6162332" y="384479"/>
                </a:lnTo>
                <a:lnTo>
                  <a:pt x="6163691" y="383921"/>
                </a:lnTo>
                <a:close/>
              </a:path>
              <a:path w="9144000" h="398779">
                <a:moveTo>
                  <a:pt x="6178715" y="391210"/>
                </a:moveTo>
                <a:lnTo>
                  <a:pt x="6177991" y="388975"/>
                </a:lnTo>
                <a:lnTo>
                  <a:pt x="6176619" y="387858"/>
                </a:lnTo>
                <a:lnTo>
                  <a:pt x="6174625" y="389534"/>
                </a:lnTo>
                <a:lnTo>
                  <a:pt x="6171158" y="388416"/>
                </a:lnTo>
                <a:lnTo>
                  <a:pt x="6170473" y="389534"/>
                </a:lnTo>
                <a:lnTo>
                  <a:pt x="6169799" y="390652"/>
                </a:lnTo>
                <a:lnTo>
                  <a:pt x="6172530" y="391210"/>
                </a:lnTo>
                <a:lnTo>
                  <a:pt x="6174625" y="391782"/>
                </a:lnTo>
                <a:lnTo>
                  <a:pt x="6175260" y="392341"/>
                </a:lnTo>
                <a:lnTo>
                  <a:pt x="6178715" y="391210"/>
                </a:lnTo>
                <a:close/>
              </a:path>
              <a:path w="9144000" h="398779">
                <a:moveTo>
                  <a:pt x="6215583" y="394589"/>
                </a:moveTo>
                <a:lnTo>
                  <a:pt x="6212129" y="393458"/>
                </a:lnTo>
                <a:lnTo>
                  <a:pt x="6214224" y="391210"/>
                </a:lnTo>
                <a:lnTo>
                  <a:pt x="6208026" y="390652"/>
                </a:lnTo>
                <a:lnTo>
                  <a:pt x="6205296" y="391782"/>
                </a:lnTo>
                <a:lnTo>
                  <a:pt x="6208763" y="393458"/>
                </a:lnTo>
                <a:lnTo>
                  <a:pt x="6206033" y="392899"/>
                </a:lnTo>
                <a:lnTo>
                  <a:pt x="6206033" y="392341"/>
                </a:lnTo>
                <a:lnTo>
                  <a:pt x="6205296" y="392341"/>
                </a:lnTo>
                <a:lnTo>
                  <a:pt x="6204293" y="393458"/>
                </a:lnTo>
                <a:lnTo>
                  <a:pt x="6203289" y="394589"/>
                </a:lnTo>
                <a:lnTo>
                  <a:pt x="6213487" y="396265"/>
                </a:lnTo>
                <a:lnTo>
                  <a:pt x="6215583" y="394589"/>
                </a:lnTo>
                <a:close/>
              </a:path>
              <a:path w="9144000" h="398779">
                <a:moveTo>
                  <a:pt x="6236182" y="398614"/>
                </a:moveTo>
                <a:lnTo>
                  <a:pt x="6235839" y="398614"/>
                </a:lnTo>
                <a:lnTo>
                  <a:pt x="6236182" y="398614"/>
                </a:lnTo>
                <a:close/>
              </a:path>
              <a:path w="9144000" h="398779">
                <a:moveTo>
                  <a:pt x="6240805" y="379996"/>
                </a:moveTo>
                <a:lnTo>
                  <a:pt x="6224905" y="381127"/>
                </a:lnTo>
                <a:lnTo>
                  <a:pt x="6216955" y="381685"/>
                </a:lnTo>
                <a:lnTo>
                  <a:pt x="6219685" y="383921"/>
                </a:lnTo>
                <a:lnTo>
                  <a:pt x="6223774" y="386168"/>
                </a:lnTo>
                <a:lnTo>
                  <a:pt x="6230607" y="384479"/>
                </a:lnTo>
                <a:lnTo>
                  <a:pt x="6229883" y="381127"/>
                </a:lnTo>
                <a:lnTo>
                  <a:pt x="6235344" y="382244"/>
                </a:lnTo>
                <a:lnTo>
                  <a:pt x="6240805" y="379996"/>
                </a:lnTo>
                <a:close/>
              </a:path>
              <a:path w="9144000" h="398779">
                <a:moveTo>
                  <a:pt x="6246266" y="350824"/>
                </a:moveTo>
                <a:lnTo>
                  <a:pt x="6245631" y="350266"/>
                </a:lnTo>
                <a:lnTo>
                  <a:pt x="6243536" y="349707"/>
                </a:lnTo>
                <a:lnTo>
                  <a:pt x="6240805" y="349148"/>
                </a:lnTo>
                <a:lnTo>
                  <a:pt x="6240157" y="351396"/>
                </a:lnTo>
                <a:lnTo>
                  <a:pt x="6235344" y="349707"/>
                </a:lnTo>
                <a:lnTo>
                  <a:pt x="6236360" y="351396"/>
                </a:lnTo>
                <a:lnTo>
                  <a:pt x="6236703" y="351955"/>
                </a:lnTo>
                <a:lnTo>
                  <a:pt x="6239434" y="352513"/>
                </a:lnTo>
                <a:lnTo>
                  <a:pt x="6241529" y="353085"/>
                </a:lnTo>
                <a:lnTo>
                  <a:pt x="6244260" y="353644"/>
                </a:lnTo>
                <a:lnTo>
                  <a:pt x="6244895" y="352513"/>
                </a:lnTo>
                <a:lnTo>
                  <a:pt x="6245631" y="351955"/>
                </a:lnTo>
                <a:lnTo>
                  <a:pt x="6246266" y="350824"/>
                </a:lnTo>
                <a:close/>
              </a:path>
              <a:path w="9144000" h="398779">
                <a:moveTo>
                  <a:pt x="6246990" y="387299"/>
                </a:moveTo>
                <a:lnTo>
                  <a:pt x="6246266" y="385610"/>
                </a:lnTo>
                <a:lnTo>
                  <a:pt x="6242164" y="385610"/>
                </a:lnTo>
                <a:lnTo>
                  <a:pt x="6242164" y="384479"/>
                </a:lnTo>
                <a:lnTo>
                  <a:pt x="6241529" y="383921"/>
                </a:lnTo>
                <a:lnTo>
                  <a:pt x="6235344" y="382244"/>
                </a:lnTo>
                <a:lnTo>
                  <a:pt x="6233338" y="383362"/>
                </a:lnTo>
                <a:lnTo>
                  <a:pt x="6233338" y="384479"/>
                </a:lnTo>
                <a:lnTo>
                  <a:pt x="6231242" y="385051"/>
                </a:lnTo>
                <a:lnTo>
                  <a:pt x="6228512" y="386168"/>
                </a:lnTo>
                <a:lnTo>
                  <a:pt x="6226505" y="386727"/>
                </a:lnTo>
                <a:lnTo>
                  <a:pt x="6230607" y="388416"/>
                </a:lnTo>
                <a:lnTo>
                  <a:pt x="6229883" y="389534"/>
                </a:lnTo>
                <a:lnTo>
                  <a:pt x="6229235" y="390652"/>
                </a:lnTo>
                <a:lnTo>
                  <a:pt x="6229235" y="391782"/>
                </a:lnTo>
                <a:lnTo>
                  <a:pt x="6232614" y="390093"/>
                </a:lnTo>
                <a:lnTo>
                  <a:pt x="6236068" y="389534"/>
                </a:lnTo>
                <a:lnTo>
                  <a:pt x="6240157" y="391782"/>
                </a:lnTo>
                <a:lnTo>
                  <a:pt x="6240805" y="391210"/>
                </a:lnTo>
                <a:lnTo>
                  <a:pt x="6241529" y="390652"/>
                </a:lnTo>
                <a:lnTo>
                  <a:pt x="6245631" y="390652"/>
                </a:lnTo>
                <a:lnTo>
                  <a:pt x="6244260" y="388416"/>
                </a:lnTo>
                <a:lnTo>
                  <a:pt x="6246990" y="387299"/>
                </a:lnTo>
                <a:close/>
              </a:path>
              <a:path w="9144000" h="398779">
                <a:moveTo>
                  <a:pt x="6253086" y="391210"/>
                </a:moveTo>
                <a:lnTo>
                  <a:pt x="6252451" y="391210"/>
                </a:lnTo>
                <a:lnTo>
                  <a:pt x="6248997" y="392899"/>
                </a:lnTo>
                <a:lnTo>
                  <a:pt x="6251092" y="393458"/>
                </a:lnTo>
                <a:lnTo>
                  <a:pt x="6253086" y="391210"/>
                </a:lnTo>
                <a:close/>
              </a:path>
              <a:path w="9144000" h="398779">
                <a:moveTo>
                  <a:pt x="6255182" y="352513"/>
                </a:moveTo>
                <a:lnTo>
                  <a:pt x="6251092" y="352513"/>
                </a:lnTo>
                <a:lnTo>
                  <a:pt x="6253823" y="353085"/>
                </a:lnTo>
                <a:lnTo>
                  <a:pt x="6255182" y="352513"/>
                </a:lnTo>
                <a:close/>
              </a:path>
              <a:path w="9144000" h="398779">
                <a:moveTo>
                  <a:pt x="6259284" y="391210"/>
                </a:moveTo>
                <a:lnTo>
                  <a:pt x="6257912" y="388975"/>
                </a:lnTo>
                <a:lnTo>
                  <a:pt x="6256553" y="391782"/>
                </a:lnTo>
                <a:lnTo>
                  <a:pt x="6253086" y="391210"/>
                </a:lnTo>
                <a:lnTo>
                  <a:pt x="6255143" y="391782"/>
                </a:lnTo>
                <a:lnTo>
                  <a:pt x="6257188" y="392341"/>
                </a:lnTo>
                <a:lnTo>
                  <a:pt x="6259284" y="391210"/>
                </a:lnTo>
                <a:close/>
              </a:path>
              <a:path w="9144000" h="398779">
                <a:moveTo>
                  <a:pt x="6259284" y="351955"/>
                </a:moveTo>
                <a:lnTo>
                  <a:pt x="6257912" y="351955"/>
                </a:lnTo>
                <a:lnTo>
                  <a:pt x="6257188" y="351396"/>
                </a:lnTo>
                <a:lnTo>
                  <a:pt x="6255817" y="351396"/>
                </a:lnTo>
                <a:lnTo>
                  <a:pt x="6255817" y="352513"/>
                </a:lnTo>
                <a:lnTo>
                  <a:pt x="6255182" y="352513"/>
                </a:lnTo>
                <a:lnTo>
                  <a:pt x="6258547" y="353644"/>
                </a:lnTo>
                <a:lnTo>
                  <a:pt x="6259284" y="351955"/>
                </a:lnTo>
                <a:close/>
              </a:path>
              <a:path w="9144000" h="398779">
                <a:moveTo>
                  <a:pt x="6264008" y="383921"/>
                </a:moveTo>
                <a:lnTo>
                  <a:pt x="6263373" y="381127"/>
                </a:lnTo>
                <a:lnTo>
                  <a:pt x="6259919" y="379996"/>
                </a:lnTo>
                <a:lnTo>
                  <a:pt x="6255182" y="381685"/>
                </a:lnTo>
                <a:lnTo>
                  <a:pt x="6256553" y="384479"/>
                </a:lnTo>
                <a:lnTo>
                  <a:pt x="6259284" y="385051"/>
                </a:lnTo>
                <a:lnTo>
                  <a:pt x="6264008" y="383921"/>
                </a:lnTo>
                <a:close/>
              </a:path>
              <a:path w="9144000" h="398779">
                <a:moveTo>
                  <a:pt x="6272936" y="377761"/>
                </a:moveTo>
                <a:lnTo>
                  <a:pt x="6270206" y="375513"/>
                </a:lnTo>
                <a:lnTo>
                  <a:pt x="6266091" y="373824"/>
                </a:lnTo>
                <a:lnTo>
                  <a:pt x="6262649" y="372148"/>
                </a:lnTo>
                <a:lnTo>
                  <a:pt x="6261278" y="374954"/>
                </a:lnTo>
                <a:lnTo>
                  <a:pt x="6264745" y="377202"/>
                </a:lnTo>
                <a:lnTo>
                  <a:pt x="6267475" y="379996"/>
                </a:lnTo>
                <a:lnTo>
                  <a:pt x="6270841" y="379437"/>
                </a:lnTo>
                <a:lnTo>
                  <a:pt x="6270841" y="378320"/>
                </a:lnTo>
                <a:lnTo>
                  <a:pt x="6272936" y="377761"/>
                </a:lnTo>
                <a:close/>
              </a:path>
              <a:path w="9144000" h="398779">
                <a:moveTo>
                  <a:pt x="6274295" y="366534"/>
                </a:moveTo>
                <a:lnTo>
                  <a:pt x="6271565" y="365975"/>
                </a:lnTo>
                <a:lnTo>
                  <a:pt x="6270841" y="366534"/>
                </a:lnTo>
                <a:lnTo>
                  <a:pt x="6269482" y="366534"/>
                </a:lnTo>
                <a:lnTo>
                  <a:pt x="6268110" y="367093"/>
                </a:lnTo>
                <a:lnTo>
                  <a:pt x="6269482" y="367652"/>
                </a:lnTo>
                <a:lnTo>
                  <a:pt x="6268834" y="368223"/>
                </a:lnTo>
                <a:lnTo>
                  <a:pt x="6270206" y="368782"/>
                </a:lnTo>
                <a:lnTo>
                  <a:pt x="6272212" y="368782"/>
                </a:lnTo>
                <a:lnTo>
                  <a:pt x="6274295" y="366534"/>
                </a:lnTo>
                <a:close/>
              </a:path>
              <a:path w="9144000" h="398779">
                <a:moveTo>
                  <a:pt x="6275654" y="374040"/>
                </a:moveTo>
                <a:lnTo>
                  <a:pt x="6272936" y="374954"/>
                </a:lnTo>
                <a:lnTo>
                  <a:pt x="6274943" y="375513"/>
                </a:lnTo>
                <a:lnTo>
                  <a:pt x="6275654" y="374040"/>
                </a:lnTo>
                <a:close/>
              </a:path>
              <a:path w="9144000" h="398779">
                <a:moveTo>
                  <a:pt x="6276302" y="372706"/>
                </a:moveTo>
                <a:lnTo>
                  <a:pt x="6275654" y="374040"/>
                </a:lnTo>
                <a:lnTo>
                  <a:pt x="6276302" y="373824"/>
                </a:lnTo>
                <a:lnTo>
                  <a:pt x="6276302" y="372706"/>
                </a:lnTo>
                <a:close/>
              </a:path>
              <a:path w="9144000" h="398779">
                <a:moveTo>
                  <a:pt x="6277026" y="398513"/>
                </a:moveTo>
                <a:lnTo>
                  <a:pt x="6276302" y="397941"/>
                </a:lnTo>
                <a:lnTo>
                  <a:pt x="6276302" y="397383"/>
                </a:lnTo>
                <a:lnTo>
                  <a:pt x="6273571" y="396824"/>
                </a:lnTo>
                <a:lnTo>
                  <a:pt x="6272936" y="397383"/>
                </a:lnTo>
                <a:lnTo>
                  <a:pt x="6272212" y="398513"/>
                </a:lnTo>
                <a:lnTo>
                  <a:pt x="6272085" y="398614"/>
                </a:lnTo>
                <a:lnTo>
                  <a:pt x="6276759" y="398614"/>
                </a:lnTo>
                <a:lnTo>
                  <a:pt x="6277026" y="398513"/>
                </a:lnTo>
                <a:close/>
              </a:path>
              <a:path w="9144000" h="398779">
                <a:moveTo>
                  <a:pt x="6277305" y="377901"/>
                </a:moveTo>
                <a:lnTo>
                  <a:pt x="6277026" y="377761"/>
                </a:lnTo>
                <a:lnTo>
                  <a:pt x="6277305" y="377901"/>
                </a:lnTo>
                <a:close/>
              </a:path>
              <a:path w="9144000" h="398779">
                <a:moveTo>
                  <a:pt x="6278397" y="376631"/>
                </a:moveTo>
                <a:lnTo>
                  <a:pt x="6277026" y="376072"/>
                </a:lnTo>
                <a:lnTo>
                  <a:pt x="6275667" y="377202"/>
                </a:lnTo>
                <a:lnTo>
                  <a:pt x="6273571" y="376072"/>
                </a:lnTo>
                <a:lnTo>
                  <a:pt x="6273254" y="377202"/>
                </a:lnTo>
                <a:lnTo>
                  <a:pt x="6272936" y="378320"/>
                </a:lnTo>
                <a:lnTo>
                  <a:pt x="6274295" y="379996"/>
                </a:lnTo>
                <a:lnTo>
                  <a:pt x="6276924" y="377850"/>
                </a:lnTo>
                <a:lnTo>
                  <a:pt x="6276302" y="377761"/>
                </a:lnTo>
                <a:lnTo>
                  <a:pt x="6278397" y="376631"/>
                </a:lnTo>
                <a:close/>
              </a:path>
              <a:path w="9144000" h="398779">
                <a:moveTo>
                  <a:pt x="6280404" y="382803"/>
                </a:moveTo>
                <a:lnTo>
                  <a:pt x="6274295" y="381127"/>
                </a:lnTo>
                <a:lnTo>
                  <a:pt x="6270206" y="381685"/>
                </a:lnTo>
                <a:lnTo>
                  <a:pt x="6270206" y="383921"/>
                </a:lnTo>
                <a:lnTo>
                  <a:pt x="6272212" y="387299"/>
                </a:lnTo>
                <a:lnTo>
                  <a:pt x="6278397" y="385610"/>
                </a:lnTo>
                <a:lnTo>
                  <a:pt x="6280404" y="382803"/>
                </a:lnTo>
                <a:close/>
              </a:path>
              <a:path w="9144000" h="398779">
                <a:moveTo>
                  <a:pt x="6283134" y="276237"/>
                </a:moveTo>
                <a:lnTo>
                  <a:pt x="6279032" y="275107"/>
                </a:lnTo>
                <a:lnTo>
                  <a:pt x="6277026" y="273989"/>
                </a:lnTo>
                <a:lnTo>
                  <a:pt x="6272936" y="274548"/>
                </a:lnTo>
                <a:lnTo>
                  <a:pt x="6277026" y="279590"/>
                </a:lnTo>
                <a:lnTo>
                  <a:pt x="6281763" y="278472"/>
                </a:lnTo>
                <a:lnTo>
                  <a:pt x="6283134" y="276237"/>
                </a:lnTo>
                <a:close/>
              </a:path>
              <a:path w="9144000" h="398779">
                <a:moveTo>
                  <a:pt x="6284493" y="305396"/>
                </a:moveTo>
                <a:lnTo>
                  <a:pt x="6281128" y="299237"/>
                </a:lnTo>
                <a:lnTo>
                  <a:pt x="6276302" y="301472"/>
                </a:lnTo>
                <a:lnTo>
                  <a:pt x="6277026" y="304838"/>
                </a:lnTo>
                <a:lnTo>
                  <a:pt x="6281128" y="304838"/>
                </a:lnTo>
                <a:lnTo>
                  <a:pt x="6283858" y="305968"/>
                </a:lnTo>
                <a:lnTo>
                  <a:pt x="6284493" y="305396"/>
                </a:lnTo>
                <a:close/>
              </a:path>
              <a:path w="9144000" h="398779">
                <a:moveTo>
                  <a:pt x="6289370" y="380555"/>
                </a:moveTo>
                <a:close/>
              </a:path>
              <a:path w="9144000" h="398779">
                <a:moveTo>
                  <a:pt x="6292050" y="377761"/>
                </a:moveTo>
                <a:lnTo>
                  <a:pt x="6288405" y="377761"/>
                </a:lnTo>
                <a:lnTo>
                  <a:pt x="6287960" y="378320"/>
                </a:lnTo>
                <a:lnTo>
                  <a:pt x="6291199" y="378650"/>
                </a:lnTo>
                <a:lnTo>
                  <a:pt x="6292050" y="377761"/>
                </a:lnTo>
                <a:close/>
              </a:path>
              <a:path w="9144000" h="398779">
                <a:moveTo>
                  <a:pt x="6293421" y="357568"/>
                </a:moveTo>
                <a:lnTo>
                  <a:pt x="6292050" y="357568"/>
                </a:lnTo>
                <a:lnTo>
                  <a:pt x="6291326" y="356997"/>
                </a:lnTo>
                <a:lnTo>
                  <a:pt x="6289954" y="356997"/>
                </a:lnTo>
                <a:lnTo>
                  <a:pt x="6287960" y="358686"/>
                </a:lnTo>
                <a:lnTo>
                  <a:pt x="6287960" y="359803"/>
                </a:lnTo>
                <a:lnTo>
                  <a:pt x="6289954" y="360934"/>
                </a:lnTo>
                <a:lnTo>
                  <a:pt x="6290691" y="359803"/>
                </a:lnTo>
                <a:lnTo>
                  <a:pt x="6293421" y="357568"/>
                </a:lnTo>
                <a:close/>
              </a:path>
              <a:path w="9144000" h="398779">
                <a:moveTo>
                  <a:pt x="6294056" y="381685"/>
                </a:moveTo>
                <a:lnTo>
                  <a:pt x="6289357" y="380568"/>
                </a:lnTo>
                <a:lnTo>
                  <a:pt x="6287224" y="382803"/>
                </a:lnTo>
                <a:lnTo>
                  <a:pt x="6294056" y="381685"/>
                </a:lnTo>
                <a:close/>
              </a:path>
              <a:path w="9144000" h="398779">
                <a:moveTo>
                  <a:pt x="6294780" y="396824"/>
                </a:moveTo>
                <a:lnTo>
                  <a:pt x="6282499" y="396824"/>
                </a:lnTo>
                <a:lnTo>
                  <a:pt x="6283617" y="397383"/>
                </a:lnTo>
                <a:lnTo>
                  <a:pt x="6285865" y="398513"/>
                </a:lnTo>
                <a:lnTo>
                  <a:pt x="6287224" y="397383"/>
                </a:lnTo>
                <a:lnTo>
                  <a:pt x="6288760" y="398614"/>
                </a:lnTo>
                <a:lnTo>
                  <a:pt x="6291694" y="398614"/>
                </a:lnTo>
                <a:lnTo>
                  <a:pt x="6294780" y="396824"/>
                </a:lnTo>
                <a:close/>
              </a:path>
              <a:path w="9144000" h="398779">
                <a:moveTo>
                  <a:pt x="6294780" y="378320"/>
                </a:moveTo>
                <a:lnTo>
                  <a:pt x="6294691" y="374992"/>
                </a:lnTo>
                <a:lnTo>
                  <a:pt x="6289916" y="374040"/>
                </a:lnTo>
                <a:lnTo>
                  <a:pt x="6282956" y="373824"/>
                </a:lnTo>
                <a:lnTo>
                  <a:pt x="6276302" y="372706"/>
                </a:lnTo>
                <a:lnTo>
                  <a:pt x="6282499" y="376631"/>
                </a:lnTo>
                <a:lnTo>
                  <a:pt x="6281788" y="377202"/>
                </a:lnTo>
                <a:lnTo>
                  <a:pt x="6280404" y="378320"/>
                </a:lnTo>
                <a:lnTo>
                  <a:pt x="6277305" y="377901"/>
                </a:lnTo>
                <a:lnTo>
                  <a:pt x="6278156" y="378320"/>
                </a:lnTo>
                <a:lnTo>
                  <a:pt x="6280404" y="379437"/>
                </a:lnTo>
                <a:lnTo>
                  <a:pt x="6282499" y="378879"/>
                </a:lnTo>
                <a:lnTo>
                  <a:pt x="6283134" y="377202"/>
                </a:lnTo>
                <a:lnTo>
                  <a:pt x="6285865" y="377761"/>
                </a:lnTo>
                <a:lnTo>
                  <a:pt x="6288405" y="377761"/>
                </a:lnTo>
                <a:lnTo>
                  <a:pt x="6289319" y="376631"/>
                </a:lnTo>
                <a:lnTo>
                  <a:pt x="6292685" y="376631"/>
                </a:lnTo>
                <a:lnTo>
                  <a:pt x="6292050" y="377761"/>
                </a:lnTo>
                <a:lnTo>
                  <a:pt x="6294780" y="378320"/>
                </a:lnTo>
                <a:close/>
              </a:path>
              <a:path w="9144000" h="398779">
                <a:moveTo>
                  <a:pt x="6295415" y="380555"/>
                </a:moveTo>
                <a:lnTo>
                  <a:pt x="6293421" y="378879"/>
                </a:lnTo>
                <a:lnTo>
                  <a:pt x="6291199" y="378650"/>
                </a:lnTo>
                <a:lnTo>
                  <a:pt x="6289370" y="380555"/>
                </a:lnTo>
                <a:lnTo>
                  <a:pt x="6295415" y="380555"/>
                </a:lnTo>
                <a:close/>
              </a:path>
              <a:path w="9144000" h="398779">
                <a:moveTo>
                  <a:pt x="6300775" y="398614"/>
                </a:moveTo>
                <a:lnTo>
                  <a:pt x="6299517" y="397941"/>
                </a:lnTo>
                <a:lnTo>
                  <a:pt x="6297511" y="397383"/>
                </a:lnTo>
                <a:lnTo>
                  <a:pt x="6296507" y="398614"/>
                </a:lnTo>
                <a:lnTo>
                  <a:pt x="6300775" y="398614"/>
                </a:lnTo>
                <a:close/>
              </a:path>
              <a:path w="9144000" h="398779">
                <a:moveTo>
                  <a:pt x="6304343" y="365975"/>
                </a:moveTo>
                <a:lnTo>
                  <a:pt x="6300241" y="367652"/>
                </a:lnTo>
                <a:lnTo>
                  <a:pt x="6299517" y="365417"/>
                </a:lnTo>
                <a:lnTo>
                  <a:pt x="6298146" y="367093"/>
                </a:lnTo>
                <a:lnTo>
                  <a:pt x="6296152" y="365975"/>
                </a:lnTo>
                <a:lnTo>
                  <a:pt x="6292050" y="367093"/>
                </a:lnTo>
                <a:lnTo>
                  <a:pt x="6292050" y="367652"/>
                </a:lnTo>
                <a:lnTo>
                  <a:pt x="6292050" y="369900"/>
                </a:lnTo>
                <a:lnTo>
                  <a:pt x="6291326" y="368782"/>
                </a:lnTo>
                <a:lnTo>
                  <a:pt x="6289954" y="367652"/>
                </a:lnTo>
                <a:lnTo>
                  <a:pt x="6286589" y="369341"/>
                </a:lnTo>
                <a:lnTo>
                  <a:pt x="6286589" y="370471"/>
                </a:lnTo>
                <a:lnTo>
                  <a:pt x="6286589" y="371030"/>
                </a:lnTo>
                <a:lnTo>
                  <a:pt x="6287960" y="372706"/>
                </a:lnTo>
                <a:lnTo>
                  <a:pt x="6288595" y="370471"/>
                </a:lnTo>
                <a:lnTo>
                  <a:pt x="6289497" y="371030"/>
                </a:lnTo>
                <a:lnTo>
                  <a:pt x="6291326" y="372148"/>
                </a:lnTo>
                <a:lnTo>
                  <a:pt x="6292685" y="371030"/>
                </a:lnTo>
                <a:lnTo>
                  <a:pt x="6297511" y="370471"/>
                </a:lnTo>
                <a:lnTo>
                  <a:pt x="6304343" y="368223"/>
                </a:lnTo>
                <a:lnTo>
                  <a:pt x="6304343" y="365975"/>
                </a:lnTo>
                <a:close/>
              </a:path>
              <a:path w="9144000" h="398779">
                <a:moveTo>
                  <a:pt x="6305702" y="398513"/>
                </a:moveTo>
                <a:lnTo>
                  <a:pt x="6302248" y="397941"/>
                </a:lnTo>
                <a:lnTo>
                  <a:pt x="6301867" y="398614"/>
                </a:lnTo>
                <a:lnTo>
                  <a:pt x="6305499" y="398614"/>
                </a:lnTo>
                <a:lnTo>
                  <a:pt x="6305702" y="398513"/>
                </a:lnTo>
                <a:close/>
              </a:path>
              <a:path w="9144000" h="398779">
                <a:moveTo>
                  <a:pt x="6312535" y="349148"/>
                </a:moveTo>
                <a:lnTo>
                  <a:pt x="6309080" y="348589"/>
                </a:lnTo>
                <a:lnTo>
                  <a:pt x="6307074" y="347472"/>
                </a:lnTo>
                <a:lnTo>
                  <a:pt x="6302972" y="348589"/>
                </a:lnTo>
                <a:lnTo>
                  <a:pt x="6307074" y="351396"/>
                </a:lnTo>
                <a:lnTo>
                  <a:pt x="6310439" y="350824"/>
                </a:lnTo>
                <a:lnTo>
                  <a:pt x="6312535" y="349148"/>
                </a:lnTo>
                <a:close/>
              </a:path>
              <a:path w="9144000" h="398779">
                <a:moveTo>
                  <a:pt x="6315900" y="60833"/>
                </a:moveTo>
                <a:lnTo>
                  <a:pt x="6312535" y="58039"/>
                </a:lnTo>
                <a:lnTo>
                  <a:pt x="6310439" y="58039"/>
                </a:lnTo>
                <a:lnTo>
                  <a:pt x="6308433" y="57480"/>
                </a:lnTo>
                <a:lnTo>
                  <a:pt x="6306350" y="57480"/>
                </a:lnTo>
                <a:lnTo>
                  <a:pt x="6305702" y="58039"/>
                </a:lnTo>
                <a:lnTo>
                  <a:pt x="6304978" y="59156"/>
                </a:lnTo>
                <a:lnTo>
                  <a:pt x="6304343" y="59715"/>
                </a:lnTo>
                <a:lnTo>
                  <a:pt x="6306350" y="62522"/>
                </a:lnTo>
                <a:lnTo>
                  <a:pt x="6315900" y="60833"/>
                </a:lnTo>
                <a:close/>
              </a:path>
              <a:path w="9144000" h="398779">
                <a:moveTo>
                  <a:pt x="6326632" y="398614"/>
                </a:moveTo>
                <a:lnTo>
                  <a:pt x="6318631" y="393458"/>
                </a:lnTo>
                <a:lnTo>
                  <a:pt x="6317996" y="391210"/>
                </a:lnTo>
                <a:lnTo>
                  <a:pt x="6316624" y="391210"/>
                </a:lnTo>
                <a:lnTo>
                  <a:pt x="6314541" y="390652"/>
                </a:lnTo>
                <a:lnTo>
                  <a:pt x="6313894" y="391782"/>
                </a:lnTo>
                <a:lnTo>
                  <a:pt x="6317996" y="394589"/>
                </a:lnTo>
                <a:lnTo>
                  <a:pt x="6311912" y="394589"/>
                </a:lnTo>
                <a:lnTo>
                  <a:pt x="6311811" y="394030"/>
                </a:lnTo>
                <a:lnTo>
                  <a:pt x="6308433" y="394589"/>
                </a:lnTo>
                <a:lnTo>
                  <a:pt x="6307709" y="394589"/>
                </a:lnTo>
                <a:lnTo>
                  <a:pt x="6308737" y="395008"/>
                </a:lnTo>
                <a:lnTo>
                  <a:pt x="6310439" y="397383"/>
                </a:lnTo>
                <a:lnTo>
                  <a:pt x="6309080" y="397383"/>
                </a:lnTo>
                <a:lnTo>
                  <a:pt x="6308433" y="397941"/>
                </a:lnTo>
                <a:lnTo>
                  <a:pt x="6308433" y="398513"/>
                </a:lnTo>
                <a:lnTo>
                  <a:pt x="6308712" y="398614"/>
                </a:lnTo>
                <a:lnTo>
                  <a:pt x="6314414" y="398614"/>
                </a:lnTo>
                <a:lnTo>
                  <a:pt x="6314541" y="398513"/>
                </a:lnTo>
                <a:lnTo>
                  <a:pt x="6313894" y="397941"/>
                </a:lnTo>
                <a:lnTo>
                  <a:pt x="6312535" y="397941"/>
                </a:lnTo>
                <a:lnTo>
                  <a:pt x="6312255" y="396455"/>
                </a:lnTo>
                <a:lnTo>
                  <a:pt x="6317272" y="398513"/>
                </a:lnTo>
                <a:lnTo>
                  <a:pt x="6318351" y="398614"/>
                </a:lnTo>
                <a:lnTo>
                  <a:pt x="6326632" y="398614"/>
                </a:lnTo>
                <a:close/>
              </a:path>
              <a:path w="9144000" h="398779">
                <a:moveTo>
                  <a:pt x="6341211" y="367093"/>
                </a:moveTo>
                <a:lnTo>
                  <a:pt x="6339840" y="366534"/>
                </a:lnTo>
                <a:lnTo>
                  <a:pt x="6339840" y="365417"/>
                </a:lnTo>
                <a:lnTo>
                  <a:pt x="6337744" y="366534"/>
                </a:lnTo>
                <a:lnTo>
                  <a:pt x="6341211" y="367093"/>
                </a:lnTo>
                <a:close/>
              </a:path>
              <a:path w="9144000" h="398779">
                <a:moveTo>
                  <a:pt x="6342570" y="370471"/>
                </a:moveTo>
                <a:lnTo>
                  <a:pt x="6338481" y="368782"/>
                </a:lnTo>
                <a:lnTo>
                  <a:pt x="6337109" y="371030"/>
                </a:lnTo>
                <a:lnTo>
                  <a:pt x="6335014" y="372148"/>
                </a:lnTo>
                <a:lnTo>
                  <a:pt x="6338481" y="372706"/>
                </a:lnTo>
                <a:lnTo>
                  <a:pt x="6340475" y="372148"/>
                </a:lnTo>
                <a:lnTo>
                  <a:pt x="6342570" y="370471"/>
                </a:lnTo>
                <a:close/>
              </a:path>
              <a:path w="9144000" h="398779">
                <a:moveTo>
                  <a:pt x="6348031" y="364299"/>
                </a:moveTo>
                <a:lnTo>
                  <a:pt x="6344577" y="363169"/>
                </a:lnTo>
                <a:lnTo>
                  <a:pt x="6343218" y="364858"/>
                </a:lnTo>
                <a:lnTo>
                  <a:pt x="6341211" y="364858"/>
                </a:lnTo>
                <a:lnTo>
                  <a:pt x="6341211" y="367093"/>
                </a:lnTo>
                <a:lnTo>
                  <a:pt x="6339840" y="367093"/>
                </a:lnTo>
                <a:lnTo>
                  <a:pt x="6343218" y="367652"/>
                </a:lnTo>
                <a:lnTo>
                  <a:pt x="6344577" y="365975"/>
                </a:lnTo>
                <a:lnTo>
                  <a:pt x="6348031" y="364299"/>
                </a:lnTo>
                <a:close/>
              </a:path>
              <a:path w="9144000" h="398779">
                <a:moveTo>
                  <a:pt x="6350762" y="392899"/>
                </a:moveTo>
                <a:lnTo>
                  <a:pt x="6350038" y="390652"/>
                </a:lnTo>
                <a:lnTo>
                  <a:pt x="6347307" y="390652"/>
                </a:lnTo>
                <a:lnTo>
                  <a:pt x="6346672" y="388975"/>
                </a:lnTo>
                <a:lnTo>
                  <a:pt x="6342570" y="390093"/>
                </a:lnTo>
                <a:lnTo>
                  <a:pt x="6345949" y="394589"/>
                </a:lnTo>
                <a:lnTo>
                  <a:pt x="6350762" y="392899"/>
                </a:lnTo>
                <a:close/>
              </a:path>
              <a:path w="9144000" h="398779">
                <a:moveTo>
                  <a:pt x="6358229" y="378320"/>
                </a:moveTo>
                <a:lnTo>
                  <a:pt x="6353492" y="377202"/>
                </a:lnTo>
                <a:lnTo>
                  <a:pt x="6352133" y="378320"/>
                </a:lnTo>
                <a:lnTo>
                  <a:pt x="6349962" y="379209"/>
                </a:lnTo>
                <a:lnTo>
                  <a:pt x="6350038" y="378879"/>
                </a:lnTo>
                <a:lnTo>
                  <a:pt x="6349403" y="378320"/>
                </a:lnTo>
                <a:lnTo>
                  <a:pt x="6348031" y="378320"/>
                </a:lnTo>
                <a:lnTo>
                  <a:pt x="6345949" y="378879"/>
                </a:lnTo>
                <a:lnTo>
                  <a:pt x="6345301" y="377761"/>
                </a:lnTo>
                <a:lnTo>
                  <a:pt x="6343942" y="376631"/>
                </a:lnTo>
                <a:lnTo>
                  <a:pt x="6341211" y="376072"/>
                </a:lnTo>
                <a:lnTo>
                  <a:pt x="6343485" y="378879"/>
                </a:lnTo>
                <a:lnTo>
                  <a:pt x="6343942" y="379437"/>
                </a:lnTo>
                <a:lnTo>
                  <a:pt x="6334379" y="378320"/>
                </a:lnTo>
                <a:lnTo>
                  <a:pt x="6334633" y="379437"/>
                </a:lnTo>
                <a:lnTo>
                  <a:pt x="6334887" y="380555"/>
                </a:lnTo>
                <a:lnTo>
                  <a:pt x="6335014" y="381127"/>
                </a:lnTo>
                <a:lnTo>
                  <a:pt x="6343218" y="381685"/>
                </a:lnTo>
                <a:lnTo>
                  <a:pt x="6340475" y="384479"/>
                </a:lnTo>
                <a:lnTo>
                  <a:pt x="6342570" y="386727"/>
                </a:lnTo>
                <a:lnTo>
                  <a:pt x="6343942" y="385051"/>
                </a:lnTo>
                <a:lnTo>
                  <a:pt x="6345949" y="382803"/>
                </a:lnTo>
                <a:lnTo>
                  <a:pt x="6345949" y="380555"/>
                </a:lnTo>
                <a:lnTo>
                  <a:pt x="6348031" y="382244"/>
                </a:lnTo>
                <a:lnTo>
                  <a:pt x="6348031" y="383362"/>
                </a:lnTo>
                <a:lnTo>
                  <a:pt x="6350038" y="384479"/>
                </a:lnTo>
                <a:lnTo>
                  <a:pt x="6353492" y="382244"/>
                </a:lnTo>
                <a:lnTo>
                  <a:pt x="6349403" y="381685"/>
                </a:lnTo>
                <a:lnTo>
                  <a:pt x="6349695" y="380390"/>
                </a:lnTo>
                <a:lnTo>
                  <a:pt x="6352768" y="381127"/>
                </a:lnTo>
                <a:lnTo>
                  <a:pt x="6354140" y="378879"/>
                </a:lnTo>
                <a:lnTo>
                  <a:pt x="6358229" y="378320"/>
                </a:lnTo>
                <a:close/>
              </a:path>
              <a:path w="9144000" h="398779">
                <a:moveTo>
                  <a:pt x="6358966" y="397383"/>
                </a:moveTo>
                <a:lnTo>
                  <a:pt x="6355613" y="395033"/>
                </a:lnTo>
                <a:lnTo>
                  <a:pt x="6351625" y="394512"/>
                </a:lnTo>
                <a:lnTo>
                  <a:pt x="6349936" y="395579"/>
                </a:lnTo>
                <a:lnTo>
                  <a:pt x="6353492" y="397941"/>
                </a:lnTo>
                <a:lnTo>
                  <a:pt x="6355499" y="398513"/>
                </a:lnTo>
                <a:lnTo>
                  <a:pt x="6357594" y="398513"/>
                </a:lnTo>
                <a:lnTo>
                  <a:pt x="6358966" y="397383"/>
                </a:lnTo>
                <a:close/>
              </a:path>
              <a:path w="9144000" h="398779">
                <a:moveTo>
                  <a:pt x="6365062" y="385051"/>
                </a:moveTo>
                <a:lnTo>
                  <a:pt x="6363055" y="383921"/>
                </a:lnTo>
                <a:lnTo>
                  <a:pt x="6362332" y="383921"/>
                </a:lnTo>
                <a:lnTo>
                  <a:pt x="6360325" y="383362"/>
                </a:lnTo>
                <a:lnTo>
                  <a:pt x="6359601" y="384479"/>
                </a:lnTo>
                <a:lnTo>
                  <a:pt x="6361697" y="385610"/>
                </a:lnTo>
                <a:lnTo>
                  <a:pt x="6365062" y="385051"/>
                </a:lnTo>
                <a:close/>
              </a:path>
              <a:path w="9144000" h="398779">
                <a:moveTo>
                  <a:pt x="6375349" y="336804"/>
                </a:moveTo>
                <a:lnTo>
                  <a:pt x="6374714" y="336245"/>
                </a:lnTo>
                <a:lnTo>
                  <a:pt x="6374714" y="337934"/>
                </a:lnTo>
                <a:lnTo>
                  <a:pt x="6375349" y="337375"/>
                </a:lnTo>
                <a:lnTo>
                  <a:pt x="6375349" y="336804"/>
                </a:lnTo>
                <a:close/>
              </a:path>
              <a:path w="9144000" h="398779">
                <a:moveTo>
                  <a:pt x="6376073" y="333438"/>
                </a:moveTo>
                <a:lnTo>
                  <a:pt x="6373977" y="335127"/>
                </a:lnTo>
                <a:lnTo>
                  <a:pt x="6374714" y="335686"/>
                </a:lnTo>
                <a:lnTo>
                  <a:pt x="6374714" y="336245"/>
                </a:lnTo>
                <a:lnTo>
                  <a:pt x="6376073" y="333438"/>
                </a:lnTo>
                <a:close/>
              </a:path>
              <a:path w="9144000" h="398779">
                <a:moveTo>
                  <a:pt x="6377851" y="398614"/>
                </a:moveTo>
                <a:lnTo>
                  <a:pt x="6377445" y="396824"/>
                </a:lnTo>
                <a:lnTo>
                  <a:pt x="6373977" y="397941"/>
                </a:lnTo>
                <a:lnTo>
                  <a:pt x="6375349" y="395147"/>
                </a:lnTo>
                <a:lnTo>
                  <a:pt x="6373254" y="395147"/>
                </a:lnTo>
                <a:lnTo>
                  <a:pt x="6372619" y="397941"/>
                </a:lnTo>
                <a:lnTo>
                  <a:pt x="6369888" y="397941"/>
                </a:lnTo>
                <a:lnTo>
                  <a:pt x="6368656" y="398614"/>
                </a:lnTo>
                <a:lnTo>
                  <a:pt x="6377851" y="398614"/>
                </a:lnTo>
                <a:close/>
              </a:path>
              <a:path w="9144000" h="398779">
                <a:moveTo>
                  <a:pt x="6380810" y="372706"/>
                </a:moveTo>
                <a:lnTo>
                  <a:pt x="6376708" y="369341"/>
                </a:lnTo>
                <a:lnTo>
                  <a:pt x="6372619" y="368782"/>
                </a:lnTo>
                <a:lnTo>
                  <a:pt x="6367793" y="370471"/>
                </a:lnTo>
                <a:lnTo>
                  <a:pt x="6371882" y="371589"/>
                </a:lnTo>
                <a:lnTo>
                  <a:pt x="6373254" y="373265"/>
                </a:lnTo>
                <a:lnTo>
                  <a:pt x="6380810" y="372706"/>
                </a:lnTo>
                <a:close/>
              </a:path>
              <a:path w="9144000" h="398779">
                <a:moveTo>
                  <a:pt x="6382169" y="383362"/>
                </a:moveTo>
                <a:lnTo>
                  <a:pt x="6379438" y="381685"/>
                </a:lnTo>
                <a:lnTo>
                  <a:pt x="6379438" y="384479"/>
                </a:lnTo>
                <a:lnTo>
                  <a:pt x="6376708" y="383362"/>
                </a:lnTo>
                <a:lnTo>
                  <a:pt x="6374714" y="384479"/>
                </a:lnTo>
                <a:lnTo>
                  <a:pt x="6378803" y="387299"/>
                </a:lnTo>
                <a:lnTo>
                  <a:pt x="6380810" y="386168"/>
                </a:lnTo>
                <a:lnTo>
                  <a:pt x="6376708" y="385610"/>
                </a:lnTo>
                <a:lnTo>
                  <a:pt x="6382169" y="384479"/>
                </a:lnTo>
                <a:lnTo>
                  <a:pt x="6382169" y="383362"/>
                </a:lnTo>
                <a:close/>
              </a:path>
              <a:path w="9144000" h="398779">
                <a:moveTo>
                  <a:pt x="6387630" y="54114"/>
                </a:moveTo>
                <a:lnTo>
                  <a:pt x="6384899" y="54114"/>
                </a:lnTo>
                <a:lnTo>
                  <a:pt x="6384899" y="54673"/>
                </a:lnTo>
                <a:lnTo>
                  <a:pt x="6384264" y="55232"/>
                </a:lnTo>
                <a:lnTo>
                  <a:pt x="6384899" y="55232"/>
                </a:lnTo>
                <a:lnTo>
                  <a:pt x="6387630" y="54114"/>
                </a:lnTo>
                <a:close/>
              </a:path>
              <a:path w="9144000" h="398779">
                <a:moveTo>
                  <a:pt x="6400647" y="373824"/>
                </a:moveTo>
                <a:lnTo>
                  <a:pt x="6395834" y="368782"/>
                </a:lnTo>
                <a:lnTo>
                  <a:pt x="6389002" y="371030"/>
                </a:lnTo>
                <a:lnTo>
                  <a:pt x="6392456" y="371030"/>
                </a:lnTo>
                <a:lnTo>
                  <a:pt x="6395186" y="375513"/>
                </a:lnTo>
                <a:lnTo>
                  <a:pt x="6400647" y="373824"/>
                </a:lnTo>
                <a:close/>
              </a:path>
              <a:path w="9144000" h="398779">
                <a:moveTo>
                  <a:pt x="6402146" y="398614"/>
                </a:moveTo>
                <a:lnTo>
                  <a:pt x="6402019" y="398513"/>
                </a:lnTo>
                <a:lnTo>
                  <a:pt x="6398565" y="396824"/>
                </a:lnTo>
                <a:lnTo>
                  <a:pt x="6397193" y="397941"/>
                </a:lnTo>
                <a:lnTo>
                  <a:pt x="6395186" y="397941"/>
                </a:lnTo>
                <a:lnTo>
                  <a:pt x="6396558" y="398513"/>
                </a:lnTo>
                <a:lnTo>
                  <a:pt x="6396291" y="398614"/>
                </a:lnTo>
                <a:lnTo>
                  <a:pt x="6402146" y="398614"/>
                </a:lnTo>
                <a:close/>
              </a:path>
              <a:path w="9144000" h="398779">
                <a:moveTo>
                  <a:pt x="6406756" y="375513"/>
                </a:moveTo>
                <a:lnTo>
                  <a:pt x="6404750" y="374383"/>
                </a:lnTo>
                <a:lnTo>
                  <a:pt x="6404026" y="375513"/>
                </a:lnTo>
                <a:lnTo>
                  <a:pt x="6401295" y="374954"/>
                </a:lnTo>
                <a:lnTo>
                  <a:pt x="6400978" y="375513"/>
                </a:lnTo>
                <a:lnTo>
                  <a:pt x="6400647" y="376072"/>
                </a:lnTo>
                <a:lnTo>
                  <a:pt x="6401295" y="377202"/>
                </a:lnTo>
                <a:lnTo>
                  <a:pt x="6403378" y="377761"/>
                </a:lnTo>
                <a:lnTo>
                  <a:pt x="6406121" y="376631"/>
                </a:lnTo>
                <a:lnTo>
                  <a:pt x="6404750" y="376631"/>
                </a:lnTo>
                <a:lnTo>
                  <a:pt x="6406756" y="375513"/>
                </a:lnTo>
                <a:close/>
              </a:path>
              <a:path w="9144000" h="398779">
                <a:moveTo>
                  <a:pt x="6406934" y="349516"/>
                </a:moveTo>
                <a:lnTo>
                  <a:pt x="6401181" y="355701"/>
                </a:lnTo>
                <a:lnTo>
                  <a:pt x="6403759" y="358457"/>
                </a:lnTo>
                <a:lnTo>
                  <a:pt x="6406337" y="352945"/>
                </a:lnTo>
                <a:lnTo>
                  <a:pt x="6406934" y="350888"/>
                </a:lnTo>
                <a:lnTo>
                  <a:pt x="6406934" y="349516"/>
                </a:lnTo>
                <a:close/>
              </a:path>
              <a:path w="9144000" h="398779">
                <a:moveTo>
                  <a:pt x="6408852" y="394589"/>
                </a:moveTo>
                <a:lnTo>
                  <a:pt x="6408115" y="394030"/>
                </a:lnTo>
                <a:lnTo>
                  <a:pt x="6407480" y="394589"/>
                </a:lnTo>
                <a:lnTo>
                  <a:pt x="6406121" y="395147"/>
                </a:lnTo>
                <a:lnTo>
                  <a:pt x="6408852" y="396265"/>
                </a:lnTo>
                <a:lnTo>
                  <a:pt x="6408852" y="394589"/>
                </a:lnTo>
                <a:close/>
              </a:path>
              <a:path w="9144000" h="398779">
                <a:moveTo>
                  <a:pt x="6408852" y="370471"/>
                </a:moveTo>
                <a:lnTo>
                  <a:pt x="6408115" y="370471"/>
                </a:lnTo>
                <a:lnTo>
                  <a:pt x="6407480" y="371589"/>
                </a:lnTo>
                <a:lnTo>
                  <a:pt x="6408115" y="371030"/>
                </a:lnTo>
                <a:lnTo>
                  <a:pt x="6408852" y="370471"/>
                </a:lnTo>
                <a:close/>
              </a:path>
              <a:path w="9144000" h="398779">
                <a:moveTo>
                  <a:pt x="6409487" y="368782"/>
                </a:moveTo>
                <a:lnTo>
                  <a:pt x="6408115" y="368782"/>
                </a:lnTo>
                <a:lnTo>
                  <a:pt x="6405385" y="367652"/>
                </a:lnTo>
                <a:lnTo>
                  <a:pt x="6404750" y="369341"/>
                </a:lnTo>
                <a:lnTo>
                  <a:pt x="6408115" y="369341"/>
                </a:lnTo>
                <a:lnTo>
                  <a:pt x="6408115" y="370471"/>
                </a:lnTo>
                <a:lnTo>
                  <a:pt x="6409487" y="368782"/>
                </a:lnTo>
                <a:close/>
              </a:path>
              <a:path w="9144000" h="398779">
                <a:moveTo>
                  <a:pt x="6409842" y="392620"/>
                </a:moveTo>
                <a:lnTo>
                  <a:pt x="6409487" y="392899"/>
                </a:lnTo>
                <a:lnTo>
                  <a:pt x="6408852" y="394030"/>
                </a:lnTo>
                <a:lnTo>
                  <a:pt x="6409842" y="392620"/>
                </a:lnTo>
                <a:close/>
              </a:path>
              <a:path w="9144000" h="398779">
                <a:moveTo>
                  <a:pt x="6410846" y="391210"/>
                </a:moveTo>
                <a:lnTo>
                  <a:pt x="6409842" y="392620"/>
                </a:lnTo>
                <a:lnTo>
                  <a:pt x="6410211" y="392341"/>
                </a:lnTo>
                <a:lnTo>
                  <a:pt x="6410846" y="391210"/>
                </a:lnTo>
                <a:close/>
              </a:path>
              <a:path w="9144000" h="398779">
                <a:moveTo>
                  <a:pt x="6410846" y="387858"/>
                </a:moveTo>
                <a:lnTo>
                  <a:pt x="6409487" y="387299"/>
                </a:lnTo>
                <a:lnTo>
                  <a:pt x="6409487" y="386727"/>
                </a:lnTo>
                <a:lnTo>
                  <a:pt x="6406756" y="386727"/>
                </a:lnTo>
                <a:lnTo>
                  <a:pt x="6405385" y="387299"/>
                </a:lnTo>
                <a:lnTo>
                  <a:pt x="6404750" y="388975"/>
                </a:lnTo>
                <a:lnTo>
                  <a:pt x="6407480" y="390093"/>
                </a:lnTo>
                <a:lnTo>
                  <a:pt x="6409487" y="388975"/>
                </a:lnTo>
                <a:lnTo>
                  <a:pt x="6410846" y="387858"/>
                </a:lnTo>
                <a:close/>
              </a:path>
              <a:path w="9144000" h="398779">
                <a:moveTo>
                  <a:pt x="6413576" y="388416"/>
                </a:moveTo>
                <a:lnTo>
                  <a:pt x="6412217" y="389534"/>
                </a:lnTo>
                <a:lnTo>
                  <a:pt x="6411582" y="390093"/>
                </a:lnTo>
                <a:lnTo>
                  <a:pt x="6410846" y="391210"/>
                </a:lnTo>
                <a:lnTo>
                  <a:pt x="6413576" y="388416"/>
                </a:lnTo>
                <a:close/>
              </a:path>
              <a:path w="9144000" h="398779">
                <a:moveTo>
                  <a:pt x="6420523" y="370141"/>
                </a:moveTo>
                <a:lnTo>
                  <a:pt x="6419837" y="366026"/>
                </a:lnTo>
                <a:lnTo>
                  <a:pt x="6418554" y="367398"/>
                </a:lnTo>
                <a:lnTo>
                  <a:pt x="6418554" y="368084"/>
                </a:lnTo>
                <a:lnTo>
                  <a:pt x="6419240" y="370141"/>
                </a:lnTo>
                <a:lnTo>
                  <a:pt x="6420523" y="370141"/>
                </a:lnTo>
                <a:close/>
              </a:path>
              <a:path w="9144000" h="398779">
                <a:moveTo>
                  <a:pt x="6428600" y="143852"/>
                </a:moveTo>
                <a:lnTo>
                  <a:pt x="6427229" y="142735"/>
                </a:lnTo>
                <a:lnTo>
                  <a:pt x="6425235" y="142735"/>
                </a:lnTo>
                <a:lnTo>
                  <a:pt x="6425235" y="143852"/>
                </a:lnTo>
                <a:lnTo>
                  <a:pt x="6426594" y="144411"/>
                </a:lnTo>
                <a:lnTo>
                  <a:pt x="6427965" y="144411"/>
                </a:lnTo>
                <a:lnTo>
                  <a:pt x="6428600" y="143852"/>
                </a:lnTo>
                <a:close/>
              </a:path>
              <a:path w="9144000" h="398779">
                <a:moveTo>
                  <a:pt x="6431331" y="118618"/>
                </a:moveTo>
                <a:lnTo>
                  <a:pt x="6429959" y="118618"/>
                </a:lnTo>
                <a:lnTo>
                  <a:pt x="6431331" y="118833"/>
                </a:lnTo>
                <a:lnTo>
                  <a:pt x="6431331" y="118618"/>
                </a:lnTo>
                <a:close/>
              </a:path>
              <a:path w="9144000" h="398779">
                <a:moveTo>
                  <a:pt x="6433426" y="119176"/>
                </a:moveTo>
                <a:lnTo>
                  <a:pt x="6431331" y="118833"/>
                </a:lnTo>
                <a:lnTo>
                  <a:pt x="6431331" y="119735"/>
                </a:lnTo>
                <a:lnTo>
                  <a:pt x="6433426" y="119176"/>
                </a:lnTo>
                <a:close/>
              </a:path>
              <a:path w="9144000" h="398779">
                <a:moveTo>
                  <a:pt x="6435433" y="115811"/>
                </a:moveTo>
                <a:lnTo>
                  <a:pt x="6434785" y="115252"/>
                </a:lnTo>
                <a:lnTo>
                  <a:pt x="6433426" y="115252"/>
                </a:lnTo>
                <a:lnTo>
                  <a:pt x="6434785" y="114681"/>
                </a:lnTo>
                <a:lnTo>
                  <a:pt x="6434061" y="114122"/>
                </a:lnTo>
                <a:lnTo>
                  <a:pt x="6432702" y="114122"/>
                </a:lnTo>
                <a:lnTo>
                  <a:pt x="6431331" y="113563"/>
                </a:lnTo>
                <a:lnTo>
                  <a:pt x="6430696" y="114681"/>
                </a:lnTo>
                <a:lnTo>
                  <a:pt x="6432055" y="115252"/>
                </a:lnTo>
                <a:lnTo>
                  <a:pt x="6431331" y="115252"/>
                </a:lnTo>
                <a:lnTo>
                  <a:pt x="6431331" y="116370"/>
                </a:lnTo>
                <a:lnTo>
                  <a:pt x="6432702" y="116370"/>
                </a:lnTo>
                <a:lnTo>
                  <a:pt x="6435433" y="116928"/>
                </a:lnTo>
                <a:lnTo>
                  <a:pt x="6435433" y="115811"/>
                </a:lnTo>
                <a:close/>
              </a:path>
              <a:path w="9144000" h="398779">
                <a:moveTo>
                  <a:pt x="6438163" y="118059"/>
                </a:moveTo>
                <a:lnTo>
                  <a:pt x="6437516" y="118059"/>
                </a:lnTo>
                <a:lnTo>
                  <a:pt x="6436792" y="117500"/>
                </a:lnTo>
                <a:lnTo>
                  <a:pt x="6435433" y="118059"/>
                </a:lnTo>
                <a:lnTo>
                  <a:pt x="6434061" y="118059"/>
                </a:lnTo>
                <a:lnTo>
                  <a:pt x="6434785" y="119176"/>
                </a:lnTo>
                <a:lnTo>
                  <a:pt x="6434061" y="119735"/>
                </a:lnTo>
                <a:lnTo>
                  <a:pt x="6438163" y="118059"/>
                </a:lnTo>
                <a:close/>
              </a:path>
              <a:path w="9144000" h="398779">
                <a:moveTo>
                  <a:pt x="6438887" y="142735"/>
                </a:moveTo>
                <a:lnTo>
                  <a:pt x="6437516" y="142735"/>
                </a:lnTo>
                <a:lnTo>
                  <a:pt x="6437516" y="143852"/>
                </a:lnTo>
                <a:lnTo>
                  <a:pt x="6434785" y="143294"/>
                </a:lnTo>
                <a:lnTo>
                  <a:pt x="6435433" y="144411"/>
                </a:lnTo>
                <a:lnTo>
                  <a:pt x="6436157" y="144970"/>
                </a:lnTo>
                <a:lnTo>
                  <a:pt x="6438163" y="144970"/>
                </a:lnTo>
                <a:lnTo>
                  <a:pt x="6438163" y="143852"/>
                </a:lnTo>
                <a:lnTo>
                  <a:pt x="6438887" y="143852"/>
                </a:lnTo>
                <a:lnTo>
                  <a:pt x="6438163" y="143294"/>
                </a:lnTo>
                <a:lnTo>
                  <a:pt x="6438887" y="142735"/>
                </a:lnTo>
                <a:close/>
              </a:path>
              <a:path w="9144000" h="398779">
                <a:moveTo>
                  <a:pt x="6440487" y="118465"/>
                </a:moveTo>
                <a:lnTo>
                  <a:pt x="6439522" y="118618"/>
                </a:lnTo>
                <a:lnTo>
                  <a:pt x="6440487" y="118465"/>
                </a:lnTo>
                <a:close/>
              </a:path>
              <a:path w="9144000" h="398779">
                <a:moveTo>
                  <a:pt x="6440894" y="116928"/>
                </a:moveTo>
                <a:lnTo>
                  <a:pt x="6439522" y="116928"/>
                </a:lnTo>
                <a:lnTo>
                  <a:pt x="6438887" y="116370"/>
                </a:lnTo>
                <a:lnTo>
                  <a:pt x="6436792" y="116928"/>
                </a:lnTo>
                <a:lnTo>
                  <a:pt x="6436792" y="117500"/>
                </a:lnTo>
                <a:lnTo>
                  <a:pt x="6439522" y="117500"/>
                </a:lnTo>
                <a:lnTo>
                  <a:pt x="6440894" y="116928"/>
                </a:lnTo>
                <a:close/>
              </a:path>
              <a:path w="9144000" h="398779">
                <a:moveTo>
                  <a:pt x="6442977" y="118059"/>
                </a:moveTo>
                <a:lnTo>
                  <a:pt x="6440487" y="118465"/>
                </a:lnTo>
                <a:lnTo>
                  <a:pt x="6440894" y="119176"/>
                </a:lnTo>
                <a:lnTo>
                  <a:pt x="6442977" y="118059"/>
                </a:lnTo>
                <a:close/>
              </a:path>
              <a:path w="9144000" h="398779">
                <a:moveTo>
                  <a:pt x="6442977" y="117500"/>
                </a:moveTo>
                <a:lnTo>
                  <a:pt x="6439522" y="117500"/>
                </a:lnTo>
                <a:lnTo>
                  <a:pt x="6438163" y="118059"/>
                </a:lnTo>
                <a:lnTo>
                  <a:pt x="6440246" y="118059"/>
                </a:lnTo>
                <a:lnTo>
                  <a:pt x="6440437" y="118376"/>
                </a:lnTo>
                <a:lnTo>
                  <a:pt x="6441618" y="118059"/>
                </a:lnTo>
                <a:lnTo>
                  <a:pt x="6442977" y="117500"/>
                </a:lnTo>
                <a:close/>
              </a:path>
              <a:path w="9144000" h="398779">
                <a:moveTo>
                  <a:pt x="6455905" y="110197"/>
                </a:moveTo>
                <a:lnTo>
                  <a:pt x="6454546" y="110197"/>
                </a:lnTo>
                <a:lnTo>
                  <a:pt x="6453911" y="109639"/>
                </a:lnTo>
                <a:lnTo>
                  <a:pt x="6453175" y="109639"/>
                </a:lnTo>
                <a:lnTo>
                  <a:pt x="6452540" y="110197"/>
                </a:lnTo>
                <a:lnTo>
                  <a:pt x="6451181" y="110197"/>
                </a:lnTo>
                <a:lnTo>
                  <a:pt x="6451181" y="110769"/>
                </a:lnTo>
                <a:lnTo>
                  <a:pt x="6455270" y="111328"/>
                </a:lnTo>
                <a:lnTo>
                  <a:pt x="6455905" y="110197"/>
                </a:lnTo>
                <a:close/>
              </a:path>
              <a:path w="9144000" h="398779">
                <a:moveTo>
                  <a:pt x="6455905" y="106273"/>
                </a:moveTo>
                <a:lnTo>
                  <a:pt x="6452540" y="105156"/>
                </a:lnTo>
                <a:lnTo>
                  <a:pt x="6451181" y="107950"/>
                </a:lnTo>
                <a:lnTo>
                  <a:pt x="6451816" y="109080"/>
                </a:lnTo>
                <a:lnTo>
                  <a:pt x="6454546" y="109080"/>
                </a:lnTo>
                <a:lnTo>
                  <a:pt x="6455905" y="108521"/>
                </a:lnTo>
                <a:lnTo>
                  <a:pt x="6455905" y="106273"/>
                </a:lnTo>
                <a:close/>
              </a:path>
              <a:path w="9144000" h="398779">
                <a:moveTo>
                  <a:pt x="6460731" y="106273"/>
                </a:moveTo>
                <a:lnTo>
                  <a:pt x="6457277" y="106273"/>
                </a:lnTo>
                <a:lnTo>
                  <a:pt x="6458001" y="107391"/>
                </a:lnTo>
                <a:lnTo>
                  <a:pt x="6458001" y="108521"/>
                </a:lnTo>
                <a:lnTo>
                  <a:pt x="6460007" y="107950"/>
                </a:lnTo>
                <a:lnTo>
                  <a:pt x="6460731" y="107391"/>
                </a:lnTo>
                <a:lnTo>
                  <a:pt x="6460731" y="106273"/>
                </a:lnTo>
                <a:close/>
              </a:path>
              <a:path w="9144000" h="398779">
                <a:moveTo>
                  <a:pt x="6462738" y="141058"/>
                </a:moveTo>
                <a:lnTo>
                  <a:pt x="6461366" y="141058"/>
                </a:lnTo>
                <a:lnTo>
                  <a:pt x="6458636" y="140487"/>
                </a:lnTo>
                <a:lnTo>
                  <a:pt x="6458636" y="141617"/>
                </a:lnTo>
                <a:lnTo>
                  <a:pt x="6458001" y="142176"/>
                </a:lnTo>
                <a:lnTo>
                  <a:pt x="6458636" y="142735"/>
                </a:lnTo>
                <a:lnTo>
                  <a:pt x="6459372" y="143294"/>
                </a:lnTo>
                <a:lnTo>
                  <a:pt x="6461366" y="143852"/>
                </a:lnTo>
                <a:lnTo>
                  <a:pt x="6461366" y="142176"/>
                </a:lnTo>
                <a:lnTo>
                  <a:pt x="6462103" y="142176"/>
                </a:lnTo>
                <a:lnTo>
                  <a:pt x="6462103" y="141617"/>
                </a:lnTo>
                <a:lnTo>
                  <a:pt x="6462738" y="141058"/>
                </a:lnTo>
                <a:close/>
              </a:path>
              <a:path w="9144000" h="398779">
                <a:moveTo>
                  <a:pt x="6464097" y="125907"/>
                </a:moveTo>
                <a:lnTo>
                  <a:pt x="6463462" y="124231"/>
                </a:lnTo>
                <a:lnTo>
                  <a:pt x="6462103" y="122542"/>
                </a:lnTo>
                <a:lnTo>
                  <a:pt x="6460007" y="122542"/>
                </a:lnTo>
                <a:lnTo>
                  <a:pt x="6460007" y="123101"/>
                </a:lnTo>
                <a:lnTo>
                  <a:pt x="6459372" y="122542"/>
                </a:lnTo>
                <a:lnTo>
                  <a:pt x="6458636" y="123101"/>
                </a:lnTo>
                <a:lnTo>
                  <a:pt x="6457277" y="123101"/>
                </a:lnTo>
                <a:lnTo>
                  <a:pt x="6455905" y="123659"/>
                </a:lnTo>
                <a:lnTo>
                  <a:pt x="6456642" y="124231"/>
                </a:lnTo>
                <a:lnTo>
                  <a:pt x="6456642" y="124790"/>
                </a:lnTo>
                <a:lnTo>
                  <a:pt x="6458001" y="125349"/>
                </a:lnTo>
                <a:lnTo>
                  <a:pt x="6458636" y="124790"/>
                </a:lnTo>
                <a:lnTo>
                  <a:pt x="6460007" y="124790"/>
                </a:lnTo>
                <a:lnTo>
                  <a:pt x="6461366" y="125349"/>
                </a:lnTo>
                <a:lnTo>
                  <a:pt x="6462103" y="126466"/>
                </a:lnTo>
                <a:lnTo>
                  <a:pt x="6462103" y="127025"/>
                </a:lnTo>
                <a:lnTo>
                  <a:pt x="6464097" y="125907"/>
                </a:lnTo>
                <a:close/>
              </a:path>
              <a:path w="9144000" h="398779">
                <a:moveTo>
                  <a:pt x="6465468" y="136004"/>
                </a:moveTo>
                <a:lnTo>
                  <a:pt x="6464833" y="136004"/>
                </a:lnTo>
                <a:lnTo>
                  <a:pt x="6465100" y="136156"/>
                </a:lnTo>
                <a:lnTo>
                  <a:pt x="6465468" y="136004"/>
                </a:lnTo>
                <a:close/>
              </a:path>
              <a:path w="9144000" h="398779">
                <a:moveTo>
                  <a:pt x="6468199" y="137680"/>
                </a:moveTo>
                <a:lnTo>
                  <a:pt x="6466827" y="137121"/>
                </a:lnTo>
                <a:lnTo>
                  <a:pt x="6465100" y="136156"/>
                </a:lnTo>
                <a:lnTo>
                  <a:pt x="6464097" y="136563"/>
                </a:lnTo>
                <a:lnTo>
                  <a:pt x="6463462" y="136563"/>
                </a:lnTo>
                <a:lnTo>
                  <a:pt x="6462103" y="137121"/>
                </a:lnTo>
                <a:lnTo>
                  <a:pt x="6463462" y="137121"/>
                </a:lnTo>
                <a:lnTo>
                  <a:pt x="6463462" y="137680"/>
                </a:lnTo>
                <a:lnTo>
                  <a:pt x="6468199" y="137680"/>
                </a:lnTo>
                <a:close/>
              </a:path>
              <a:path w="9144000" h="398779">
                <a:moveTo>
                  <a:pt x="6468923" y="58597"/>
                </a:moveTo>
                <a:lnTo>
                  <a:pt x="6466827" y="58039"/>
                </a:lnTo>
                <a:lnTo>
                  <a:pt x="6465468" y="59156"/>
                </a:lnTo>
                <a:lnTo>
                  <a:pt x="6461366" y="58039"/>
                </a:lnTo>
                <a:lnTo>
                  <a:pt x="6461049" y="59156"/>
                </a:lnTo>
                <a:lnTo>
                  <a:pt x="6460731" y="60274"/>
                </a:lnTo>
                <a:lnTo>
                  <a:pt x="6462738" y="60833"/>
                </a:lnTo>
                <a:lnTo>
                  <a:pt x="6464833" y="60833"/>
                </a:lnTo>
                <a:lnTo>
                  <a:pt x="6467564" y="61404"/>
                </a:lnTo>
                <a:lnTo>
                  <a:pt x="6468923" y="59715"/>
                </a:lnTo>
                <a:lnTo>
                  <a:pt x="6468923" y="58597"/>
                </a:lnTo>
                <a:close/>
              </a:path>
              <a:path w="9144000" h="398779">
                <a:moveTo>
                  <a:pt x="6473025" y="114122"/>
                </a:moveTo>
                <a:lnTo>
                  <a:pt x="6472301" y="113563"/>
                </a:lnTo>
                <a:lnTo>
                  <a:pt x="6469570" y="113563"/>
                </a:lnTo>
                <a:lnTo>
                  <a:pt x="6469570" y="112445"/>
                </a:lnTo>
                <a:lnTo>
                  <a:pt x="6470294" y="112445"/>
                </a:lnTo>
                <a:lnTo>
                  <a:pt x="6470929" y="111887"/>
                </a:lnTo>
                <a:lnTo>
                  <a:pt x="6468923" y="111887"/>
                </a:lnTo>
                <a:lnTo>
                  <a:pt x="6467564" y="112445"/>
                </a:lnTo>
                <a:lnTo>
                  <a:pt x="6467564" y="114681"/>
                </a:lnTo>
                <a:lnTo>
                  <a:pt x="6470294" y="115252"/>
                </a:lnTo>
                <a:lnTo>
                  <a:pt x="6472301" y="115252"/>
                </a:lnTo>
                <a:lnTo>
                  <a:pt x="6471653" y="114681"/>
                </a:lnTo>
                <a:lnTo>
                  <a:pt x="6473025" y="114122"/>
                </a:lnTo>
                <a:close/>
              </a:path>
              <a:path w="9144000" h="398779">
                <a:moveTo>
                  <a:pt x="6473660" y="144411"/>
                </a:moveTo>
                <a:lnTo>
                  <a:pt x="6473025" y="144411"/>
                </a:lnTo>
                <a:lnTo>
                  <a:pt x="6473025" y="144970"/>
                </a:lnTo>
                <a:lnTo>
                  <a:pt x="6473660" y="144970"/>
                </a:lnTo>
                <a:lnTo>
                  <a:pt x="6473660" y="144411"/>
                </a:lnTo>
                <a:close/>
              </a:path>
              <a:path w="9144000" h="398779">
                <a:moveTo>
                  <a:pt x="6473660" y="122542"/>
                </a:moveTo>
                <a:lnTo>
                  <a:pt x="6473025" y="122542"/>
                </a:lnTo>
                <a:lnTo>
                  <a:pt x="6472301" y="121983"/>
                </a:lnTo>
                <a:lnTo>
                  <a:pt x="6470929" y="121983"/>
                </a:lnTo>
                <a:lnTo>
                  <a:pt x="6468199" y="121412"/>
                </a:lnTo>
                <a:lnTo>
                  <a:pt x="6469570" y="122542"/>
                </a:lnTo>
                <a:lnTo>
                  <a:pt x="6470294" y="123101"/>
                </a:lnTo>
                <a:lnTo>
                  <a:pt x="6473025" y="123101"/>
                </a:lnTo>
                <a:lnTo>
                  <a:pt x="6473025" y="123659"/>
                </a:lnTo>
                <a:lnTo>
                  <a:pt x="6473660" y="123659"/>
                </a:lnTo>
                <a:lnTo>
                  <a:pt x="6473660" y="122542"/>
                </a:lnTo>
                <a:close/>
              </a:path>
              <a:path w="9144000" h="398779">
                <a:moveTo>
                  <a:pt x="6737286" y="70942"/>
                </a:moveTo>
                <a:lnTo>
                  <a:pt x="6735191" y="63080"/>
                </a:lnTo>
                <a:lnTo>
                  <a:pt x="6732460" y="65887"/>
                </a:lnTo>
                <a:lnTo>
                  <a:pt x="6731825" y="67564"/>
                </a:lnTo>
                <a:lnTo>
                  <a:pt x="6731101" y="69253"/>
                </a:lnTo>
                <a:lnTo>
                  <a:pt x="6731101" y="70942"/>
                </a:lnTo>
                <a:lnTo>
                  <a:pt x="6731825" y="71501"/>
                </a:lnTo>
                <a:lnTo>
                  <a:pt x="6733197" y="72059"/>
                </a:lnTo>
                <a:lnTo>
                  <a:pt x="6733832" y="72618"/>
                </a:lnTo>
                <a:lnTo>
                  <a:pt x="6737286" y="70942"/>
                </a:lnTo>
                <a:close/>
              </a:path>
              <a:path w="9144000" h="398779">
                <a:moveTo>
                  <a:pt x="6786448" y="27749"/>
                </a:moveTo>
                <a:lnTo>
                  <a:pt x="6785076" y="27190"/>
                </a:lnTo>
                <a:lnTo>
                  <a:pt x="6784353" y="27749"/>
                </a:lnTo>
                <a:lnTo>
                  <a:pt x="6783718" y="29425"/>
                </a:lnTo>
                <a:lnTo>
                  <a:pt x="6784353" y="29425"/>
                </a:lnTo>
                <a:lnTo>
                  <a:pt x="6784353" y="29984"/>
                </a:lnTo>
                <a:lnTo>
                  <a:pt x="6785076" y="29984"/>
                </a:lnTo>
                <a:lnTo>
                  <a:pt x="6785724" y="29425"/>
                </a:lnTo>
                <a:lnTo>
                  <a:pt x="6786448" y="28867"/>
                </a:lnTo>
                <a:lnTo>
                  <a:pt x="6786448" y="27749"/>
                </a:lnTo>
                <a:close/>
              </a:path>
              <a:path w="9144000" h="398779">
                <a:moveTo>
                  <a:pt x="6801472" y="38963"/>
                </a:moveTo>
                <a:lnTo>
                  <a:pt x="6799377" y="38963"/>
                </a:lnTo>
                <a:lnTo>
                  <a:pt x="6799377" y="40081"/>
                </a:lnTo>
                <a:lnTo>
                  <a:pt x="6798742" y="40081"/>
                </a:lnTo>
                <a:lnTo>
                  <a:pt x="6798742" y="41770"/>
                </a:lnTo>
                <a:lnTo>
                  <a:pt x="6799377" y="41770"/>
                </a:lnTo>
                <a:lnTo>
                  <a:pt x="6799377" y="42887"/>
                </a:lnTo>
                <a:lnTo>
                  <a:pt x="6800736" y="42887"/>
                </a:lnTo>
                <a:lnTo>
                  <a:pt x="6800736" y="40652"/>
                </a:lnTo>
                <a:lnTo>
                  <a:pt x="6801472" y="38963"/>
                </a:lnTo>
                <a:close/>
              </a:path>
              <a:path w="9144000" h="398779">
                <a:moveTo>
                  <a:pt x="6803466" y="88328"/>
                </a:moveTo>
                <a:lnTo>
                  <a:pt x="6801472" y="82156"/>
                </a:lnTo>
                <a:lnTo>
                  <a:pt x="6796011" y="90563"/>
                </a:lnTo>
                <a:lnTo>
                  <a:pt x="6792544" y="91694"/>
                </a:lnTo>
                <a:lnTo>
                  <a:pt x="6796011" y="92252"/>
                </a:lnTo>
                <a:lnTo>
                  <a:pt x="6799377" y="90563"/>
                </a:lnTo>
                <a:lnTo>
                  <a:pt x="6803466" y="88328"/>
                </a:lnTo>
                <a:close/>
              </a:path>
              <a:path w="9144000" h="398779">
                <a:moveTo>
                  <a:pt x="6831508" y="54114"/>
                </a:moveTo>
                <a:lnTo>
                  <a:pt x="6830784" y="52984"/>
                </a:lnTo>
                <a:lnTo>
                  <a:pt x="6829412" y="51866"/>
                </a:lnTo>
                <a:lnTo>
                  <a:pt x="6828053" y="51866"/>
                </a:lnTo>
                <a:lnTo>
                  <a:pt x="6828053" y="55791"/>
                </a:lnTo>
                <a:lnTo>
                  <a:pt x="6829412" y="56908"/>
                </a:lnTo>
                <a:lnTo>
                  <a:pt x="6830784" y="56349"/>
                </a:lnTo>
                <a:lnTo>
                  <a:pt x="6831508" y="54114"/>
                </a:lnTo>
                <a:close/>
              </a:path>
              <a:path w="9144000" h="398779">
                <a:moveTo>
                  <a:pt x="6832867" y="40652"/>
                </a:moveTo>
                <a:lnTo>
                  <a:pt x="6832143" y="37846"/>
                </a:lnTo>
                <a:lnTo>
                  <a:pt x="6831508" y="37287"/>
                </a:lnTo>
                <a:lnTo>
                  <a:pt x="6830784" y="39522"/>
                </a:lnTo>
                <a:lnTo>
                  <a:pt x="6830136" y="40652"/>
                </a:lnTo>
                <a:lnTo>
                  <a:pt x="6831508" y="41211"/>
                </a:lnTo>
                <a:lnTo>
                  <a:pt x="6832867" y="40652"/>
                </a:lnTo>
                <a:close/>
              </a:path>
              <a:path w="9144000" h="398779">
                <a:moveTo>
                  <a:pt x="6832867" y="29425"/>
                </a:moveTo>
                <a:lnTo>
                  <a:pt x="6832143" y="28867"/>
                </a:lnTo>
                <a:lnTo>
                  <a:pt x="6832143" y="29425"/>
                </a:lnTo>
                <a:lnTo>
                  <a:pt x="6831508" y="29984"/>
                </a:lnTo>
                <a:lnTo>
                  <a:pt x="6832143" y="31115"/>
                </a:lnTo>
                <a:lnTo>
                  <a:pt x="6832867" y="31115"/>
                </a:lnTo>
                <a:lnTo>
                  <a:pt x="6832867" y="29425"/>
                </a:lnTo>
                <a:close/>
              </a:path>
              <a:path w="9144000" h="398779">
                <a:moveTo>
                  <a:pt x="6841731" y="334378"/>
                </a:moveTo>
                <a:lnTo>
                  <a:pt x="6841045" y="334378"/>
                </a:lnTo>
                <a:lnTo>
                  <a:pt x="6841731" y="335064"/>
                </a:lnTo>
                <a:lnTo>
                  <a:pt x="6841731" y="334378"/>
                </a:lnTo>
                <a:close/>
              </a:path>
              <a:path w="9144000" h="398779">
                <a:moveTo>
                  <a:pt x="6844436" y="42887"/>
                </a:moveTo>
                <a:lnTo>
                  <a:pt x="6843801" y="42329"/>
                </a:lnTo>
                <a:lnTo>
                  <a:pt x="6842430" y="43446"/>
                </a:lnTo>
                <a:lnTo>
                  <a:pt x="6841706" y="43446"/>
                </a:lnTo>
                <a:lnTo>
                  <a:pt x="6841706" y="46253"/>
                </a:lnTo>
                <a:lnTo>
                  <a:pt x="6843801" y="46253"/>
                </a:lnTo>
                <a:lnTo>
                  <a:pt x="6844436" y="45694"/>
                </a:lnTo>
                <a:lnTo>
                  <a:pt x="6844436" y="42887"/>
                </a:lnTo>
                <a:close/>
              </a:path>
              <a:path w="9144000" h="398779">
                <a:moveTo>
                  <a:pt x="6846202" y="363270"/>
                </a:moveTo>
                <a:lnTo>
                  <a:pt x="6844919" y="361886"/>
                </a:lnTo>
                <a:lnTo>
                  <a:pt x="6844309" y="361200"/>
                </a:lnTo>
                <a:lnTo>
                  <a:pt x="6841731" y="361200"/>
                </a:lnTo>
                <a:lnTo>
                  <a:pt x="6841731" y="360514"/>
                </a:lnTo>
                <a:lnTo>
                  <a:pt x="6841045" y="360514"/>
                </a:lnTo>
                <a:lnTo>
                  <a:pt x="6841045" y="361886"/>
                </a:lnTo>
                <a:lnTo>
                  <a:pt x="6841731" y="361886"/>
                </a:lnTo>
                <a:lnTo>
                  <a:pt x="6842341" y="362572"/>
                </a:lnTo>
                <a:lnTo>
                  <a:pt x="6843623" y="362572"/>
                </a:lnTo>
                <a:lnTo>
                  <a:pt x="6846202" y="363270"/>
                </a:lnTo>
                <a:close/>
              </a:path>
              <a:path w="9144000" h="398779">
                <a:moveTo>
                  <a:pt x="6846887" y="371525"/>
                </a:moveTo>
                <a:lnTo>
                  <a:pt x="6844309" y="370827"/>
                </a:lnTo>
                <a:lnTo>
                  <a:pt x="6842341" y="370827"/>
                </a:lnTo>
                <a:lnTo>
                  <a:pt x="6843027" y="371525"/>
                </a:lnTo>
                <a:lnTo>
                  <a:pt x="6842341" y="372211"/>
                </a:lnTo>
                <a:lnTo>
                  <a:pt x="6843027" y="372910"/>
                </a:lnTo>
                <a:lnTo>
                  <a:pt x="6844919" y="372910"/>
                </a:lnTo>
                <a:lnTo>
                  <a:pt x="6844919" y="374281"/>
                </a:lnTo>
                <a:lnTo>
                  <a:pt x="6844309" y="374281"/>
                </a:lnTo>
                <a:lnTo>
                  <a:pt x="6843623" y="374967"/>
                </a:lnTo>
                <a:lnTo>
                  <a:pt x="6846202" y="374967"/>
                </a:lnTo>
                <a:lnTo>
                  <a:pt x="6846887" y="374281"/>
                </a:lnTo>
                <a:lnTo>
                  <a:pt x="6846887" y="371525"/>
                </a:lnTo>
                <a:close/>
              </a:path>
              <a:path w="9144000" h="398779">
                <a:moveTo>
                  <a:pt x="6847306" y="74866"/>
                </a:moveTo>
                <a:lnTo>
                  <a:pt x="6846176" y="74866"/>
                </a:lnTo>
                <a:lnTo>
                  <a:pt x="6846532" y="75425"/>
                </a:lnTo>
                <a:lnTo>
                  <a:pt x="6847306" y="74866"/>
                </a:lnTo>
                <a:close/>
              </a:path>
              <a:path w="9144000" h="398779">
                <a:moveTo>
                  <a:pt x="6847497" y="6197"/>
                </a:moveTo>
                <a:lnTo>
                  <a:pt x="6844309" y="4140"/>
                </a:lnTo>
                <a:lnTo>
                  <a:pt x="6839153" y="4140"/>
                </a:lnTo>
                <a:lnTo>
                  <a:pt x="6839750" y="6197"/>
                </a:lnTo>
                <a:lnTo>
                  <a:pt x="6841045" y="6883"/>
                </a:lnTo>
                <a:lnTo>
                  <a:pt x="6843027" y="6883"/>
                </a:lnTo>
                <a:lnTo>
                  <a:pt x="6840448" y="7569"/>
                </a:lnTo>
                <a:lnTo>
                  <a:pt x="6843027" y="11010"/>
                </a:lnTo>
                <a:lnTo>
                  <a:pt x="6841731" y="12395"/>
                </a:lnTo>
                <a:lnTo>
                  <a:pt x="6841045" y="12395"/>
                </a:lnTo>
                <a:lnTo>
                  <a:pt x="6841045" y="17894"/>
                </a:lnTo>
                <a:lnTo>
                  <a:pt x="6844919" y="15824"/>
                </a:lnTo>
                <a:lnTo>
                  <a:pt x="6845605" y="8940"/>
                </a:lnTo>
                <a:lnTo>
                  <a:pt x="6843623" y="6883"/>
                </a:lnTo>
                <a:lnTo>
                  <a:pt x="6846202" y="6883"/>
                </a:lnTo>
                <a:lnTo>
                  <a:pt x="6847497" y="6197"/>
                </a:lnTo>
                <a:close/>
              </a:path>
              <a:path w="9144000" h="398779">
                <a:moveTo>
                  <a:pt x="6850075" y="346062"/>
                </a:moveTo>
                <a:lnTo>
                  <a:pt x="6849478" y="345376"/>
                </a:lnTo>
                <a:lnTo>
                  <a:pt x="6849478" y="346062"/>
                </a:lnTo>
                <a:lnTo>
                  <a:pt x="6850075" y="346062"/>
                </a:lnTo>
                <a:close/>
              </a:path>
              <a:path w="9144000" h="398779">
                <a:moveTo>
                  <a:pt x="6850761" y="343319"/>
                </a:moveTo>
                <a:lnTo>
                  <a:pt x="6846202" y="343319"/>
                </a:lnTo>
                <a:lnTo>
                  <a:pt x="6847497" y="344004"/>
                </a:lnTo>
                <a:lnTo>
                  <a:pt x="6849478" y="344690"/>
                </a:lnTo>
                <a:lnTo>
                  <a:pt x="6849478" y="345376"/>
                </a:lnTo>
                <a:lnTo>
                  <a:pt x="6850075" y="344690"/>
                </a:lnTo>
                <a:lnTo>
                  <a:pt x="6850761" y="344004"/>
                </a:lnTo>
                <a:lnTo>
                  <a:pt x="6850761" y="343319"/>
                </a:lnTo>
                <a:close/>
              </a:path>
              <a:path w="9144000" h="398779">
                <a:moveTo>
                  <a:pt x="6853987" y="38404"/>
                </a:moveTo>
                <a:lnTo>
                  <a:pt x="6852628" y="37846"/>
                </a:lnTo>
                <a:lnTo>
                  <a:pt x="6853352" y="40652"/>
                </a:lnTo>
                <a:lnTo>
                  <a:pt x="6851256" y="42329"/>
                </a:lnTo>
                <a:lnTo>
                  <a:pt x="6853352" y="44018"/>
                </a:lnTo>
                <a:lnTo>
                  <a:pt x="6853352" y="41211"/>
                </a:lnTo>
                <a:lnTo>
                  <a:pt x="6853987" y="38404"/>
                </a:lnTo>
                <a:close/>
              </a:path>
              <a:path w="9144000" h="398779">
                <a:moveTo>
                  <a:pt x="6855917" y="337807"/>
                </a:moveTo>
                <a:lnTo>
                  <a:pt x="6855231" y="337121"/>
                </a:lnTo>
                <a:lnTo>
                  <a:pt x="6854634" y="336435"/>
                </a:lnTo>
                <a:lnTo>
                  <a:pt x="6852653" y="335749"/>
                </a:lnTo>
                <a:lnTo>
                  <a:pt x="6852653" y="337807"/>
                </a:lnTo>
                <a:lnTo>
                  <a:pt x="6852056" y="337807"/>
                </a:lnTo>
                <a:lnTo>
                  <a:pt x="6852056" y="338493"/>
                </a:lnTo>
                <a:lnTo>
                  <a:pt x="6851370" y="339178"/>
                </a:lnTo>
                <a:lnTo>
                  <a:pt x="6852653" y="339178"/>
                </a:lnTo>
                <a:lnTo>
                  <a:pt x="6855231" y="339877"/>
                </a:lnTo>
                <a:lnTo>
                  <a:pt x="6855231" y="338493"/>
                </a:lnTo>
                <a:lnTo>
                  <a:pt x="6854634" y="338493"/>
                </a:lnTo>
                <a:lnTo>
                  <a:pt x="6855231" y="337807"/>
                </a:lnTo>
                <a:lnTo>
                  <a:pt x="6855917" y="337807"/>
                </a:lnTo>
                <a:close/>
              </a:path>
              <a:path w="9144000" h="398779">
                <a:moveTo>
                  <a:pt x="6856527" y="381850"/>
                </a:moveTo>
                <a:lnTo>
                  <a:pt x="6855917" y="380466"/>
                </a:lnTo>
                <a:lnTo>
                  <a:pt x="6855917" y="379095"/>
                </a:lnTo>
                <a:lnTo>
                  <a:pt x="6853339" y="380466"/>
                </a:lnTo>
                <a:lnTo>
                  <a:pt x="6853339" y="381850"/>
                </a:lnTo>
                <a:lnTo>
                  <a:pt x="6856527" y="381850"/>
                </a:lnTo>
                <a:close/>
              </a:path>
              <a:path w="9144000" h="398779">
                <a:moveTo>
                  <a:pt x="6857809" y="360514"/>
                </a:moveTo>
                <a:lnTo>
                  <a:pt x="6857212" y="359829"/>
                </a:lnTo>
                <a:lnTo>
                  <a:pt x="6857212" y="359143"/>
                </a:lnTo>
                <a:lnTo>
                  <a:pt x="6856527" y="358457"/>
                </a:lnTo>
                <a:lnTo>
                  <a:pt x="6855231" y="358457"/>
                </a:lnTo>
                <a:lnTo>
                  <a:pt x="6854634" y="359143"/>
                </a:lnTo>
                <a:lnTo>
                  <a:pt x="6853949" y="359143"/>
                </a:lnTo>
                <a:lnTo>
                  <a:pt x="6853339" y="358457"/>
                </a:lnTo>
                <a:lnTo>
                  <a:pt x="6852056" y="357085"/>
                </a:lnTo>
                <a:lnTo>
                  <a:pt x="6852056" y="356387"/>
                </a:lnTo>
                <a:lnTo>
                  <a:pt x="6850075" y="357771"/>
                </a:lnTo>
                <a:lnTo>
                  <a:pt x="6850761" y="359829"/>
                </a:lnTo>
                <a:lnTo>
                  <a:pt x="6852653" y="361886"/>
                </a:lnTo>
                <a:lnTo>
                  <a:pt x="6853949" y="361886"/>
                </a:lnTo>
                <a:lnTo>
                  <a:pt x="6853949" y="361200"/>
                </a:lnTo>
                <a:lnTo>
                  <a:pt x="6856527" y="361200"/>
                </a:lnTo>
                <a:lnTo>
                  <a:pt x="6857809" y="360514"/>
                </a:lnTo>
                <a:close/>
              </a:path>
              <a:path w="9144000" h="398779">
                <a:moveTo>
                  <a:pt x="6858089" y="75984"/>
                </a:moveTo>
                <a:lnTo>
                  <a:pt x="6851993" y="77114"/>
                </a:lnTo>
                <a:lnTo>
                  <a:pt x="6849262" y="80467"/>
                </a:lnTo>
                <a:lnTo>
                  <a:pt x="6843065" y="84963"/>
                </a:lnTo>
                <a:lnTo>
                  <a:pt x="6847167" y="83832"/>
                </a:lnTo>
                <a:lnTo>
                  <a:pt x="6858089" y="83273"/>
                </a:lnTo>
                <a:lnTo>
                  <a:pt x="6858089" y="75984"/>
                </a:lnTo>
                <a:close/>
              </a:path>
              <a:path w="9144000" h="398779">
                <a:moveTo>
                  <a:pt x="6858813" y="67564"/>
                </a:moveTo>
                <a:lnTo>
                  <a:pt x="6856082" y="60274"/>
                </a:lnTo>
                <a:lnTo>
                  <a:pt x="6846532" y="68694"/>
                </a:lnTo>
                <a:lnTo>
                  <a:pt x="6844436" y="72059"/>
                </a:lnTo>
                <a:lnTo>
                  <a:pt x="6851256" y="72059"/>
                </a:lnTo>
                <a:lnTo>
                  <a:pt x="6854723" y="72059"/>
                </a:lnTo>
                <a:lnTo>
                  <a:pt x="6858813" y="70942"/>
                </a:lnTo>
                <a:lnTo>
                  <a:pt x="6858813" y="67564"/>
                </a:lnTo>
                <a:close/>
              </a:path>
              <a:path w="9144000" h="398779">
                <a:moveTo>
                  <a:pt x="6859105" y="18580"/>
                </a:moveTo>
                <a:lnTo>
                  <a:pt x="6856527" y="17195"/>
                </a:lnTo>
                <a:lnTo>
                  <a:pt x="6856527" y="19265"/>
                </a:lnTo>
                <a:lnTo>
                  <a:pt x="6857809" y="18580"/>
                </a:lnTo>
                <a:lnTo>
                  <a:pt x="6859105" y="18580"/>
                </a:lnTo>
                <a:close/>
              </a:path>
              <a:path w="9144000" h="398779">
                <a:moveTo>
                  <a:pt x="6861543" y="59715"/>
                </a:moveTo>
                <a:lnTo>
                  <a:pt x="6860184" y="57480"/>
                </a:lnTo>
                <a:lnTo>
                  <a:pt x="6858813" y="57480"/>
                </a:lnTo>
                <a:lnTo>
                  <a:pt x="6857454" y="58039"/>
                </a:lnTo>
                <a:lnTo>
                  <a:pt x="6857454" y="59715"/>
                </a:lnTo>
                <a:lnTo>
                  <a:pt x="6858089" y="62522"/>
                </a:lnTo>
                <a:lnTo>
                  <a:pt x="6861543" y="59715"/>
                </a:lnTo>
                <a:close/>
              </a:path>
              <a:path w="9144000" h="398779">
                <a:moveTo>
                  <a:pt x="6862369" y="379780"/>
                </a:moveTo>
                <a:lnTo>
                  <a:pt x="6861683" y="378396"/>
                </a:lnTo>
                <a:lnTo>
                  <a:pt x="6859105" y="378396"/>
                </a:lnTo>
                <a:lnTo>
                  <a:pt x="6858508" y="379095"/>
                </a:lnTo>
                <a:lnTo>
                  <a:pt x="6857809" y="380466"/>
                </a:lnTo>
                <a:lnTo>
                  <a:pt x="6857809" y="381850"/>
                </a:lnTo>
                <a:lnTo>
                  <a:pt x="6861086" y="382536"/>
                </a:lnTo>
                <a:lnTo>
                  <a:pt x="6862369" y="379780"/>
                </a:lnTo>
                <a:close/>
              </a:path>
              <a:path w="9144000" h="398779">
                <a:moveTo>
                  <a:pt x="6862369" y="376339"/>
                </a:moveTo>
                <a:lnTo>
                  <a:pt x="6858508" y="375653"/>
                </a:lnTo>
                <a:lnTo>
                  <a:pt x="6857809" y="377024"/>
                </a:lnTo>
                <a:lnTo>
                  <a:pt x="6859791" y="377024"/>
                </a:lnTo>
                <a:lnTo>
                  <a:pt x="6859791" y="377710"/>
                </a:lnTo>
                <a:lnTo>
                  <a:pt x="6860400" y="377710"/>
                </a:lnTo>
                <a:lnTo>
                  <a:pt x="6861086" y="377024"/>
                </a:lnTo>
                <a:lnTo>
                  <a:pt x="6862369" y="377024"/>
                </a:lnTo>
                <a:lnTo>
                  <a:pt x="6862369" y="376339"/>
                </a:lnTo>
                <a:close/>
              </a:path>
              <a:path w="9144000" h="398779">
                <a:moveTo>
                  <a:pt x="6864921" y="33921"/>
                </a:moveTo>
                <a:lnTo>
                  <a:pt x="6862915" y="33921"/>
                </a:lnTo>
                <a:lnTo>
                  <a:pt x="6862813" y="33324"/>
                </a:lnTo>
                <a:lnTo>
                  <a:pt x="6862712" y="33858"/>
                </a:lnTo>
                <a:lnTo>
                  <a:pt x="6862750" y="33312"/>
                </a:lnTo>
                <a:lnTo>
                  <a:pt x="6860819" y="32791"/>
                </a:lnTo>
                <a:lnTo>
                  <a:pt x="6860819" y="35039"/>
                </a:lnTo>
                <a:lnTo>
                  <a:pt x="6861848" y="36309"/>
                </a:lnTo>
                <a:lnTo>
                  <a:pt x="6861543" y="37287"/>
                </a:lnTo>
                <a:lnTo>
                  <a:pt x="6863550" y="36715"/>
                </a:lnTo>
                <a:lnTo>
                  <a:pt x="6864921" y="36715"/>
                </a:lnTo>
                <a:lnTo>
                  <a:pt x="6864921" y="33921"/>
                </a:lnTo>
                <a:close/>
              </a:path>
              <a:path w="9144000" h="398779">
                <a:moveTo>
                  <a:pt x="6866280" y="44577"/>
                </a:moveTo>
                <a:lnTo>
                  <a:pt x="6864921" y="44018"/>
                </a:lnTo>
                <a:lnTo>
                  <a:pt x="6863550" y="45135"/>
                </a:lnTo>
                <a:lnTo>
                  <a:pt x="6862915" y="45135"/>
                </a:lnTo>
                <a:lnTo>
                  <a:pt x="6862191" y="47942"/>
                </a:lnTo>
                <a:lnTo>
                  <a:pt x="6862915" y="48501"/>
                </a:lnTo>
                <a:lnTo>
                  <a:pt x="6862915" y="51308"/>
                </a:lnTo>
                <a:lnTo>
                  <a:pt x="6863550" y="51308"/>
                </a:lnTo>
                <a:lnTo>
                  <a:pt x="6864274" y="51866"/>
                </a:lnTo>
                <a:lnTo>
                  <a:pt x="6864921" y="49060"/>
                </a:lnTo>
                <a:lnTo>
                  <a:pt x="6865645" y="47383"/>
                </a:lnTo>
                <a:lnTo>
                  <a:pt x="6866280" y="44577"/>
                </a:lnTo>
                <a:close/>
              </a:path>
              <a:path w="9144000" h="398779">
                <a:moveTo>
                  <a:pt x="6867004" y="61404"/>
                </a:moveTo>
                <a:lnTo>
                  <a:pt x="6865645" y="60833"/>
                </a:lnTo>
                <a:lnTo>
                  <a:pt x="6866280" y="58597"/>
                </a:lnTo>
                <a:lnTo>
                  <a:pt x="6863550" y="59715"/>
                </a:lnTo>
                <a:lnTo>
                  <a:pt x="6862915" y="61963"/>
                </a:lnTo>
                <a:lnTo>
                  <a:pt x="6862915" y="62522"/>
                </a:lnTo>
                <a:lnTo>
                  <a:pt x="6863550" y="63080"/>
                </a:lnTo>
                <a:lnTo>
                  <a:pt x="6862915" y="63652"/>
                </a:lnTo>
                <a:lnTo>
                  <a:pt x="6864274" y="64770"/>
                </a:lnTo>
                <a:lnTo>
                  <a:pt x="6864921" y="63652"/>
                </a:lnTo>
                <a:lnTo>
                  <a:pt x="6866280" y="63652"/>
                </a:lnTo>
                <a:lnTo>
                  <a:pt x="6867004" y="61404"/>
                </a:lnTo>
                <a:close/>
              </a:path>
              <a:path w="9144000" h="398779">
                <a:moveTo>
                  <a:pt x="6867538" y="16510"/>
                </a:moveTo>
                <a:lnTo>
                  <a:pt x="6864947" y="14452"/>
                </a:lnTo>
                <a:lnTo>
                  <a:pt x="6864261" y="11010"/>
                </a:lnTo>
                <a:lnTo>
                  <a:pt x="6859791" y="12395"/>
                </a:lnTo>
                <a:lnTo>
                  <a:pt x="6860400" y="15138"/>
                </a:lnTo>
                <a:lnTo>
                  <a:pt x="6863664" y="15138"/>
                </a:lnTo>
                <a:lnTo>
                  <a:pt x="6864261" y="17894"/>
                </a:lnTo>
                <a:lnTo>
                  <a:pt x="6864947" y="17195"/>
                </a:lnTo>
                <a:lnTo>
                  <a:pt x="6865556" y="16510"/>
                </a:lnTo>
                <a:lnTo>
                  <a:pt x="6867538" y="16510"/>
                </a:lnTo>
                <a:close/>
              </a:path>
              <a:path w="9144000" h="398779">
                <a:moveTo>
                  <a:pt x="6869011" y="44577"/>
                </a:moveTo>
                <a:lnTo>
                  <a:pt x="6867652" y="44018"/>
                </a:lnTo>
                <a:lnTo>
                  <a:pt x="6867004" y="47383"/>
                </a:lnTo>
                <a:lnTo>
                  <a:pt x="6869011" y="47383"/>
                </a:lnTo>
                <a:lnTo>
                  <a:pt x="6869011" y="44577"/>
                </a:lnTo>
                <a:close/>
              </a:path>
              <a:path w="9144000" h="398779">
                <a:moveTo>
                  <a:pt x="6872440" y="366890"/>
                </a:moveTo>
                <a:lnTo>
                  <a:pt x="6872008" y="366026"/>
                </a:lnTo>
                <a:lnTo>
                  <a:pt x="6870116" y="367398"/>
                </a:lnTo>
                <a:lnTo>
                  <a:pt x="6872440" y="366890"/>
                </a:lnTo>
                <a:close/>
              </a:path>
              <a:path w="9144000" h="398779">
                <a:moveTo>
                  <a:pt x="6873113" y="28867"/>
                </a:moveTo>
                <a:lnTo>
                  <a:pt x="6871106" y="27190"/>
                </a:lnTo>
                <a:lnTo>
                  <a:pt x="6870382" y="29984"/>
                </a:lnTo>
                <a:lnTo>
                  <a:pt x="6873113" y="28867"/>
                </a:lnTo>
                <a:close/>
              </a:path>
              <a:path w="9144000" h="398779">
                <a:moveTo>
                  <a:pt x="6873291" y="366712"/>
                </a:moveTo>
                <a:lnTo>
                  <a:pt x="6872440" y="366890"/>
                </a:lnTo>
                <a:lnTo>
                  <a:pt x="6873291" y="366712"/>
                </a:lnTo>
                <a:close/>
              </a:path>
              <a:path w="9144000" h="398779">
                <a:moveTo>
                  <a:pt x="6874586" y="367398"/>
                </a:moveTo>
                <a:lnTo>
                  <a:pt x="6872694" y="367398"/>
                </a:lnTo>
                <a:lnTo>
                  <a:pt x="6872491" y="367004"/>
                </a:lnTo>
                <a:lnTo>
                  <a:pt x="6871398" y="367398"/>
                </a:lnTo>
                <a:lnTo>
                  <a:pt x="6870116" y="368084"/>
                </a:lnTo>
                <a:lnTo>
                  <a:pt x="6873291" y="368084"/>
                </a:lnTo>
                <a:lnTo>
                  <a:pt x="6874586" y="367398"/>
                </a:lnTo>
                <a:close/>
              </a:path>
              <a:path w="9144000" h="398779">
                <a:moveTo>
                  <a:pt x="6875869" y="368084"/>
                </a:moveTo>
                <a:lnTo>
                  <a:pt x="6873291" y="368084"/>
                </a:lnTo>
                <a:lnTo>
                  <a:pt x="6872008" y="368769"/>
                </a:lnTo>
                <a:lnTo>
                  <a:pt x="6875869" y="368769"/>
                </a:lnTo>
                <a:lnTo>
                  <a:pt x="6875869" y="368084"/>
                </a:lnTo>
                <a:close/>
              </a:path>
              <a:path w="9144000" h="398779">
                <a:moveTo>
                  <a:pt x="6877850" y="334378"/>
                </a:moveTo>
                <a:lnTo>
                  <a:pt x="6874586" y="334378"/>
                </a:lnTo>
                <a:lnTo>
                  <a:pt x="6874586" y="337121"/>
                </a:lnTo>
                <a:lnTo>
                  <a:pt x="6875272" y="337121"/>
                </a:lnTo>
                <a:lnTo>
                  <a:pt x="6875272" y="335749"/>
                </a:lnTo>
                <a:lnTo>
                  <a:pt x="6877850" y="336435"/>
                </a:lnTo>
                <a:lnTo>
                  <a:pt x="6877850" y="335749"/>
                </a:lnTo>
                <a:lnTo>
                  <a:pt x="6877850" y="334378"/>
                </a:lnTo>
                <a:close/>
              </a:path>
              <a:path w="9144000" h="398779">
                <a:moveTo>
                  <a:pt x="6878447" y="365340"/>
                </a:moveTo>
                <a:lnTo>
                  <a:pt x="6874586" y="367398"/>
                </a:lnTo>
                <a:lnTo>
                  <a:pt x="6875272" y="367398"/>
                </a:lnTo>
                <a:lnTo>
                  <a:pt x="6875869" y="368084"/>
                </a:lnTo>
                <a:lnTo>
                  <a:pt x="6877164" y="367398"/>
                </a:lnTo>
                <a:lnTo>
                  <a:pt x="6878447" y="367398"/>
                </a:lnTo>
                <a:lnTo>
                  <a:pt x="6877850" y="366026"/>
                </a:lnTo>
                <a:lnTo>
                  <a:pt x="6878447" y="365340"/>
                </a:lnTo>
                <a:close/>
              </a:path>
              <a:path w="9144000" h="398779">
                <a:moveTo>
                  <a:pt x="6879933" y="51308"/>
                </a:moveTo>
                <a:lnTo>
                  <a:pt x="6877939" y="47383"/>
                </a:lnTo>
                <a:lnTo>
                  <a:pt x="6875843" y="51866"/>
                </a:lnTo>
                <a:lnTo>
                  <a:pt x="6873837" y="52984"/>
                </a:lnTo>
                <a:lnTo>
                  <a:pt x="6875843" y="54114"/>
                </a:lnTo>
                <a:lnTo>
                  <a:pt x="6877939" y="52984"/>
                </a:lnTo>
                <a:lnTo>
                  <a:pt x="6879933" y="51308"/>
                </a:lnTo>
                <a:close/>
              </a:path>
              <a:path w="9144000" h="398779">
                <a:moveTo>
                  <a:pt x="6880428" y="19265"/>
                </a:moveTo>
                <a:lnTo>
                  <a:pt x="6879145" y="17894"/>
                </a:lnTo>
                <a:lnTo>
                  <a:pt x="6877164" y="17195"/>
                </a:lnTo>
                <a:lnTo>
                  <a:pt x="6873291" y="17894"/>
                </a:lnTo>
                <a:lnTo>
                  <a:pt x="6879145" y="22021"/>
                </a:lnTo>
                <a:lnTo>
                  <a:pt x="6880428" y="19964"/>
                </a:lnTo>
                <a:lnTo>
                  <a:pt x="6880428" y="19265"/>
                </a:lnTo>
                <a:close/>
              </a:path>
              <a:path w="9144000" h="398779">
                <a:moveTo>
                  <a:pt x="6881038" y="365340"/>
                </a:moveTo>
                <a:lnTo>
                  <a:pt x="6879145" y="366026"/>
                </a:lnTo>
                <a:lnTo>
                  <a:pt x="6881038" y="366433"/>
                </a:lnTo>
                <a:lnTo>
                  <a:pt x="6881038" y="365340"/>
                </a:lnTo>
                <a:close/>
              </a:path>
              <a:path w="9144000" h="398779">
                <a:moveTo>
                  <a:pt x="6881723" y="370827"/>
                </a:moveTo>
                <a:lnTo>
                  <a:pt x="6881038" y="370827"/>
                </a:lnTo>
                <a:lnTo>
                  <a:pt x="6881038" y="369455"/>
                </a:lnTo>
                <a:lnTo>
                  <a:pt x="6879742" y="369455"/>
                </a:lnTo>
                <a:lnTo>
                  <a:pt x="6877164" y="368769"/>
                </a:lnTo>
                <a:lnTo>
                  <a:pt x="6877164" y="370141"/>
                </a:lnTo>
                <a:lnTo>
                  <a:pt x="6877850" y="370141"/>
                </a:lnTo>
                <a:lnTo>
                  <a:pt x="6878447" y="370827"/>
                </a:lnTo>
                <a:lnTo>
                  <a:pt x="6879145" y="370827"/>
                </a:lnTo>
                <a:lnTo>
                  <a:pt x="6877850" y="371525"/>
                </a:lnTo>
                <a:lnTo>
                  <a:pt x="6879145" y="372211"/>
                </a:lnTo>
                <a:lnTo>
                  <a:pt x="6881723" y="372211"/>
                </a:lnTo>
                <a:lnTo>
                  <a:pt x="6881723" y="370827"/>
                </a:lnTo>
                <a:close/>
              </a:path>
              <a:path w="9144000" h="398779">
                <a:moveTo>
                  <a:pt x="6882320" y="366712"/>
                </a:moveTo>
                <a:lnTo>
                  <a:pt x="6881038" y="366433"/>
                </a:lnTo>
                <a:lnTo>
                  <a:pt x="6881038" y="366712"/>
                </a:lnTo>
                <a:lnTo>
                  <a:pt x="6882320" y="366712"/>
                </a:lnTo>
                <a:close/>
              </a:path>
              <a:path w="9144000" h="398779">
                <a:moveTo>
                  <a:pt x="6884759" y="31673"/>
                </a:moveTo>
                <a:lnTo>
                  <a:pt x="6874472" y="29984"/>
                </a:lnTo>
                <a:lnTo>
                  <a:pt x="6873126" y="28867"/>
                </a:lnTo>
                <a:lnTo>
                  <a:pt x="6873113" y="31115"/>
                </a:lnTo>
                <a:lnTo>
                  <a:pt x="6872478" y="30556"/>
                </a:lnTo>
                <a:lnTo>
                  <a:pt x="6871106" y="30556"/>
                </a:lnTo>
                <a:lnTo>
                  <a:pt x="6871424" y="31115"/>
                </a:lnTo>
                <a:lnTo>
                  <a:pt x="6871741" y="31673"/>
                </a:lnTo>
                <a:lnTo>
                  <a:pt x="6872478" y="32791"/>
                </a:lnTo>
                <a:lnTo>
                  <a:pt x="6872478" y="33921"/>
                </a:lnTo>
                <a:lnTo>
                  <a:pt x="6871106" y="33921"/>
                </a:lnTo>
                <a:lnTo>
                  <a:pt x="6869735" y="30556"/>
                </a:lnTo>
                <a:lnTo>
                  <a:pt x="6869011" y="33921"/>
                </a:lnTo>
                <a:lnTo>
                  <a:pt x="6867652" y="33350"/>
                </a:lnTo>
                <a:lnTo>
                  <a:pt x="6867652" y="33921"/>
                </a:lnTo>
                <a:lnTo>
                  <a:pt x="6867652" y="34480"/>
                </a:lnTo>
                <a:lnTo>
                  <a:pt x="6867652" y="37287"/>
                </a:lnTo>
                <a:lnTo>
                  <a:pt x="6869011" y="37287"/>
                </a:lnTo>
                <a:lnTo>
                  <a:pt x="6869011" y="36156"/>
                </a:lnTo>
                <a:lnTo>
                  <a:pt x="6869735" y="35598"/>
                </a:lnTo>
                <a:lnTo>
                  <a:pt x="6869735" y="34480"/>
                </a:lnTo>
                <a:lnTo>
                  <a:pt x="6870382" y="34480"/>
                </a:lnTo>
                <a:lnTo>
                  <a:pt x="6871741" y="35598"/>
                </a:lnTo>
                <a:lnTo>
                  <a:pt x="6871741" y="38404"/>
                </a:lnTo>
                <a:lnTo>
                  <a:pt x="6874472" y="41211"/>
                </a:lnTo>
                <a:lnTo>
                  <a:pt x="6874472" y="46812"/>
                </a:lnTo>
                <a:lnTo>
                  <a:pt x="6879933" y="47383"/>
                </a:lnTo>
                <a:lnTo>
                  <a:pt x="6880669" y="44018"/>
                </a:lnTo>
                <a:lnTo>
                  <a:pt x="6882663" y="44018"/>
                </a:lnTo>
                <a:lnTo>
                  <a:pt x="6883400" y="41211"/>
                </a:lnTo>
                <a:lnTo>
                  <a:pt x="6884759" y="31673"/>
                </a:lnTo>
                <a:close/>
              </a:path>
              <a:path w="9144000" h="398779">
                <a:moveTo>
                  <a:pt x="6886130" y="36156"/>
                </a:moveTo>
                <a:lnTo>
                  <a:pt x="6885394" y="36156"/>
                </a:lnTo>
                <a:lnTo>
                  <a:pt x="6884759" y="35598"/>
                </a:lnTo>
                <a:lnTo>
                  <a:pt x="6884759" y="36715"/>
                </a:lnTo>
                <a:lnTo>
                  <a:pt x="6884035" y="37287"/>
                </a:lnTo>
                <a:lnTo>
                  <a:pt x="6884759" y="38963"/>
                </a:lnTo>
                <a:lnTo>
                  <a:pt x="6885394" y="38963"/>
                </a:lnTo>
                <a:lnTo>
                  <a:pt x="6885394" y="39522"/>
                </a:lnTo>
                <a:lnTo>
                  <a:pt x="6886130" y="38963"/>
                </a:lnTo>
                <a:lnTo>
                  <a:pt x="6886130" y="36156"/>
                </a:lnTo>
                <a:close/>
              </a:path>
              <a:path w="9144000" h="398779">
                <a:moveTo>
                  <a:pt x="6886880" y="335749"/>
                </a:moveTo>
                <a:lnTo>
                  <a:pt x="6886194" y="335064"/>
                </a:lnTo>
                <a:lnTo>
                  <a:pt x="6884302" y="335064"/>
                </a:lnTo>
                <a:lnTo>
                  <a:pt x="6883616" y="335749"/>
                </a:lnTo>
                <a:lnTo>
                  <a:pt x="6884898" y="337121"/>
                </a:lnTo>
                <a:lnTo>
                  <a:pt x="6886880" y="337121"/>
                </a:lnTo>
                <a:lnTo>
                  <a:pt x="6886880" y="335749"/>
                </a:lnTo>
                <a:close/>
              </a:path>
              <a:path w="9144000" h="398779">
                <a:moveTo>
                  <a:pt x="6888175" y="13766"/>
                </a:moveTo>
                <a:lnTo>
                  <a:pt x="6884302" y="13081"/>
                </a:lnTo>
                <a:lnTo>
                  <a:pt x="6881723" y="13081"/>
                </a:lnTo>
                <a:lnTo>
                  <a:pt x="6880428" y="16510"/>
                </a:lnTo>
                <a:lnTo>
                  <a:pt x="6881723" y="17195"/>
                </a:lnTo>
                <a:lnTo>
                  <a:pt x="6883006" y="17195"/>
                </a:lnTo>
                <a:lnTo>
                  <a:pt x="6884302" y="17894"/>
                </a:lnTo>
                <a:lnTo>
                  <a:pt x="6885597" y="17195"/>
                </a:lnTo>
                <a:lnTo>
                  <a:pt x="6886880" y="15138"/>
                </a:lnTo>
                <a:lnTo>
                  <a:pt x="6888175" y="13766"/>
                </a:lnTo>
                <a:close/>
              </a:path>
              <a:path w="9144000" h="398779">
                <a:moveTo>
                  <a:pt x="6888175" y="12395"/>
                </a:moveTo>
                <a:lnTo>
                  <a:pt x="6887477" y="11709"/>
                </a:lnTo>
                <a:lnTo>
                  <a:pt x="6886829" y="11010"/>
                </a:lnTo>
                <a:lnTo>
                  <a:pt x="6886194" y="10325"/>
                </a:lnTo>
                <a:lnTo>
                  <a:pt x="6885597" y="11010"/>
                </a:lnTo>
                <a:lnTo>
                  <a:pt x="6884302" y="9639"/>
                </a:lnTo>
                <a:lnTo>
                  <a:pt x="6882320" y="11010"/>
                </a:lnTo>
                <a:lnTo>
                  <a:pt x="6883006" y="11709"/>
                </a:lnTo>
                <a:lnTo>
                  <a:pt x="6885597" y="13081"/>
                </a:lnTo>
                <a:lnTo>
                  <a:pt x="6886880" y="13081"/>
                </a:lnTo>
                <a:lnTo>
                  <a:pt x="6888175" y="12395"/>
                </a:lnTo>
                <a:close/>
              </a:path>
              <a:path w="9144000" h="398779">
                <a:moveTo>
                  <a:pt x="6894322" y="61963"/>
                </a:moveTo>
                <a:lnTo>
                  <a:pt x="6892950" y="61404"/>
                </a:lnTo>
                <a:lnTo>
                  <a:pt x="6892950" y="59715"/>
                </a:lnTo>
                <a:lnTo>
                  <a:pt x="6891591" y="60274"/>
                </a:lnTo>
                <a:lnTo>
                  <a:pt x="6890220" y="60274"/>
                </a:lnTo>
                <a:lnTo>
                  <a:pt x="6889496" y="62522"/>
                </a:lnTo>
                <a:lnTo>
                  <a:pt x="6889496" y="65328"/>
                </a:lnTo>
                <a:lnTo>
                  <a:pt x="6892226" y="65328"/>
                </a:lnTo>
                <a:lnTo>
                  <a:pt x="6893585" y="64211"/>
                </a:lnTo>
                <a:lnTo>
                  <a:pt x="6894322" y="61963"/>
                </a:lnTo>
                <a:close/>
              </a:path>
              <a:path w="9144000" h="398779">
                <a:moveTo>
                  <a:pt x="6895909" y="17195"/>
                </a:moveTo>
                <a:lnTo>
                  <a:pt x="6893331" y="15824"/>
                </a:lnTo>
                <a:lnTo>
                  <a:pt x="6891350" y="17195"/>
                </a:lnTo>
                <a:lnTo>
                  <a:pt x="6888772" y="16510"/>
                </a:lnTo>
                <a:lnTo>
                  <a:pt x="6894627" y="19964"/>
                </a:lnTo>
                <a:lnTo>
                  <a:pt x="6893928" y="19265"/>
                </a:lnTo>
                <a:lnTo>
                  <a:pt x="6895909" y="17894"/>
                </a:lnTo>
                <a:lnTo>
                  <a:pt x="6895909" y="17195"/>
                </a:lnTo>
                <a:close/>
              </a:path>
              <a:path w="9144000" h="398779">
                <a:moveTo>
                  <a:pt x="6896328" y="50736"/>
                </a:moveTo>
                <a:lnTo>
                  <a:pt x="6895681" y="49618"/>
                </a:lnTo>
                <a:lnTo>
                  <a:pt x="6894322" y="50177"/>
                </a:lnTo>
                <a:lnTo>
                  <a:pt x="6894957" y="51866"/>
                </a:lnTo>
                <a:lnTo>
                  <a:pt x="6896328" y="53555"/>
                </a:lnTo>
                <a:lnTo>
                  <a:pt x="6896328" y="50736"/>
                </a:lnTo>
                <a:close/>
              </a:path>
              <a:path w="9144000" h="398779">
                <a:moveTo>
                  <a:pt x="6899605" y="33375"/>
                </a:moveTo>
                <a:lnTo>
                  <a:pt x="6897802" y="35788"/>
                </a:lnTo>
                <a:lnTo>
                  <a:pt x="6899097" y="34404"/>
                </a:lnTo>
                <a:lnTo>
                  <a:pt x="6899605" y="33375"/>
                </a:lnTo>
                <a:close/>
              </a:path>
              <a:path w="9144000" h="398779">
                <a:moveTo>
                  <a:pt x="6900380" y="32334"/>
                </a:moveTo>
                <a:lnTo>
                  <a:pt x="6899783" y="33020"/>
                </a:lnTo>
                <a:lnTo>
                  <a:pt x="6899605" y="33375"/>
                </a:lnTo>
                <a:lnTo>
                  <a:pt x="6900380" y="32334"/>
                </a:lnTo>
                <a:close/>
              </a:path>
              <a:path w="9144000" h="398779">
                <a:moveTo>
                  <a:pt x="6902958" y="28905"/>
                </a:moveTo>
                <a:lnTo>
                  <a:pt x="6901675" y="30276"/>
                </a:lnTo>
                <a:lnTo>
                  <a:pt x="6901066" y="30962"/>
                </a:lnTo>
                <a:lnTo>
                  <a:pt x="6900380" y="32334"/>
                </a:lnTo>
                <a:lnTo>
                  <a:pt x="6902958" y="28905"/>
                </a:lnTo>
                <a:close/>
              </a:path>
              <a:path w="9144000" h="398779">
                <a:moveTo>
                  <a:pt x="6903644" y="56413"/>
                </a:moveTo>
                <a:lnTo>
                  <a:pt x="6902958" y="57111"/>
                </a:lnTo>
                <a:lnTo>
                  <a:pt x="6902958" y="57797"/>
                </a:lnTo>
                <a:lnTo>
                  <a:pt x="6903644" y="56413"/>
                </a:lnTo>
                <a:close/>
              </a:path>
              <a:path w="9144000" h="398779">
                <a:moveTo>
                  <a:pt x="6904253" y="5511"/>
                </a:moveTo>
                <a:lnTo>
                  <a:pt x="6901675" y="4826"/>
                </a:lnTo>
                <a:lnTo>
                  <a:pt x="6901066" y="6197"/>
                </a:lnTo>
                <a:lnTo>
                  <a:pt x="6899783" y="7569"/>
                </a:lnTo>
                <a:lnTo>
                  <a:pt x="6901066" y="7569"/>
                </a:lnTo>
                <a:lnTo>
                  <a:pt x="6900380" y="8940"/>
                </a:lnTo>
                <a:lnTo>
                  <a:pt x="6899783" y="8940"/>
                </a:lnTo>
                <a:lnTo>
                  <a:pt x="6897802" y="9639"/>
                </a:lnTo>
                <a:lnTo>
                  <a:pt x="6901675" y="11709"/>
                </a:lnTo>
                <a:lnTo>
                  <a:pt x="6902958" y="11010"/>
                </a:lnTo>
                <a:lnTo>
                  <a:pt x="6902361" y="10325"/>
                </a:lnTo>
                <a:lnTo>
                  <a:pt x="6902361" y="8940"/>
                </a:lnTo>
                <a:lnTo>
                  <a:pt x="6901675" y="8940"/>
                </a:lnTo>
                <a:lnTo>
                  <a:pt x="6902958" y="7569"/>
                </a:lnTo>
                <a:lnTo>
                  <a:pt x="6903644" y="6883"/>
                </a:lnTo>
                <a:lnTo>
                  <a:pt x="6904253" y="5511"/>
                </a:lnTo>
                <a:close/>
              </a:path>
              <a:path w="9144000" h="398779">
                <a:moveTo>
                  <a:pt x="6904939" y="27533"/>
                </a:moveTo>
                <a:lnTo>
                  <a:pt x="6902361" y="26149"/>
                </a:lnTo>
                <a:lnTo>
                  <a:pt x="6902361" y="28219"/>
                </a:lnTo>
                <a:lnTo>
                  <a:pt x="6902958" y="28905"/>
                </a:lnTo>
                <a:lnTo>
                  <a:pt x="6902958" y="28219"/>
                </a:lnTo>
                <a:lnTo>
                  <a:pt x="6904253" y="28219"/>
                </a:lnTo>
                <a:lnTo>
                  <a:pt x="6904939" y="27533"/>
                </a:lnTo>
                <a:close/>
              </a:path>
              <a:path w="9144000" h="398779">
                <a:moveTo>
                  <a:pt x="6906234" y="35090"/>
                </a:moveTo>
                <a:lnTo>
                  <a:pt x="6903644" y="33718"/>
                </a:lnTo>
                <a:lnTo>
                  <a:pt x="6901066" y="36474"/>
                </a:lnTo>
                <a:lnTo>
                  <a:pt x="6901675" y="37160"/>
                </a:lnTo>
                <a:lnTo>
                  <a:pt x="6901675" y="37846"/>
                </a:lnTo>
                <a:lnTo>
                  <a:pt x="6904253" y="37846"/>
                </a:lnTo>
                <a:lnTo>
                  <a:pt x="6905536" y="37160"/>
                </a:lnTo>
                <a:lnTo>
                  <a:pt x="6906234" y="35090"/>
                </a:lnTo>
                <a:close/>
              </a:path>
              <a:path w="9144000" h="398779">
                <a:moveTo>
                  <a:pt x="6906831" y="59169"/>
                </a:moveTo>
                <a:lnTo>
                  <a:pt x="6902958" y="59169"/>
                </a:lnTo>
                <a:lnTo>
                  <a:pt x="6902958" y="57797"/>
                </a:lnTo>
                <a:lnTo>
                  <a:pt x="6902158" y="59080"/>
                </a:lnTo>
                <a:lnTo>
                  <a:pt x="6899783" y="54673"/>
                </a:lnTo>
                <a:lnTo>
                  <a:pt x="6897052" y="56349"/>
                </a:lnTo>
                <a:lnTo>
                  <a:pt x="6896328" y="57480"/>
                </a:lnTo>
                <a:lnTo>
                  <a:pt x="6896328" y="59156"/>
                </a:lnTo>
                <a:lnTo>
                  <a:pt x="6898411" y="60833"/>
                </a:lnTo>
                <a:lnTo>
                  <a:pt x="6900418" y="62522"/>
                </a:lnTo>
                <a:lnTo>
                  <a:pt x="6902513" y="64211"/>
                </a:lnTo>
                <a:lnTo>
                  <a:pt x="6903148" y="63652"/>
                </a:lnTo>
                <a:lnTo>
                  <a:pt x="6902526" y="59867"/>
                </a:lnTo>
                <a:lnTo>
                  <a:pt x="6902958" y="59867"/>
                </a:lnTo>
                <a:lnTo>
                  <a:pt x="6904253" y="60553"/>
                </a:lnTo>
                <a:lnTo>
                  <a:pt x="6905536" y="60553"/>
                </a:lnTo>
                <a:lnTo>
                  <a:pt x="6906831" y="59169"/>
                </a:lnTo>
                <a:close/>
              </a:path>
              <a:path w="9144000" h="398779">
                <a:moveTo>
                  <a:pt x="6914807" y="45694"/>
                </a:moveTo>
                <a:lnTo>
                  <a:pt x="6914070" y="44577"/>
                </a:lnTo>
                <a:lnTo>
                  <a:pt x="6912711" y="43446"/>
                </a:lnTo>
                <a:lnTo>
                  <a:pt x="6912076" y="43446"/>
                </a:lnTo>
                <a:lnTo>
                  <a:pt x="6912076" y="45135"/>
                </a:lnTo>
                <a:lnTo>
                  <a:pt x="6912076" y="45694"/>
                </a:lnTo>
                <a:lnTo>
                  <a:pt x="6913435" y="45135"/>
                </a:lnTo>
                <a:lnTo>
                  <a:pt x="6914807" y="45694"/>
                </a:lnTo>
                <a:close/>
              </a:path>
              <a:path w="9144000" h="398779">
                <a:moveTo>
                  <a:pt x="6915264" y="22021"/>
                </a:moveTo>
                <a:lnTo>
                  <a:pt x="6912673" y="21336"/>
                </a:lnTo>
                <a:lnTo>
                  <a:pt x="6910705" y="20650"/>
                </a:lnTo>
                <a:lnTo>
                  <a:pt x="6908813" y="22707"/>
                </a:lnTo>
                <a:lnTo>
                  <a:pt x="6909409" y="23393"/>
                </a:lnTo>
                <a:lnTo>
                  <a:pt x="6911988" y="25463"/>
                </a:lnTo>
                <a:lnTo>
                  <a:pt x="6913283" y="24079"/>
                </a:lnTo>
                <a:lnTo>
                  <a:pt x="6915264" y="24079"/>
                </a:lnTo>
                <a:lnTo>
                  <a:pt x="6913969" y="22707"/>
                </a:lnTo>
                <a:lnTo>
                  <a:pt x="6915264" y="22021"/>
                </a:lnTo>
                <a:close/>
              </a:path>
              <a:path w="9144000" h="398779">
                <a:moveTo>
                  <a:pt x="6920268" y="33921"/>
                </a:moveTo>
                <a:lnTo>
                  <a:pt x="6919531" y="31115"/>
                </a:lnTo>
                <a:lnTo>
                  <a:pt x="6918896" y="28308"/>
                </a:lnTo>
                <a:lnTo>
                  <a:pt x="6917537" y="28308"/>
                </a:lnTo>
                <a:lnTo>
                  <a:pt x="6914807" y="26060"/>
                </a:lnTo>
                <a:lnTo>
                  <a:pt x="6914807" y="28308"/>
                </a:lnTo>
                <a:lnTo>
                  <a:pt x="6916801" y="28867"/>
                </a:lnTo>
                <a:lnTo>
                  <a:pt x="6916801" y="31115"/>
                </a:lnTo>
                <a:lnTo>
                  <a:pt x="6918172" y="33921"/>
                </a:lnTo>
                <a:lnTo>
                  <a:pt x="6920268" y="33921"/>
                </a:lnTo>
                <a:close/>
              </a:path>
              <a:path w="9144000" h="398779">
                <a:moveTo>
                  <a:pt x="6920903" y="117500"/>
                </a:moveTo>
                <a:lnTo>
                  <a:pt x="6920268" y="115811"/>
                </a:lnTo>
                <a:lnTo>
                  <a:pt x="6918896" y="115811"/>
                </a:lnTo>
                <a:lnTo>
                  <a:pt x="6919531" y="119176"/>
                </a:lnTo>
                <a:lnTo>
                  <a:pt x="6920903" y="118059"/>
                </a:lnTo>
                <a:lnTo>
                  <a:pt x="6920903" y="117500"/>
                </a:lnTo>
                <a:close/>
              </a:path>
              <a:path w="9144000" h="398779">
                <a:moveTo>
                  <a:pt x="6921017" y="57111"/>
                </a:moveTo>
                <a:lnTo>
                  <a:pt x="6917842" y="57111"/>
                </a:lnTo>
                <a:lnTo>
                  <a:pt x="6915264" y="51612"/>
                </a:lnTo>
                <a:lnTo>
                  <a:pt x="6911340" y="53174"/>
                </a:lnTo>
                <a:lnTo>
                  <a:pt x="6911340" y="52425"/>
                </a:lnTo>
                <a:lnTo>
                  <a:pt x="6910705" y="51308"/>
                </a:lnTo>
                <a:lnTo>
                  <a:pt x="6909981" y="51308"/>
                </a:lnTo>
                <a:lnTo>
                  <a:pt x="6909981" y="50571"/>
                </a:lnTo>
                <a:lnTo>
                  <a:pt x="6910095" y="50228"/>
                </a:lnTo>
                <a:lnTo>
                  <a:pt x="6910705" y="49060"/>
                </a:lnTo>
                <a:lnTo>
                  <a:pt x="6910705" y="47942"/>
                </a:lnTo>
                <a:lnTo>
                  <a:pt x="6907974" y="44018"/>
                </a:lnTo>
                <a:lnTo>
                  <a:pt x="6905879" y="39522"/>
                </a:lnTo>
                <a:lnTo>
                  <a:pt x="6901142" y="41770"/>
                </a:lnTo>
                <a:lnTo>
                  <a:pt x="6898411" y="51308"/>
                </a:lnTo>
                <a:lnTo>
                  <a:pt x="6903872" y="55232"/>
                </a:lnTo>
                <a:lnTo>
                  <a:pt x="6908609" y="59715"/>
                </a:lnTo>
                <a:lnTo>
                  <a:pt x="6909346" y="58597"/>
                </a:lnTo>
                <a:lnTo>
                  <a:pt x="6909346" y="56908"/>
                </a:lnTo>
                <a:lnTo>
                  <a:pt x="6909981" y="54673"/>
                </a:lnTo>
                <a:lnTo>
                  <a:pt x="6910705" y="54673"/>
                </a:lnTo>
                <a:lnTo>
                  <a:pt x="6910781" y="54533"/>
                </a:lnTo>
                <a:lnTo>
                  <a:pt x="6914566" y="59169"/>
                </a:lnTo>
                <a:lnTo>
                  <a:pt x="6921017" y="57111"/>
                </a:lnTo>
                <a:close/>
              </a:path>
              <a:path w="9144000" h="398779">
                <a:moveTo>
                  <a:pt x="6922313" y="13081"/>
                </a:moveTo>
                <a:lnTo>
                  <a:pt x="6921703" y="12395"/>
                </a:lnTo>
                <a:lnTo>
                  <a:pt x="6920420" y="12395"/>
                </a:lnTo>
                <a:lnTo>
                  <a:pt x="6919125" y="9639"/>
                </a:lnTo>
                <a:lnTo>
                  <a:pt x="6918439" y="9639"/>
                </a:lnTo>
                <a:lnTo>
                  <a:pt x="6912673" y="8255"/>
                </a:lnTo>
                <a:lnTo>
                  <a:pt x="6911391" y="10325"/>
                </a:lnTo>
                <a:lnTo>
                  <a:pt x="6911988" y="11709"/>
                </a:lnTo>
                <a:lnTo>
                  <a:pt x="6911988" y="13081"/>
                </a:lnTo>
                <a:lnTo>
                  <a:pt x="6922313" y="13081"/>
                </a:lnTo>
                <a:close/>
              </a:path>
              <a:path w="9144000" h="398779">
                <a:moveTo>
                  <a:pt x="6925577" y="15138"/>
                </a:moveTo>
                <a:lnTo>
                  <a:pt x="6921017" y="14452"/>
                </a:lnTo>
                <a:lnTo>
                  <a:pt x="6921665" y="13766"/>
                </a:lnTo>
                <a:lnTo>
                  <a:pt x="6910705" y="13766"/>
                </a:lnTo>
                <a:lnTo>
                  <a:pt x="6904939" y="13766"/>
                </a:lnTo>
                <a:lnTo>
                  <a:pt x="6904253" y="17195"/>
                </a:lnTo>
                <a:lnTo>
                  <a:pt x="6909409" y="17195"/>
                </a:lnTo>
                <a:lnTo>
                  <a:pt x="6909409" y="17894"/>
                </a:lnTo>
                <a:lnTo>
                  <a:pt x="6910095" y="19265"/>
                </a:lnTo>
                <a:lnTo>
                  <a:pt x="6913283" y="19265"/>
                </a:lnTo>
                <a:lnTo>
                  <a:pt x="6913969" y="18580"/>
                </a:lnTo>
                <a:lnTo>
                  <a:pt x="6915264" y="17894"/>
                </a:lnTo>
                <a:lnTo>
                  <a:pt x="6915861" y="18580"/>
                </a:lnTo>
                <a:lnTo>
                  <a:pt x="6916547" y="18580"/>
                </a:lnTo>
                <a:lnTo>
                  <a:pt x="6916547" y="19964"/>
                </a:lnTo>
                <a:lnTo>
                  <a:pt x="6924294" y="17894"/>
                </a:lnTo>
                <a:lnTo>
                  <a:pt x="6925577" y="15138"/>
                </a:lnTo>
                <a:close/>
              </a:path>
              <a:path w="9144000" h="398779">
                <a:moveTo>
                  <a:pt x="6934606" y="40589"/>
                </a:moveTo>
                <a:lnTo>
                  <a:pt x="6930733" y="37160"/>
                </a:lnTo>
                <a:lnTo>
                  <a:pt x="6928764" y="38531"/>
                </a:lnTo>
                <a:lnTo>
                  <a:pt x="6932714" y="39217"/>
                </a:lnTo>
                <a:lnTo>
                  <a:pt x="6928155" y="40589"/>
                </a:lnTo>
                <a:lnTo>
                  <a:pt x="6927558" y="41973"/>
                </a:lnTo>
                <a:lnTo>
                  <a:pt x="6930136" y="44043"/>
                </a:lnTo>
                <a:lnTo>
                  <a:pt x="6930733" y="40589"/>
                </a:lnTo>
                <a:lnTo>
                  <a:pt x="6933324" y="41973"/>
                </a:lnTo>
                <a:lnTo>
                  <a:pt x="6934606" y="40589"/>
                </a:lnTo>
                <a:close/>
              </a:path>
              <a:path w="9144000" h="398779">
                <a:moveTo>
                  <a:pt x="6935902" y="101142"/>
                </a:moveTo>
                <a:lnTo>
                  <a:pt x="6934606" y="100457"/>
                </a:lnTo>
                <a:lnTo>
                  <a:pt x="6934606" y="99072"/>
                </a:lnTo>
                <a:lnTo>
                  <a:pt x="6933324" y="103200"/>
                </a:lnTo>
                <a:lnTo>
                  <a:pt x="6935902" y="101142"/>
                </a:lnTo>
                <a:close/>
              </a:path>
              <a:path w="9144000" h="398779">
                <a:moveTo>
                  <a:pt x="6939381" y="127025"/>
                </a:moveTo>
                <a:lnTo>
                  <a:pt x="6936651" y="124790"/>
                </a:lnTo>
                <a:lnTo>
                  <a:pt x="6933920" y="129832"/>
                </a:lnTo>
                <a:lnTo>
                  <a:pt x="6933184" y="131508"/>
                </a:lnTo>
                <a:lnTo>
                  <a:pt x="6933184" y="132638"/>
                </a:lnTo>
                <a:lnTo>
                  <a:pt x="6938010" y="128714"/>
                </a:lnTo>
                <a:lnTo>
                  <a:pt x="6939381" y="127025"/>
                </a:lnTo>
                <a:close/>
              </a:path>
              <a:path w="9144000" h="398779">
                <a:moveTo>
                  <a:pt x="6941058" y="57797"/>
                </a:moveTo>
                <a:lnTo>
                  <a:pt x="6937870" y="56413"/>
                </a:lnTo>
                <a:lnTo>
                  <a:pt x="6935902" y="54356"/>
                </a:lnTo>
                <a:lnTo>
                  <a:pt x="6928764" y="55041"/>
                </a:lnTo>
                <a:lnTo>
                  <a:pt x="6933324" y="59169"/>
                </a:lnTo>
                <a:lnTo>
                  <a:pt x="6936587" y="59867"/>
                </a:lnTo>
                <a:lnTo>
                  <a:pt x="6941058" y="57797"/>
                </a:lnTo>
                <a:close/>
              </a:path>
              <a:path w="9144000" h="398779">
                <a:moveTo>
                  <a:pt x="6943636" y="19265"/>
                </a:moveTo>
                <a:lnTo>
                  <a:pt x="6942353" y="17894"/>
                </a:lnTo>
                <a:lnTo>
                  <a:pt x="6938480" y="17195"/>
                </a:lnTo>
                <a:lnTo>
                  <a:pt x="6933324" y="18580"/>
                </a:lnTo>
                <a:lnTo>
                  <a:pt x="6931431" y="22021"/>
                </a:lnTo>
                <a:lnTo>
                  <a:pt x="6932028" y="25463"/>
                </a:lnTo>
                <a:lnTo>
                  <a:pt x="6935292" y="24079"/>
                </a:lnTo>
                <a:lnTo>
                  <a:pt x="6934009" y="27533"/>
                </a:lnTo>
                <a:lnTo>
                  <a:pt x="6936587" y="27533"/>
                </a:lnTo>
                <a:lnTo>
                  <a:pt x="6937083" y="24079"/>
                </a:lnTo>
                <a:lnTo>
                  <a:pt x="6937184" y="23393"/>
                </a:lnTo>
                <a:lnTo>
                  <a:pt x="6939166" y="24079"/>
                </a:lnTo>
                <a:lnTo>
                  <a:pt x="6940131" y="23393"/>
                </a:lnTo>
                <a:lnTo>
                  <a:pt x="6943039" y="21336"/>
                </a:lnTo>
                <a:lnTo>
                  <a:pt x="6943636" y="19265"/>
                </a:lnTo>
                <a:close/>
              </a:path>
              <a:path w="9144000" h="398779">
                <a:moveTo>
                  <a:pt x="6948792" y="40589"/>
                </a:moveTo>
                <a:lnTo>
                  <a:pt x="6946900" y="39217"/>
                </a:lnTo>
                <a:lnTo>
                  <a:pt x="6943636" y="39903"/>
                </a:lnTo>
                <a:lnTo>
                  <a:pt x="6945617" y="41287"/>
                </a:lnTo>
                <a:lnTo>
                  <a:pt x="6946900" y="41287"/>
                </a:lnTo>
                <a:lnTo>
                  <a:pt x="6948195" y="41973"/>
                </a:lnTo>
                <a:lnTo>
                  <a:pt x="6948792" y="40589"/>
                </a:lnTo>
                <a:close/>
              </a:path>
              <a:path w="9144000" h="398779">
                <a:moveTo>
                  <a:pt x="6953961" y="8940"/>
                </a:moveTo>
                <a:lnTo>
                  <a:pt x="6952666" y="7569"/>
                </a:lnTo>
                <a:lnTo>
                  <a:pt x="6947509" y="4826"/>
                </a:lnTo>
                <a:lnTo>
                  <a:pt x="6945617" y="5511"/>
                </a:lnTo>
                <a:lnTo>
                  <a:pt x="6946214" y="6197"/>
                </a:lnTo>
                <a:lnTo>
                  <a:pt x="6947509" y="6883"/>
                </a:lnTo>
                <a:lnTo>
                  <a:pt x="6948195" y="7569"/>
                </a:lnTo>
                <a:lnTo>
                  <a:pt x="6947509" y="8940"/>
                </a:lnTo>
                <a:lnTo>
                  <a:pt x="6946900" y="9639"/>
                </a:lnTo>
                <a:lnTo>
                  <a:pt x="6946900" y="10325"/>
                </a:lnTo>
                <a:lnTo>
                  <a:pt x="6946214" y="10325"/>
                </a:lnTo>
                <a:lnTo>
                  <a:pt x="6945617" y="11010"/>
                </a:lnTo>
                <a:lnTo>
                  <a:pt x="6943636" y="8940"/>
                </a:lnTo>
                <a:lnTo>
                  <a:pt x="6942353" y="8255"/>
                </a:lnTo>
                <a:lnTo>
                  <a:pt x="6940461" y="8940"/>
                </a:lnTo>
                <a:lnTo>
                  <a:pt x="6943039" y="10325"/>
                </a:lnTo>
                <a:lnTo>
                  <a:pt x="6944322" y="11709"/>
                </a:lnTo>
                <a:lnTo>
                  <a:pt x="6946214" y="11709"/>
                </a:lnTo>
                <a:lnTo>
                  <a:pt x="6946214" y="12395"/>
                </a:lnTo>
                <a:lnTo>
                  <a:pt x="6946900" y="13081"/>
                </a:lnTo>
                <a:lnTo>
                  <a:pt x="6947509" y="13766"/>
                </a:lnTo>
                <a:lnTo>
                  <a:pt x="6949491" y="12395"/>
                </a:lnTo>
                <a:lnTo>
                  <a:pt x="6952069" y="11010"/>
                </a:lnTo>
                <a:lnTo>
                  <a:pt x="6953961" y="9639"/>
                </a:lnTo>
                <a:lnTo>
                  <a:pt x="6953351" y="9639"/>
                </a:lnTo>
                <a:lnTo>
                  <a:pt x="6953351" y="8940"/>
                </a:lnTo>
                <a:lnTo>
                  <a:pt x="6953961" y="8940"/>
                </a:lnTo>
                <a:close/>
              </a:path>
              <a:path w="9144000" h="398779">
                <a:moveTo>
                  <a:pt x="6964959" y="33718"/>
                </a:moveTo>
                <a:lnTo>
                  <a:pt x="6963791" y="31762"/>
                </a:lnTo>
                <a:lnTo>
                  <a:pt x="6964693" y="30556"/>
                </a:lnTo>
                <a:lnTo>
                  <a:pt x="6962419" y="29464"/>
                </a:lnTo>
                <a:lnTo>
                  <a:pt x="6961695" y="28219"/>
                </a:lnTo>
                <a:lnTo>
                  <a:pt x="6960984" y="28600"/>
                </a:lnTo>
                <a:lnTo>
                  <a:pt x="6957860" y="24942"/>
                </a:lnTo>
                <a:lnTo>
                  <a:pt x="6957276" y="26365"/>
                </a:lnTo>
                <a:lnTo>
                  <a:pt x="6954647" y="24079"/>
                </a:lnTo>
                <a:lnTo>
                  <a:pt x="6952666" y="23393"/>
                </a:lnTo>
                <a:lnTo>
                  <a:pt x="6950773" y="23393"/>
                </a:lnTo>
                <a:lnTo>
                  <a:pt x="6949491" y="24765"/>
                </a:lnTo>
                <a:lnTo>
                  <a:pt x="6952653" y="27660"/>
                </a:lnTo>
                <a:lnTo>
                  <a:pt x="6956425" y="28295"/>
                </a:lnTo>
                <a:lnTo>
                  <a:pt x="6958825" y="29743"/>
                </a:lnTo>
                <a:lnTo>
                  <a:pt x="6957822" y="30276"/>
                </a:lnTo>
                <a:lnTo>
                  <a:pt x="6957822" y="33020"/>
                </a:lnTo>
                <a:lnTo>
                  <a:pt x="6960413" y="33020"/>
                </a:lnTo>
                <a:lnTo>
                  <a:pt x="6961695" y="34404"/>
                </a:lnTo>
                <a:lnTo>
                  <a:pt x="6964959" y="33718"/>
                </a:lnTo>
                <a:close/>
              </a:path>
              <a:path w="9144000" h="398779">
                <a:moveTo>
                  <a:pt x="6969442" y="62611"/>
                </a:moveTo>
                <a:lnTo>
                  <a:pt x="6966852" y="61239"/>
                </a:lnTo>
                <a:lnTo>
                  <a:pt x="6967550" y="61925"/>
                </a:lnTo>
                <a:lnTo>
                  <a:pt x="6964273" y="61239"/>
                </a:lnTo>
                <a:lnTo>
                  <a:pt x="6962991" y="63296"/>
                </a:lnTo>
                <a:lnTo>
                  <a:pt x="6959803" y="65366"/>
                </a:lnTo>
                <a:lnTo>
                  <a:pt x="6962991" y="66738"/>
                </a:lnTo>
                <a:lnTo>
                  <a:pt x="6964273" y="63982"/>
                </a:lnTo>
                <a:lnTo>
                  <a:pt x="6966255" y="64668"/>
                </a:lnTo>
                <a:lnTo>
                  <a:pt x="6966255" y="63982"/>
                </a:lnTo>
                <a:lnTo>
                  <a:pt x="6966255" y="61925"/>
                </a:lnTo>
                <a:lnTo>
                  <a:pt x="6967550" y="62611"/>
                </a:lnTo>
                <a:lnTo>
                  <a:pt x="6967550" y="63982"/>
                </a:lnTo>
                <a:lnTo>
                  <a:pt x="6969442" y="62611"/>
                </a:lnTo>
                <a:close/>
              </a:path>
              <a:path w="9144000" h="398779">
                <a:moveTo>
                  <a:pt x="6972020" y="55727"/>
                </a:moveTo>
                <a:lnTo>
                  <a:pt x="6969442" y="55041"/>
                </a:lnTo>
                <a:lnTo>
                  <a:pt x="6966852" y="55727"/>
                </a:lnTo>
                <a:lnTo>
                  <a:pt x="6964959" y="57797"/>
                </a:lnTo>
                <a:lnTo>
                  <a:pt x="6968833" y="59867"/>
                </a:lnTo>
                <a:lnTo>
                  <a:pt x="6970128" y="57111"/>
                </a:lnTo>
                <a:lnTo>
                  <a:pt x="6972020" y="55727"/>
                </a:lnTo>
                <a:close/>
              </a:path>
              <a:path w="9144000" h="398779">
                <a:moveTo>
                  <a:pt x="6972706" y="48158"/>
                </a:moveTo>
                <a:lnTo>
                  <a:pt x="6972427" y="46786"/>
                </a:lnTo>
                <a:lnTo>
                  <a:pt x="6972160" y="45415"/>
                </a:lnTo>
                <a:lnTo>
                  <a:pt x="6972020" y="44729"/>
                </a:lnTo>
                <a:lnTo>
                  <a:pt x="6964273" y="44043"/>
                </a:lnTo>
                <a:lnTo>
                  <a:pt x="6966852" y="40589"/>
                </a:lnTo>
                <a:lnTo>
                  <a:pt x="6964959" y="37846"/>
                </a:lnTo>
                <a:lnTo>
                  <a:pt x="6963677" y="39903"/>
                </a:lnTo>
                <a:lnTo>
                  <a:pt x="6961695" y="42659"/>
                </a:lnTo>
                <a:lnTo>
                  <a:pt x="6961695" y="45415"/>
                </a:lnTo>
                <a:lnTo>
                  <a:pt x="6959803" y="43345"/>
                </a:lnTo>
                <a:lnTo>
                  <a:pt x="6959803" y="41973"/>
                </a:lnTo>
                <a:lnTo>
                  <a:pt x="6959232" y="41579"/>
                </a:lnTo>
                <a:lnTo>
                  <a:pt x="6959232" y="40652"/>
                </a:lnTo>
                <a:lnTo>
                  <a:pt x="6957860" y="39522"/>
                </a:lnTo>
                <a:lnTo>
                  <a:pt x="6958495" y="37287"/>
                </a:lnTo>
                <a:lnTo>
                  <a:pt x="6955764" y="36715"/>
                </a:lnTo>
                <a:lnTo>
                  <a:pt x="6953758" y="40081"/>
                </a:lnTo>
                <a:lnTo>
                  <a:pt x="6955815" y="42202"/>
                </a:lnTo>
                <a:lnTo>
                  <a:pt x="6955244" y="42659"/>
                </a:lnTo>
                <a:lnTo>
                  <a:pt x="6956984" y="43408"/>
                </a:lnTo>
                <a:lnTo>
                  <a:pt x="6958355" y="44818"/>
                </a:lnTo>
                <a:lnTo>
                  <a:pt x="6958203" y="45618"/>
                </a:lnTo>
                <a:lnTo>
                  <a:pt x="6955244" y="44729"/>
                </a:lnTo>
                <a:lnTo>
                  <a:pt x="6954647" y="47472"/>
                </a:lnTo>
                <a:lnTo>
                  <a:pt x="6950088" y="47472"/>
                </a:lnTo>
                <a:lnTo>
                  <a:pt x="6954647" y="49542"/>
                </a:lnTo>
                <a:lnTo>
                  <a:pt x="6956539" y="48158"/>
                </a:lnTo>
                <a:lnTo>
                  <a:pt x="6957860" y="47332"/>
                </a:lnTo>
                <a:lnTo>
                  <a:pt x="6957822" y="47472"/>
                </a:lnTo>
                <a:lnTo>
                  <a:pt x="6958520" y="48158"/>
                </a:lnTo>
                <a:lnTo>
                  <a:pt x="6960413" y="48158"/>
                </a:lnTo>
                <a:lnTo>
                  <a:pt x="6961695" y="47472"/>
                </a:lnTo>
                <a:lnTo>
                  <a:pt x="6962381" y="48844"/>
                </a:lnTo>
                <a:lnTo>
                  <a:pt x="6963677" y="50228"/>
                </a:lnTo>
                <a:lnTo>
                  <a:pt x="6966255" y="50914"/>
                </a:lnTo>
                <a:lnTo>
                  <a:pt x="6964108" y="47472"/>
                </a:lnTo>
                <a:lnTo>
                  <a:pt x="6963677" y="46786"/>
                </a:lnTo>
                <a:lnTo>
                  <a:pt x="6972706" y="48158"/>
                </a:lnTo>
                <a:close/>
              </a:path>
              <a:path w="9144000" h="398779">
                <a:moveTo>
                  <a:pt x="6977862" y="6883"/>
                </a:moveTo>
                <a:lnTo>
                  <a:pt x="6976580" y="6197"/>
                </a:lnTo>
                <a:lnTo>
                  <a:pt x="6976580" y="5511"/>
                </a:lnTo>
                <a:lnTo>
                  <a:pt x="6974599" y="4826"/>
                </a:lnTo>
                <a:lnTo>
                  <a:pt x="6973303" y="5511"/>
                </a:lnTo>
                <a:lnTo>
                  <a:pt x="6973303" y="6197"/>
                </a:lnTo>
                <a:lnTo>
                  <a:pt x="6975881" y="6883"/>
                </a:lnTo>
                <a:lnTo>
                  <a:pt x="6976580" y="6883"/>
                </a:lnTo>
                <a:lnTo>
                  <a:pt x="6977177" y="7569"/>
                </a:lnTo>
                <a:lnTo>
                  <a:pt x="6977862" y="6883"/>
                </a:lnTo>
                <a:close/>
              </a:path>
              <a:path w="9144000" h="398779">
                <a:moveTo>
                  <a:pt x="6980441" y="13766"/>
                </a:moveTo>
                <a:lnTo>
                  <a:pt x="6977862" y="11709"/>
                </a:lnTo>
                <a:lnTo>
                  <a:pt x="6973989" y="11010"/>
                </a:lnTo>
                <a:lnTo>
                  <a:pt x="6970725" y="11010"/>
                </a:lnTo>
                <a:lnTo>
                  <a:pt x="6968833" y="13081"/>
                </a:lnTo>
                <a:lnTo>
                  <a:pt x="6972706" y="13081"/>
                </a:lnTo>
                <a:lnTo>
                  <a:pt x="6976580" y="15824"/>
                </a:lnTo>
                <a:lnTo>
                  <a:pt x="6979158" y="15824"/>
                </a:lnTo>
                <a:lnTo>
                  <a:pt x="6975881" y="14452"/>
                </a:lnTo>
                <a:lnTo>
                  <a:pt x="6980441" y="13766"/>
                </a:lnTo>
                <a:close/>
              </a:path>
              <a:path w="9144000" h="398779">
                <a:moveTo>
                  <a:pt x="6986892" y="14452"/>
                </a:moveTo>
                <a:lnTo>
                  <a:pt x="6986206" y="13081"/>
                </a:lnTo>
                <a:lnTo>
                  <a:pt x="6984911" y="12395"/>
                </a:lnTo>
                <a:lnTo>
                  <a:pt x="6983628" y="12395"/>
                </a:lnTo>
                <a:lnTo>
                  <a:pt x="6982333" y="11709"/>
                </a:lnTo>
                <a:lnTo>
                  <a:pt x="6981736" y="11709"/>
                </a:lnTo>
                <a:lnTo>
                  <a:pt x="6981050" y="12395"/>
                </a:lnTo>
                <a:lnTo>
                  <a:pt x="6980441" y="13081"/>
                </a:lnTo>
                <a:lnTo>
                  <a:pt x="6983019" y="14452"/>
                </a:lnTo>
                <a:lnTo>
                  <a:pt x="6986892" y="14452"/>
                </a:lnTo>
                <a:close/>
              </a:path>
              <a:path w="9144000" h="398779">
                <a:moveTo>
                  <a:pt x="6997814" y="28219"/>
                </a:moveTo>
                <a:lnTo>
                  <a:pt x="6995236" y="24079"/>
                </a:lnTo>
                <a:lnTo>
                  <a:pt x="6996531" y="24765"/>
                </a:lnTo>
                <a:lnTo>
                  <a:pt x="6997217" y="24079"/>
                </a:lnTo>
                <a:lnTo>
                  <a:pt x="6997217" y="23393"/>
                </a:lnTo>
                <a:lnTo>
                  <a:pt x="6995922" y="22707"/>
                </a:lnTo>
                <a:lnTo>
                  <a:pt x="6993941" y="22707"/>
                </a:lnTo>
                <a:lnTo>
                  <a:pt x="6993941" y="22021"/>
                </a:lnTo>
                <a:lnTo>
                  <a:pt x="6993344" y="22021"/>
                </a:lnTo>
                <a:lnTo>
                  <a:pt x="6993344" y="22707"/>
                </a:lnTo>
                <a:lnTo>
                  <a:pt x="6991363" y="22707"/>
                </a:lnTo>
                <a:lnTo>
                  <a:pt x="6990766" y="23393"/>
                </a:lnTo>
                <a:lnTo>
                  <a:pt x="6992658" y="23393"/>
                </a:lnTo>
                <a:lnTo>
                  <a:pt x="6993344" y="24079"/>
                </a:lnTo>
                <a:lnTo>
                  <a:pt x="6993890" y="26123"/>
                </a:lnTo>
                <a:lnTo>
                  <a:pt x="6988784" y="23393"/>
                </a:lnTo>
                <a:lnTo>
                  <a:pt x="6978472" y="22021"/>
                </a:lnTo>
                <a:lnTo>
                  <a:pt x="6987502" y="28905"/>
                </a:lnTo>
                <a:lnTo>
                  <a:pt x="6988188" y="32334"/>
                </a:lnTo>
                <a:lnTo>
                  <a:pt x="6989470" y="32334"/>
                </a:lnTo>
                <a:lnTo>
                  <a:pt x="6991363" y="33020"/>
                </a:lnTo>
                <a:lnTo>
                  <a:pt x="6992048" y="31648"/>
                </a:lnTo>
                <a:lnTo>
                  <a:pt x="6988188" y="28219"/>
                </a:lnTo>
                <a:lnTo>
                  <a:pt x="6994449" y="28219"/>
                </a:lnTo>
                <a:lnTo>
                  <a:pt x="6994639" y="28905"/>
                </a:lnTo>
                <a:lnTo>
                  <a:pt x="6997814" y="28219"/>
                </a:lnTo>
                <a:close/>
              </a:path>
              <a:path w="9144000" h="398779">
                <a:moveTo>
                  <a:pt x="7000392" y="11709"/>
                </a:moveTo>
                <a:lnTo>
                  <a:pt x="6999960" y="11010"/>
                </a:lnTo>
                <a:lnTo>
                  <a:pt x="6997814" y="7569"/>
                </a:lnTo>
                <a:lnTo>
                  <a:pt x="6995922" y="6883"/>
                </a:lnTo>
                <a:lnTo>
                  <a:pt x="6992658" y="7569"/>
                </a:lnTo>
                <a:lnTo>
                  <a:pt x="6990080" y="8255"/>
                </a:lnTo>
                <a:lnTo>
                  <a:pt x="6988784" y="8940"/>
                </a:lnTo>
                <a:lnTo>
                  <a:pt x="6988188" y="13081"/>
                </a:lnTo>
                <a:lnTo>
                  <a:pt x="6988327" y="13131"/>
                </a:lnTo>
                <a:lnTo>
                  <a:pt x="6988188" y="13766"/>
                </a:lnTo>
                <a:lnTo>
                  <a:pt x="6986892" y="15138"/>
                </a:lnTo>
                <a:lnTo>
                  <a:pt x="6991363" y="15138"/>
                </a:lnTo>
                <a:lnTo>
                  <a:pt x="6992658" y="15824"/>
                </a:lnTo>
                <a:lnTo>
                  <a:pt x="6993966" y="15125"/>
                </a:lnTo>
                <a:lnTo>
                  <a:pt x="6995922" y="15824"/>
                </a:lnTo>
                <a:lnTo>
                  <a:pt x="7000392" y="11709"/>
                </a:lnTo>
                <a:close/>
              </a:path>
              <a:path w="9144000" h="398779">
                <a:moveTo>
                  <a:pt x="7002373" y="84632"/>
                </a:moveTo>
                <a:lnTo>
                  <a:pt x="6998500" y="80492"/>
                </a:lnTo>
                <a:lnTo>
                  <a:pt x="6995236" y="81876"/>
                </a:lnTo>
                <a:lnTo>
                  <a:pt x="6993344" y="83947"/>
                </a:lnTo>
                <a:lnTo>
                  <a:pt x="6997217" y="84632"/>
                </a:lnTo>
                <a:lnTo>
                  <a:pt x="6998500" y="86004"/>
                </a:lnTo>
                <a:lnTo>
                  <a:pt x="7002373" y="84632"/>
                </a:lnTo>
                <a:close/>
              </a:path>
              <a:path w="9144000" h="398779">
                <a:moveTo>
                  <a:pt x="7010108" y="20650"/>
                </a:moveTo>
                <a:lnTo>
                  <a:pt x="7009422" y="19964"/>
                </a:lnTo>
                <a:lnTo>
                  <a:pt x="7007530" y="19265"/>
                </a:lnTo>
                <a:lnTo>
                  <a:pt x="7002970" y="19265"/>
                </a:lnTo>
                <a:lnTo>
                  <a:pt x="7003669" y="20650"/>
                </a:lnTo>
                <a:lnTo>
                  <a:pt x="6999795" y="23393"/>
                </a:lnTo>
                <a:lnTo>
                  <a:pt x="7002970" y="24079"/>
                </a:lnTo>
                <a:lnTo>
                  <a:pt x="7004266" y="22707"/>
                </a:lnTo>
                <a:lnTo>
                  <a:pt x="7005561" y="24079"/>
                </a:lnTo>
                <a:lnTo>
                  <a:pt x="7007530" y="24079"/>
                </a:lnTo>
                <a:lnTo>
                  <a:pt x="7008825" y="22707"/>
                </a:lnTo>
                <a:lnTo>
                  <a:pt x="7010108" y="20650"/>
                </a:lnTo>
                <a:close/>
              </a:path>
              <a:path w="9144000" h="398779">
                <a:moveTo>
                  <a:pt x="7011746" y="32232"/>
                </a:moveTo>
                <a:lnTo>
                  <a:pt x="7009752" y="29425"/>
                </a:lnTo>
                <a:lnTo>
                  <a:pt x="7007657" y="29425"/>
                </a:lnTo>
                <a:lnTo>
                  <a:pt x="7008381" y="31673"/>
                </a:lnTo>
                <a:lnTo>
                  <a:pt x="7006285" y="32232"/>
                </a:lnTo>
                <a:lnTo>
                  <a:pt x="7007022" y="36715"/>
                </a:lnTo>
                <a:lnTo>
                  <a:pt x="7011746" y="32232"/>
                </a:lnTo>
                <a:close/>
              </a:path>
              <a:path w="9144000" h="398779">
                <a:moveTo>
                  <a:pt x="7014921" y="45415"/>
                </a:moveTo>
                <a:lnTo>
                  <a:pt x="7009422" y="45415"/>
                </a:lnTo>
                <a:lnTo>
                  <a:pt x="7011403" y="47472"/>
                </a:lnTo>
                <a:lnTo>
                  <a:pt x="7013067" y="47701"/>
                </a:lnTo>
                <a:lnTo>
                  <a:pt x="7014921" y="45415"/>
                </a:lnTo>
                <a:close/>
              </a:path>
              <a:path w="9144000" h="398779">
                <a:moveTo>
                  <a:pt x="7015277" y="45415"/>
                </a:moveTo>
                <a:lnTo>
                  <a:pt x="7014997" y="45326"/>
                </a:lnTo>
                <a:lnTo>
                  <a:pt x="7015277" y="45415"/>
                </a:lnTo>
                <a:close/>
              </a:path>
              <a:path w="9144000" h="398779">
                <a:moveTo>
                  <a:pt x="7016559" y="70180"/>
                </a:moveTo>
                <a:lnTo>
                  <a:pt x="7014578" y="69494"/>
                </a:lnTo>
                <a:lnTo>
                  <a:pt x="7013981" y="70866"/>
                </a:lnTo>
                <a:lnTo>
                  <a:pt x="7011403" y="73621"/>
                </a:lnTo>
                <a:lnTo>
                  <a:pt x="7012699" y="73621"/>
                </a:lnTo>
                <a:lnTo>
                  <a:pt x="7013295" y="74307"/>
                </a:lnTo>
                <a:lnTo>
                  <a:pt x="7014578" y="74307"/>
                </a:lnTo>
                <a:lnTo>
                  <a:pt x="7016559" y="72237"/>
                </a:lnTo>
                <a:lnTo>
                  <a:pt x="7016559" y="70180"/>
                </a:lnTo>
                <a:close/>
              </a:path>
              <a:path w="9144000" h="398779">
                <a:moveTo>
                  <a:pt x="7016559" y="48158"/>
                </a:moveTo>
                <a:lnTo>
                  <a:pt x="7013067" y="47701"/>
                </a:lnTo>
                <a:lnTo>
                  <a:pt x="7012699" y="48158"/>
                </a:lnTo>
                <a:lnTo>
                  <a:pt x="7016293" y="48590"/>
                </a:lnTo>
                <a:lnTo>
                  <a:pt x="7016559" y="48158"/>
                </a:lnTo>
                <a:close/>
              </a:path>
              <a:path w="9144000" h="398779">
                <a:moveTo>
                  <a:pt x="7017169" y="42659"/>
                </a:moveTo>
                <a:lnTo>
                  <a:pt x="7010717" y="44043"/>
                </a:lnTo>
                <a:lnTo>
                  <a:pt x="7014997" y="45326"/>
                </a:lnTo>
                <a:lnTo>
                  <a:pt x="7017169" y="42659"/>
                </a:lnTo>
                <a:close/>
              </a:path>
              <a:path w="9144000" h="398779">
                <a:moveTo>
                  <a:pt x="7018452" y="59169"/>
                </a:moveTo>
                <a:lnTo>
                  <a:pt x="7018058" y="57797"/>
                </a:lnTo>
                <a:lnTo>
                  <a:pt x="7017855" y="57111"/>
                </a:lnTo>
                <a:lnTo>
                  <a:pt x="7016559" y="55041"/>
                </a:lnTo>
                <a:lnTo>
                  <a:pt x="7015874" y="57797"/>
                </a:lnTo>
                <a:lnTo>
                  <a:pt x="7014159" y="56413"/>
                </a:lnTo>
                <a:lnTo>
                  <a:pt x="7013295" y="55727"/>
                </a:lnTo>
                <a:lnTo>
                  <a:pt x="7012635" y="56438"/>
                </a:lnTo>
                <a:lnTo>
                  <a:pt x="7007530" y="57797"/>
                </a:lnTo>
                <a:lnTo>
                  <a:pt x="7001078" y="59867"/>
                </a:lnTo>
                <a:lnTo>
                  <a:pt x="7001688" y="62611"/>
                </a:lnTo>
                <a:lnTo>
                  <a:pt x="7004952" y="61239"/>
                </a:lnTo>
                <a:lnTo>
                  <a:pt x="7005561" y="63982"/>
                </a:lnTo>
                <a:lnTo>
                  <a:pt x="7006844" y="61925"/>
                </a:lnTo>
                <a:lnTo>
                  <a:pt x="7008825" y="63296"/>
                </a:lnTo>
                <a:lnTo>
                  <a:pt x="7012699" y="61925"/>
                </a:lnTo>
                <a:lnTo>
                  <a:pt x="7012699" y="61239"/>
                </a:lnTo>
                <a:lnTo>
                  <a:pt x="7012699" y="58483"/>
                </a:lnTo>
                <a:lnTo>
                  <a:pt x="7013295" y="59867"/>
                </a:lnTo>
                <a:lnTo>
                  <a:pt x="7015277" y="60553"/>
                </a:lnTo>
                <a:lnTo>
                  <a:pt x="7018452" y="59169"/>
                </a:lnTo>
                <a:close/>
              </a:path>
              <a:path w="9144000" h="398779">
                <a:moveTo>
                  <a:pt x="7021728" y="25463"/>
                </a:moveTo>
                <a:lnTo>
                  <a:pt x="7020636" y="24765"/>
                </a:lnTo>
                <a:lnTo>
                  <a:pt x="7018452" y="23393"/>
                </a:lnTo>
                <a:lnTo>
                  <a:pt x="7017169" y="24765"/>
                </a:lnTo>
                <a:lnTo>
                  <a:pt x="7015277" y="22707"/>
                </a:lnTo>
                <a:lnTo>
                  <a:pt x="7014578" y="22021"/>
                </a:lnTo>
                <a:lnTo>
                  <a:pt x="7010108" y="25463"/>
                </a:lnTo>
                <a:lnTo>
                  <a:pt x="7021728" y="25463"/>
                </a:lnTo>
                <a:close/>
              </a:path>
              <a:path w="9144000" h="398779">
                <a:moveTo>
                  <a:pt x="7026986" y="48768"/>
                </a:moveTo>
                <a:lnTo>
                  <a:pt x="7026643" y="48704"/>
                </a:lnTo>
                <a:lnTo>
                  <a:pt x="7026884" y="48844"/>
                </a:lnTo>
                <a:close/>
              </a:path>
              <a:path w="9144000" h="398779">
                <a:moveTo>
                  <a:pt x="7027481" y="142417"/>
                </a:moveTo>
                <a:lnTo>
                  <a:pt x="7026884" y="138290"/>
                </a:lnTo>
                <a:lnTo>
                  <a:pt x="7023608" y="138290"/>
                </a:lnTo>
                <a:lnTo>
                  <a:pt x="7020433" y="136918"/>
                </a:lnTo>
                <a:lnTo>
                  <a:pt x="7019747" y="136918"/>
                </a:lnTo>
                <a:lnTo>
                  <a:pt x="7023011" y="145173"/>
                </a:lnTo>
                <a:lnTo>
                  <a:pt x="7027481" y="142417"/>
                </a:lnTo>
                <a:close/>
              </a:path>
              <a:path w="9144000" h="398779">
                <a:moveTo>
                  <a:pt x="7027481" y="55041"/>
                </a:moveTo>
                <a:lnTo>
                  <a:pt x="7021728" y="50228"/>
                </a:lnTo>
                <a:lnTo>
                  <a:pt x="7022351" y="49542"/>
                </a:lnTo>
                <a:lnTo>
                  <a:pt x="7023608" y="48158"/>
                </a:lnTo>
                <a:lnTo>
                  <a:pt x="7026643" y="48704"/>
                </a:lnTo>
                <a:lnTo>
                  <a:pt x="7025792" y="48158"/>
                </a:lnTo>
                <a:lnTo>
                  <a:pt x="7023608" y="46786"/>
                </a:lnTo>
                <a:lnTo>
                  <a:pt x="7021728" y="47472"/>
                </a:lnTo>
                <a:lnTo>
                  <a:pt x="7021030" y="49542"/>
                </a:lnTo>
                <a:lnTo>
                  <a:pt x="7018452" y="48844"/>
                </a:lnTo>
                <a:lnTo>
                  <a:pt x="7016293" y="48590"/>
                </a:lnTo>
                <a:lnTo>
                  <a:pt x="7015277" y="50228"/>
                </a:lnTo>
                <a:lnTo>
                  <a:pt x="7012000" y="50228"/>
                </a:lnTo>
                <a:lnTo>
                  <a:pt x="7012699" y="48844"/>
                </a:lnTo>
                <a:lnTo>
                  <a:pt x="7010108" y="48158"/>
                </a:lnTo>
                <a:lnTo>
                  <a:pt x="7010540" y="52235"/>
                </a:lnTo>
                <a:lnTo>
                  <a:pt x="7015188" y="53416"/>
                </a:lnTo>
                <a:lnTo>
                  <a:pt x="7021589" y="53682"/>
                </a:lnTo>
                <a:lnTo>
                  <a:pt x="7027481" y="55041"/>
                </a:lnTo>
                <a:close/>
              </a:path>
              <a:path w="9144000" h="398779">
                <a:moveTo>
                  <a:pt x="7028091" y="53416"/>
                </a:moveTo>
                <a:lnTo>
                  <a:pt x="7027481" y="53670"/>
                </a:lnTo>
                <a:lnTo>
                  <a:pt x="7027481" y="55041"/>
                </a:lnTo>
                <a:lnTo>
                  <a:pt x="7028091" y="53416"/>
                </a:lnTo>
                <a:close/>
              </a:path>
              <a:path w="9144000" h="398779">
                <a:moveTo>
                  <a:pt x="7030745" y="174752"/>
                </a:moveTo>
                <a:lnTo>
                  <a:pt x="7026884" y="169252"/>
                </a:lnTo>
                <a:lnTo>
                  <a:pt x="7022325" y="170624"/>
                </a:lnTo>
                <a:lnTo>
                  <a:pt x="7021030" y="173380"/>
                </a:lnTo>
                <a:lnTo>
                  <a:pt x="7024903" y="174752"/>
                </a:lnTo>
                <a:lnTo>
                  <a:pt x="7026884" y="176136"/>
                </a:lnTo>
                <a:lnTo>
                  <a:pt x="7030745" y="174752"/>
                </a:lnTo>
                <a:close/>
              </a:path>
              <a:path w="9144000" h="398779">
                <a:moveTo>
                  <a:pt x="7030745" y="52298"/>
                </a:moveTo>
                <a:lnTo>
                  <a:pt x="7028777" y="51612"/>
                </a:lnTo>
                <a:lnTo>
                  <a:pt x="7028091" y="53416"/>
                </a:lnTo>
                <a:lnTo>
                  <a:pt x="7030745" y="52298"/>
                </a:lnTo>
                <a:close/>
              </a:path>
              <a:path w="9144000" h="398779">
                <a:moveTo>
                  <a:pt x="7030745" y="48158"/>
                </a:moveTo>
                <a:lnTo>
                  <a:pt x="7030059" y="46101"/>
                </a:lnTo>
                <a:lnTo>
                  <a:pt x="7026986" y="48768"/>
                </a:lnTo>
                <a:lnTo>
                  <a:pt x="7027481" y="48844"/>
                </a:lnTo>
                <a:lnTo>
                  <a:pt x="7025589" y="50228"/>
                </a:lnTo>
                <a:lnTo>
                  <a:pt x="7026884" y="50914"/>
                </a:lnTo>
                <a:lnTo>
                  <a:pt x="7028167" y="49542"/>
                </a:lnTo>
                <a:lnTo>
                  <a:pt x="7030059" y="50228"/>
                </a:lnTo>
                <a:lnTo>
                  <a:pt x="7030288" y="49542"/>
                </a:lnTo>
                <a:lnTo>
                  <a:pt x="7030745" y="48158"/>
                </a:lnTo>
                <a:close/>
              </a:path>
              <a:path w="9144000" h="398779">
                <a:moveTo>
                  <a:pt x="7032041" y="22707"/>
                </a:moveTo>
                <a:lnTo>
                  <a:pt x="7029463" y="21336"/>
                </a:lnTo>
                <a:lnTo>
                  <a:pt x="7028167" y="22707"/>
                </a:lnTo>
                <a:lnTo>
                  <a:pt x="7026884" y="23393"/>
                </a:lnTo>
                <a:lnTo>
                  <a:pt x="7028167" y="24079"/>
                </a:lnTo>
                <a:lnTo>
                  <a:pt x="7028167" y="24765"/>
                </a:lnTo>
                <a:lnTo>
                  <a:pt x="7030059" y="25463"/>
                </a:lnTo>
                <a:lnTo>
                  <a:pt x="7030745" y="24079"/>
                </a:lnTo>
                <a:lnTo>
                  <a:pt x="7031355" y="23393"/>
                </a:lnTo>
                <a:lnTo>
                  <a:pt x="7032041" y="22707"/>
                </a:lnTo>
                <a:close/>
              </a:path>
              <a:path w="9144000" h="398779">
                <a:moveTo>
                  <a:pt x="7033336" y="41287"/>
                </a:moveTo>
                <a:lnTo>
                  <a:pt x="7031355" y="37160"/>
                </a:lnTo>
                <a:lnTo>
                  <a:pt x="7025589" y="39217"/>
                </a:lnTo>
                <a:lnTo>
                  <a:pt x="7023608" y="42659"/>
                </a:lnTo>
                <a:lnTo>
                  <a:pt x="7029463" y="44729"/>
                </a:lnTo>
                <a:lnTo>
                  <a:pt x="7033336" y="44043"/>
                </a:lnTo>
                <a:lnTo>
                  <a:pt x="7033336" y="41287"/>
                </a:lnTo>
                <a:close/>
              </a:path>
              <a:path w="9144000" h="398779">
                <a:moveTo>
                  <a:pt x="7035228" y="61925"/>
                </a:moveTo>
                <a:lnTo>
                  <a:pt x="7033933" y="61239"/>
                </a:lnTo>
                <a:lnTo>
                  <a:pt x="7034619" y="60553"/>
                </a:lnTo>
                <a:lnTo>
                  <a:pt x="7033336" y="59867"/>
                </a:lnTo>
                <a:lnTo>
                  <a:pt x="7031355" y="59867"/>
                </a:lnTo>
                <a:lnTo>
                  <a:pt x="7029463" y="61925"/>
                </a:lnTo>
                <a:lnTo>
                  <a:pt x="7032041" y="63296"/>
                </a:lnTo>
                <a:lnTo>
                  <a:pt x="7032638" y="61925"/>
                </a:lnTo>
                <a:lnTo>
                  <a:pt x="7034619" y="62611"/>
                </a:lnTo>
                <a:lnTo>
                  <a:pt x="7035228" y="61925"/>
                </a:lnTo>
                <a:close/>
              </a:path>
              <a:path w="9144000" h="398779">
                <a:moveTo>
                  <a:pt x="7041667" y="52298"/>
                </a:moveTo>
                <a:lnTo>
                  <a:pt x="7038492" y="49542"/>
                </a:lnTo>
                <a:lnTo>
                  <a:pt x="7035914" y="46101"/>
                </a:lnTo>
                <a:lnTo>
                  <a:pt x="7032638" y="46786"/>
                </a:lnTo>
                <a:lnTo>
                  <a:pt x="7033336" y="48158"/>
                </a:lnTo>
                <a:lnTo>
                  <a:pt x="7030745" y="48844"/>
                </a:lnTo>
                <a:lnTo>
                  <a:pt x="7033933" y="51612"/>
                </a:lnTo>
                <a:lnTo>
                  <a:pt x="7037197" y="52984"/>
                </a:lnTo>
                <a:lnTo>
                  <a:pt x="7040385" y="55727"/>
                </a:lnTo>
                <a:lnTo>
                  <a:pt x="7041667" y="52298"/>
                </a:lnTo>
                <a:close/>
              </a:path>
              <a:path w="9144000" h="398779">
                <a:moveTo>
                  <a:pt x="7047522" y="79806"/>
                </a:moveTo>
                <a:lnTo>
                  <a:pt x="7044944" y="78435"/>
                </a:lnTo>
                <a:lnTo>
                  <a:pt x="7044258" y="80492"/>
                </a:lnTo>
                <a:lnTo>
                  <a:pt x="7044944" y="80492"/>
                </a:lnTo>
                <a:lnTo>
                  <a:pt x="7046227" y="81191"/>
                </a:lnTo>
                <a:lnTo>
                  <a:pt x="7046836" y="81191"/>
                </a:lnTo>
                <a:lnTo>
                  <a:pt x="7046836" y="79806"/>
                </a:lnTo>
                <a:lnTo>
                  <a:pt x="7047522" y="79806"/>
                </a:lnTo>
                <a:close/>
              </a:path>
              <a:path w="9144000" h="398779">
                <a:moveTo>
                  <a:pt x="7047522" y="44043"/>
                </a:moveTo>
                <a:lnTo>
                  <a:pt x="7046227" y="40589"/>
                </a:lnTo>
                <a:lnTo>
                  <a:pt x="7043648" y="39903"/>
                </a:lnTo>
                <a:lnTo>
                  <a:pt x="7039089" y="41287"/>
                </a:lnTo>
                <a:lnTo>
                  <a:pt x="7040385" y="44729"/>
                </a:lnTo>
                <a:lnTo>
                  <a:pt x="7042963" y="45415"/>
                </a:lnTo>
                <a:lnTo>
                  <a:pt x="7047522" y="44043"/>
                </a:lnTo>
                <a:close/>
              </a:path>
              <a:path w="9144000" h="398779">
                <a:moveTo>
                  <a:pt x="7049414" y="32334"/>
                </a:moveTo>
                <a:lnTo>
                  <a:pt x="7047827" y="31648"/>
                </a:lnTo>
                <a:lnTo>
                  <a:pt x="7046227" y="30962"/>
                </a:lnTo>
                <a:lnTo>
                  <a:pt x="7043648" y="32334"/>
                </a:lnTo>
                <a:lnTo>
                  <a:pt x="7044944" y="35090"/>
                </a:lnTo>
                <a:lnTo>
                  <a:pt x="7046227" y="31648"/>
                </a:lnTo>
                <a:lnTo>
                  <a:pt x="7049414" y="32334"/>
                </a:lnTo>
                <a:close/>
              </a:path>
              <a:path w="9144000" h="398779">
                <a:moveTo>
                  <a:pt x="7051395" y="79806"/>
                </a:moveTo>
                <a:lnTo>
                  <a:pt x="7048805" y="79121"/>
                </a:lnTo>
                <a:lnTo>
                  <a:pt x="7047522" y="79806"/>
                </a:lnTo>
                <a:lnTo>
                  <a:pt x="7051395" y="79806"/>
                </a:lnTo>
                <a:close/>
              </a:path>
              <a:path w="9144000" h="398779">
                <a:moveTo>
                  <a:pt x="7053288" y="30276"/>
                </a:moveTo>
                <a:lnTo>
                  <a:pt x="7051395" y="29591"/>
                </a:lnTo>
                <a:lnTo>
                  <a:pt x="7049414" y="32334"/>
                </a:lnTo>
                <a:lnTo>
                  <a:pt x="7050100" y="32334"/>
                </a:lnTo>
                <a:lnTo>
                  <a:pt x="7053288" y="30276"/>
                </a:lnTo>
                <a:close/>
              </a:path>
              <a:path w="9144000" h="398779">
                <a:moveTo>
                  <a:pt x="7066178" y="83248"/>
                </a:moveTo>
                <a:lnTo>
                  <a:pt x="7065213" y="81191"/>
                </a:lnTo>
                <a:lnTo>
                  <a:pt x="7064896" y="80492"/>
                </a:lnTo>
                <a:lnTo>
                  <a:pt x="7062317" y="79806"/>
                </a:lnTo>
                <a:lnTo>
                  <a:pt x="7060425" y="79121"/>
                </a:lnTo>
                <a:lnTo>
                  <a:pt x="7057834" y="78435"/>
                </a:lnTo>
                <a:lnTo>
                  <a:pt x="7057149" y="79806"/>
                </a:lnTo>
                <a:lnTo>
                  <a:pt x="7056552" y="80492"/>
                </a:lnTo>
                <a:lnTo>
                  <a:pt x="7055866" y="81876"/>
                </a:lnTo>
                <a:lnTo>
                  <a:pt x="7056552" y="82562"/>
                </a:lnTo>
                <a:lnTo>
                  <a:pt x="7058444" y="83248"/>
                </a:lnTo>
                <a:lnTo>
                  <a:pt x="7061022" y="83947"/>
                </a:lnTo>
                <a:lnTo>
                  <a:pt x="7061708" y="81191"/>
                </a:lnTo>
                <a:lnTo>
                  <a:pt x="7066178" y="83248"/>
                </a:lnTo>
                <a:close/>
              </a:path>
              <a:path w="9144000" h="398779">
                <a:moveTo>
                  <a:pt x="7068756" y="7569"/>
                </a:moveTo>
                <a:lnTo>
                  <a:pt x="7066178" y="6197"/>
                </a:lnTo>
                <a:lnTo>
                  <a:pt x="7065581" y="7569"/>
                </a:lnTo>
                <a:lnTo>
                  <a:pt x="7063600" y="6883"/>
                </a:lnTo>
                <a:lnTo>
                  <a:pt x="7061708" y="8255"/>
                </a:lnTo>
                <a:lnTo>
                  <a:pt x="7061022" y="9639"/>
                </a:lnTo>
                <a:lnTo>
                  <a:pt x="7064286" y="10325"/>
                </a:lnTo>
                <a:lnTo>
                  <a:pt x="7065581" y="9639"/>
                </a:lnTo>
                <a:lnTo>
                  <a:pt x="7067474" y="9639"/>
                </a:lnTo>
                <a:lnTo>
                  <a:pt x="7068756" y="7569"/>
                </a:lnTo>
                <a:close/>
              </a:path>
              <a:path w="9144000" h="398779">
                <a:moveTo>
                  <a:pt x="7077786" y="19265"/>
                </a:moveTo>
                <a:lnTo>
                  <a:pt x="7073316" y="18580"/>
                </a:lnTo>
                <a:lnTo>
                  <a:pt x="7061708" y="18580"/>
                </a:lnTo>
                <a:lnTo>
                  <a:pt x="7065581" y="23393"/>
                </a:lnTo>
                <a:lnTo>
                  <a:pt x="7068756" y="21336"/>
                </a:lnTo>
                <a:lnTo>
                  <a:pt x="7073925" y="22021"/>
                </a:lnTo>
                <a:lnTo>
                  <a:pt x="7074890" y="21336"/>
                </a:lnTo>
                <a:lnTo>
                  <a:pt x="7077786" y="19265"/>
                </a:lnTo>
                <a:close/>
              </a:path>
              <a:path w="9144000" h="398779">
                <a:moveTo>
                  <a:pt x="7079767" y="13081"/>
                </a:moveTo>
                <a:lnTo>
                  <a:pt x="7077786" y="12395"/>
                </a:lnTo>
                <a:lnTo>
                  <a:pt x="7072033" y="13766"/>
                </a:lnTo>
                <a:lnTo>
                  <a:pt x="7079081" y="7569"/>
                </a:lnTo>
                <a:lnTo>
                  <a:pt x="7073316" y="7569"/>
                </a:lnTo>
                <a:lnTo>
                  <a:pt x="7072033" y="8255"/>
                </a:lnTo>
                <a:lnTo>
                  <a:pt x="7069455" y="8255"/>
                </a:lnTo>
                <a:lnTo>
                  <a:pt x="7068756" y="10325"/>
                </a:lnTo>
                <a:lnTo>
                  <a:pt x="7070738" y="12395"/>
                </a:lnTo>
                <a:lnTo>
                  <a:pt x="7071995" y="13766"/>
                </a:lnTo>
                <a:lnTo>
                  <a:pt x="7072630" y="14452"/>
                </a:lnTo>
                <a:lnTo>
                  <a:pt x="7076503" y="15824"/>
                </a:lnTo>
                <a:lnTo>
                  <a:pt x="7076503" y="14452"/>
                </a:lnTo>
                <a:lnTo>
                  <a:pt x="7079767" y="13081"/>
                </a:lnTo>
                <a:close/>
              </a:path>
              <a:path w="9144000" h="398779">
                <a:moveTo>
                  <a:pt x="7083641" y="44043"/>
                </a:moveTo>
                <a:lnTo>
                  <a:pt x="7081063" y="41287"/>
                </a:lnTo>
                <a:lnTo>
                  <a:pt x="7077786" y="38531"/>
                </a:lnTo>
                <a:lnTo>
                  <a:pt x="7071347" y="40411"/>
                </a:lnTo>
                <a:lnTo>
                  <a:pt x="7071347" y="44729"/>
                </a:lnTo>
                <a:lnTo>
                  <a:pt x="7069595" y="44272"/>
                </a:lnTo>
                <a:lnTo>
                  <a:pt x="7069099" y="44018"/>
                </a:lnTo>
                <a:lnTo>
                  <a:pt x="7067258" y="43637"/>
                </a:lnTo>
                <a:lnTo>
                  <a:pt x="7070852" y="41427"/>
                </a:lnTo>
                <a:lnTo>
                  <a:pt x="7071347" y="44729"/>
                </a:lnTo>
                <a:lnTo>
                  <a:pt x="7071347" y="40411"/>
                </a:lnTo>
                <a:lnTo>
                  <a:pt x="7070953" y="40525"/>
                </a:lnTo>
                <a:lnTo>
                  <a:pt x="7070738" y="39903"/>
                </a:lnTo>
                <a:lnTo>
                  <a:pt x="7071347" y="39217"/>
                </a:lnTo>
                <a:lnTo>
                  <a:pt x="7072630" y="38531"/>
                </a:lnTo>
                <a:lnTo>
                  <a:pt x="7075208" y="37846"/>
                </a:lnTo>
                <a:lnTo>
                  <a:pt x="7073925" y="37160"/>
                </a:lnTo>
                <a:lnTo>
                  <a:pt x="7072033" y="36474"/>
                </a:lnTo>
                <a:lnTo>
                  <a:pt x="7070738" y="35788"/>
                </a:lnTo>
                <a:lnTo>
                  <a:pt x="7071347" y="34404"/>
                </a:lnTo>
                <a:lnTo>
                  <a:pt x="7072033" y="33020"/>
                </a:lnTo>
                <a:lnTo>
                  <a:pt x="7072033" y="31648"/>
                </a:lnTo>
                <a:lnTo>
                  <a:pt x="7068756" y="33718"/>
                </a:lnTo>
                <a:lnTo>
                  <a:pt x="7068591" y="33756"/>
                </a:lnTo>
                <a:lnTo>
                  <a:pt x="7068464" y="33350"/>
                </a:lnTo>
                <a:lnTo>
                  <a:pt x="7063638" y="31673"/>
                </a:lnTo>
                <a:lnTo>
                  <a:pt x="7063003" y="32575"/>
                </a:lnTo>
                <a:lnTo>
                  <a:pt x="7061708" y="31648"/>
                </a:lnTo>
                <a:lnTo>
                  <a:pt x="7061022" y="32334"/>
                </a:lnTo>
                <a:lnTo>
                  <a:pt x="7060425" y="33020"/>
                </a:lnTo>
                <a:lnTo>
                  <a:pt x="7057149" y="33020"/>
                </a:lnTo>
                <a:lnTo>
                  <a:pt x="7057834" y="35788"/>
                </a:lnTo>
                <a:lnTo>
                  <a:pt x="7055256" y="37160"/>
                </a:lnTo>
                <a:lnTo>
                  <a:pt x="7055866" y="39217"/>
                </a:lnTo>
                <a:lnTo>
                  <a:pt x="7057949" y="39217"/>
                </a:lnTo>
                <a:lnTo>
                  <a:pt x="7059536" y="42329"/>
                </a:lnTo>
                <a:lnTo>
                  <a:pt x="7058177" y="46812"/>
                </a:lnTo>
                <a:lnTo>
                  <a:pt x="7060273" y="47942"/>
                </a:lnTo>
                <a:lnTo>
                  <a:pt x="7063638" y="45872"/>
                </a:lnTo>
                <a:lnTo>
                  <a:pt x="7068223" y="45453"/>
                </a:lnTo>
                <a:lnTo>
                  <a:pt x="7066369" y="48501"/>
                </a:lnTo>
                <a:lnTo>
                  <a:pt x="7065734" y="51308"/>
                </a:lnTo>
                <a:lnTo>
                  <a:pt x="7067740" y="53555"/>
                </a:lnTo>
                <a:lnTo>
                  <a:pt x="7069823" y="54673"/>
                </a:lnTo>
                <a:lnTo>
                  <a:pt x="7073201" y="52984"/>
                </a:lnTo>
                <a:lnTo>
                  <a:pt x="7073201" y="50736"/>
                </a:lnTo>
                <a:lnTo>
                  <a:pt x="7074560" y="49060"/>
                </a:lnTo>
                <a:lnTo>
                  <a:pt x="7072566" y="45694"/>
                </a:lnTo>
                <a:lnTo>
                  <a:pt x="7071436" y="45161"/>
                </a:lnTo>
                <a:lnTo>
                  <a:pt x="7076097" y="44729"/>
                </a:lnTo>
                <a:lnTo>
                  <a:pt x="7083641" y="44043"/>
                </a:lnTo>
                <a:close/>
              </a:path>
              <a:path w="9144000" h="398779">
                <a:moveTo>
                  <a:pt x="7095845" y="16510"/>
                </a:moveTo>
                <a:lnTo>
                  <a:pt x="7094563" y="15824"/>
                </a:lnTo>
                <a:lnTo>
                  <a:pt x="7092670" y="17894"/>
                </a:lnTo>
                <a:lnTo>
                  <a:pt x="7094563" y="17894"/>
                </a:lnTo>
                <a:lnTo>
                  <a:pt x="7095249" y="17195"/>
                </a:lnTo>
                <a:lnTo>
                  <a:pt x="7095845" y="16510"/>
                </a:lnTo>
                <a:close/>
              </a:path>
              <a:path w="9144000" h="398779">
                <a:moveTo>
                  <a:pt x="7096544" y="28219"/>
                </a:moveTo>
                <a:lnTo>
                  <a:pt x="7086816" y="26149"/>
                </a:lnTo>
                <a:lnTo>
                  <a:pt x="7084923" y="28219"/>
                </a:lnTo>
                <a:lnTo>
                  <a:pt x="7088111" y="29591"/>
                </a:lnTo>
                <a:lnTo>
                  <a:pt x="7086219" y="32334"/>
                </a:lnTo>
                <a:lnTo>
                  <a:pt x="7091985" y="33020"/>
                </a:lnTo>
                <a:lnTo>
                  <a:pt x="7094563" y="31648"/>
                </a:lnTo>
                <a:lnTo>
                  <a:pt x="7091375" y="29591"/>
                </a:lnTo>
                <a:lnTo>
                  <a:pt x="7093953" y="30276"/>
                </a:lnTo>
                <a:lnTo>
                  <a:pt x="7093953" y="30962"/>
                </a:lnTo>
                <a:lnTo>
                  <a:pt x="7094563" y="30962"/>
                </a:lnTo>
                <a:lnTo>
                  <a:pt x="7095553" y="29591"/>
                </a:lnTo>
                <a:lnTo>
                  <a:pt x="7096544" y="28219"/>
                </a:lnTo>
                <a:close/>
              </a:path>
              <a:path w="9144000" h="398779">
                <a:moveTo>
                  <a:pt x="7099122" y="18580"/>
                </a:moveTo>
                <a:lnTo>
                  <a:pt x="7097827" y="17894"/>
                </a:lnTo>
                <a:lnTo>
                  <a:pt x="7095845" y="17195"/>
                </a:lnTo>
                <a:lnTo>
                  <a:pt x="7094563" y="17894"/>
                </a:lnTo>
                <a:lnTo>
                  <a:pt x="7095249" y="17894"/>
                </a:lnTo>
                <a:lnTo>
                  <a:pt x="7093267" y="19265"/>
                </a:lnTo>
                <a:lnTo>
                  <a:pt x="7095249" y="19964"/>
                </a:lnTo>
                <a:lnTo>
                  <a:pt x="7097827" y="20650"/>
                </a:lnTo>
                <a:lnTo>
                  <a:pt x="7099122" y="19964"/>
                </a:lnTo>
                <a:lnTo>
                  <a:pt x="7098436" y="19265"/>
                </a:lnTo>
                <a:lnTo>
                  <a:pt x="7099122" y="18580"/>
                </a:lnTo>
                <a:close/>
              </a:path>
              <a:path w="9144000" h="398779">
                <a:moveTo>
                  <a:pt x="7108698" y="40652"/>
                </a:moveTo>
                <a:lnTo>
                  <a:pt x="7106691" y="39522"/>
                </a:lnTo>
                <a:lnTo>
                  <a:pt x="7104608" y="36715"/>
                </a:lnTo>
                <a:lnTo>
                  <a:pt x="7103237" y="39522"/>
                </a:lnTo>
                <a:lnTo>
                  <a:pt x="7105967" y="40652"/>
                </a:lnTo>
                <a:lnTo>
                  <a:pt x="7105332" y="42329"/>
                </a:lnTo>
                <a:lnTo>
                  <a:pt x="7108063" y="42329"/>
                </a:lnTo>
                <a:lnTo>
                  <a:pt x="7107339" y="43446"/>
                </a:lnTo>
                <a:lnTo>
                  <a:pt x="7105967" y="43446"/>
                </a:lnTo>
                <a:lnTo>
                  <a:pt x="7107339" y="45135"/>
                </a:lnTo>
                <a:lnTo>
                  <a:pt x="7108698" y="42329"/>
                </a:lnTo>
                <a:lnTo>
                  <a:pt x="7108063" y="43446"/>
                </a:lnTo>
                <a:lnTo>
                  <a:pt x="7108698" y="40652"/>
                </a:lnTo>
                <a:close/>
              </a:path>
              <a:path w="9144000" h="398779">
                <a:moveTo>
                  <a:pt x="7114895" y="44577"/>
                </a:moveTo>
                <a:lnTo>
                  <a:pt x="7114159" y="42887"/>
                </a:lnTo>
                <a:lnTo>
                  <a:pt x="7112165" y="41211"/>
                </a:lnTo>
                <a:lnTo>
                  <a:pt x="7110069" y="44577"/>
                </a:lnTo>
                <a:lnTo>
                  <a:pt x="7112800" y="45694"/>
                </a:lnTo>
                <a:lnTo>
                  <a:pt x="7114159" y="47383"/>
                </a:lnTo>
                <a:lnTo>
                  <a:pt x="7114895" y="44577"/>
                </a:lnTo>
                <a:close/>
              </a:path>
              <a:path w="9144000" h="398779">
                <a:moveTo>
                  <a:pt x="7131913" y="41211"/>
                </a:moveTo>
                <a:lnTo>
                  <a:pt x="7129907" y="40081"/>
                </a:lnTo>
                <a:lnTo>
                  <a:pt x="7127176" y="38404"/>
                </a:lnTo>
                <a:lnTo>
                  <a:pt x="7124446" y="38404"/>
                </a:lnTo>
                <a:lnTo>
                  <a:pt x="7126452" y="36715"/>
                </a:lnTo>
                <a:lnTo>
                  <a:pt x="7127811" y="36715"/>
                </a:lnTo>
                <a:lnTo>
                  <a:pt x="7129183" y="35039"/>
                </a:lnTo>
                <a:lnTo>
                  <a:pt x="7127951" y="33337"/>
                </a:lnTo>
                <a:lnTo>
                  <a:pt x="7128103" y="33020"/>
                </a:lnTo>
                <a:lnTo>
                  <a:pt x="7127646" y="32905"/>
                </a:lnTo>
                <a:lnTo>
                  <a:pt x="7127176" y="32232"/>
                </a:lnTo>
                <a:lnTo>
                  <a:pt x="7126973" y="32727"/>
                </a:lnTo>
                <a:lnTo>
                  <a:pt x="7125894" y="32448"/>
                </a:lnTo>
                <a:lnTo>
                  <a:pt x="7125894" y="35394"/>
                </a:lnTo>
                <a:lnTo>
                  <a:pt x="7125817" y="35598"/>
                </a:lnTo>
                <a:lnTo>
                  <a:pt x="7124205" y="35344"/>
                </a:lnTo>
                <a:lnTo>
                  <a:pt x="7124408" y="34747"/>
                </a:lnTo>
                <a:lnTo>
                  <a:pt x="7125894" y="35394"/>
                </a:lnTo>
                <a:lnTo>
                  <a:pt x="7125894" y="32448"/>
                </a:lnTo>
                <a:lnTo>
                  <a:pt x="7125513" y="32334"/>
                </a:lnTo>
                <a:lnTo>
                  <a:pt x="7123633" y="31648"/>
                </a:lnTo>
                <a:lnTo>
                  <a:pt x="7122935" y="30962"/>
                </a:lnTo>
                <a:lnTo>
                  <a:pt x="7122350" y="31216"/>
                </a:lnTo>
                <a:lnTo>
                  <a:pt x="7122350" y="28308"/>
                </a:lnTo>
                <a:lnTo>
                  <a:pt x="7120458" y="32042"/>
                </a:lnTo>
                <a:lnTo>
                  <a:pt x="7119760" y="32334"/>
                </a:lnTo>
                <a:lnTo>
                  <a:pt x="7120356" y="35090"/>
                </a:lnTo>
                <a:lnTo>
                  <a:pt x="7121715" y="36042"/>
                </a:lnTo>
                <a:lnTo>
                  <a:pt x="7121715" y="36715"/>
                </a:lnTo>
                <a:lnTo>
                  <a:pt x="7122350" y="38404"/>
                </a:lnTo>
                <a:lnTo>
                  <a:pt x="7120991" y="38963"/>
                </a:lnTo>
                <a:lnTo>
                  <a:pt x="7119620" y="40081"/>
                </a:lnTo>
                <a:lnTo>
                  <a:pt x="7118985" y="42329"/>
                </a:lnTo>
                <a:lnTo>
                  <a:pt x="7123087" y="40081"/>
                </a:lnTo>
                <a:lnTo>
                  <a:pt x="7122985" y="40652"/>
                </a:lnTo>
                <a:lnTo>
                  <a:pt x="7121741" y="47815"/>
                </a:lnTo>
                <a:lnTo>
                  <a:pt x="7118261" y="45135"/>
                </a:lnTo>
                <a:lnTo>
                  <a:pt x="7114895" y="46812"/>
                </a:lnTo>
                <a:lnTo>
                  <a:pt x="7114680" y="47942"/>
                </a:lnTo>
                <a:lnTo>
                  <a:pt x="7114159" y="50736"/>
                </a:lnTo>
                <a:lnTo>
                  <a:pt x="7111428" y="53555"/>
                </a:lnTo>
                <a:lnTo>
                  <a:pt x="7112165" y="54673"/>
                </a:lnTo>
                <a:lnTo>
                  <a:pt x="7113524" y="55232"/>
                </a:lnTo>
                <a:lnTo>
                  <a:pt x="7114159" y="56349"/>
                </a:lnTo>
                <a:lnTo>
                  <a:pt x="7114159" y="57480"/>
                </a:lnTo>
                <a:lnTo>
                  <a:pt x="7114159" y="58039"/>
                </a:lnTo>
                <a:lnTo>
                  <a:pt x="7114895" y="58039"/>
                </a:lnTo>
                <a:lnTo>
                  <a:pt x="7115530" y="57480"/>
                </a:lnTo>
                <a:lnTo>
                  <a:pt x="7115530" y="58597"/>
                </a:lnTo>
                <a:lnTo>
                  <a:pt x="7114895" y="58597"/>
                </a:lnTo>
                <a:lnTo>
                  <a:pt x="7120395" y="58623"/>
                </a:lnTo>
                <a:lnTo>
                  <a:pt x="7123227" y="54178"/>
                </a:lnTo>
                <a:lnTo>
                  <a:pt x="7122731" y="48577"/>
                </a:lnTo>
                <a:lnTo>
                  <a:pt x="7121868" y="47917"/>
                </a:lnTo>
                <a:lnTo>
                  <a:pt x="7125081" y="47383"/>
                </a:lnTo>
                <a:lnTo>
                  <a:pt x="7125817" y="40652"/>
                </a:lnTo>
                <a:lnTo>
                  <a:pt x="7129907" y="42887"/>
                </a:lnTo>
                <a:lnTo>
                  <a:pt x="7131913" y="41211"/>
                </a:lnTo>
                <a:close/>
              </a:path>
              <a:path w="9144000" h="398779">
                <a:moveTo>
                  <a:pt x="7141477" y="38404"/>
                </a:moveTo>
                <a:lnTo>
                  <a:pt x="7139470" y="34480"/>
                </a:lnTo>
                <a:lnTo>
                  <a:pt x="7136739" y="35039"/>
                </a:lnTo>
                <a:lnTo>
                  <a:pt x="7136739" y="37287"/>
                </a:lnTo>
                <a:lnTo>
                  <a:pt x="7136104" y="37795"/>
                </a:lnTo>
                <a:lnTo>
                  <a:pt x="7135241" y="37160"/>
                </a:lnTo>
                <a:lnTo>
                  <a:pt x="7135241" y="40589"/>
                </a:lnTo>
                <a:lnTo>
                  <a:pt x="7133945" y="41287"/>
                </a:lnTo>
                <a:lnTo>
                  <a:pt x="7135241" y="41287"/>
                </a:lnTo>
                <a:lnTo>
                  <a:pt x="7135838" y="41973"/>
                </a:lnTo>
                <a:lnTo>
                  <a:pt x="7137133" y="41973"/>
                </a:lnTo>
                <a:lnTo>
                  <a:pt x="7137133" y="40640"/>
                </a:lnTo>
                <a:lnTo>
                  <a:pt x="7141477" y="38404"/>
                </a:lnTo>
                <a:close/>
              </a:path>
              <a:path w="9144000" h="398779">
                <a:moveTo>
                  <a:pt x="7157161" y="35090"/>
                </a:moveTo>
                <a:lnTo>
                  <a:pt x="7156475" y="35090"/>
                </a:lnTo>
                <a:lnTo>
                  <a:pt x="7155878" y="34404"/>
                </a:lnTo>
                <a:lnTo>
                  <a:pt x="7156475" y="34404"/>
                </a:lnTo>
                <a:lnTo>
                  <a:pt x="7155878" y="33718"/>
                </a:lnTo>
                <a:lnTo>
                  <a:pt x="7153897" y="33718"/>
                </a:lnTo>
                <a:lnTo>
                  <a:pt x="7153897" y="34404"/>
                </a:lnTo>
                <a:lnTo>
                  <a:pt x="7153300" y="33718"/>
                </a:lnTo>
                <a:lnTo>
                  <a:pt x="7152602" y="34404"/>
                </a:lnTo>
                <a:lnTo>
                  <a:pt x="7152602" y="35090"/>
                </a:lnTo>
                <a:lnTo>
                  <a:pt x="7152005" y="35090"/>
                </a:lnTo>
                <a:lnTo>
                  <a:pt x="7152602" y="35788"/>
                </a:lnTo>
                <a:lnTo>
                  <a:pt x="7153300" y="35788"/>
                </a:lnTo>
                <a:lnTo>
                  <a:pt x="7152602" y="36474"/>
                </a:lnTo>
                <a:lnTo>
                  <a:pt x="7155193" y="36474"/>
                </a:lnTo>
                <a:lnTo>
                  <a:pt x="7155193" y="35788"/>
                </a:lnTo>
                <a:lnTo>
                  <a:pt x="7155878" y="36474"/>
                </a:lnTo>
                <a:lnTo>
                  <a:pt x="7156475" y="35788"/>
                </a:lnTo>
                <a:lnTo>
                  <a:pt x="7157161" y="35090"/>
                </a:lnTo>
                <a:close/>
              </a:path>
              <a:path w="9144000" h="398779">
                <a:moveTo>
                  <a:pt x="7164908" y="12395"/>
                </a:moveTo>
                <a:lnTo>
                  <a:pt x="7161035" y="11010"/>
                </a:lnTo>
                <a:lnTo>
                  <a:pt x="7159739" y="15138"/>
                </a:lnTo>
                <a:lnTo>
                  <a:pt x="7162927" y="15824"/>
                </a:lnTo>
                <a:lnTo>
                  <a:pt x="7163613" y="14452"/>
                </a:lnTo>
                <a:lnTo>
                  <a:pt x="7164222" y="13766"/>
                </a:lnTo>
                <a:lnTo>
                  <a:pt x="7164908" y="12395"/>
                </a:lnTo>
                <a:close/>
              </a:path>
              <a:path w="9144000" h="398779">
                <a:moveTo>
                  <a:pt x="7172884" y="50736"/>
                </a:moveTo>
                <a:lnTo>
                  <a:pt x="7172236" y="51308"/>
                </a:lnTo>
                <a:lnTo>
                  <a:pt x="7171512" y="51866"/>
                </a:lnTo>
                <a:lnTo>
                  <a:pt x="7172236" y="52425"/>
                </a:lnTo>
                <a:lnTo>
                  <a:pt x="7172884" y="52984"/>
                </a:lnTo>
                <a:lnTo>
                  <a:pt x="7172884" y="50736"/>
                </a:lnTo>
                <a:close/>
              </a:path>
              <a:path w="9144000" h="398779">
                <a:moveTo>
                  <a:pt x="7174966" y="50177"/>
                </a:moveTo>
                <a:lnTo>
                  <a:pt x="7174243" y="50177"/>
                </a:lnTo>
                <a:lnTo>
                  <a:pt x="7174243" y="50736"/>
                </a:lnTo>
                <a:lnTo>
                  <a:pt x="7174966" y="50177"/>
                </a:lnTo>
                <a:close/>
              </a:path>
              <a:path w="9144000" h="398779">
                <a:moveTo>
                  <a:pt x="7175614" y="33921"/>
                </a:moveTo>
                <a:lnTo>
                  <a:pt x="7174966" y="29425"/>
                </a:lnTo>
                <a:lnTo>
                  <a:pt x="7170877" y="32232"/>
                </a:lnTo>
                <a:lnTo>
                  <a:pt x="7170140" y="34480"/>
                </a:lnTo>
                <a:lnTo>
                  <a:pt x="7170877" y="35039"/>
                </a:lnTo>
                <a:lnTo>
                  <a:pt x="7171512" y="36156"/>
                </a:lnTo>
                <a:lnTo>
                  <a:pt x="7172236" y="38404"/>
                </a:lnTo>
                <a:lnTo>
                  <a:pt x="7174243" y="37287"/>
                </a:lnTo>
                <a:lnTo>
                  <a:pt x="7175614" y="36156"/>
                </a:lnTo>
                <a:lnTo>
                  <a:pt x="7175614" y="33921"/>
                </a:lnTo>
                <a:close/>
              </a:path>
              <a:path w="9144000" h="398779">
                <a:moveTo>
                  <a:pt x="7176338" y="55232"/>
                </a:moveTo>
                <a:lnTo>
                  <a:pt x="7174966" y="54673"/>
                </a:lnTo>
                <a:lnTo>
                  <a:pt x="7175614" y="52984"/>
                </a:lnTo>
                <a:lnTo>
                  <a:pt x="7173608" y="52425"/>
                </a:lnTo>
                <a:lnTo>
                  <a:pt x="7173608" y="54114"/>
                </a:lnTo>
                <a:lnTo>
                  <a:pt x="7172553" y="55232"/>
                </a:lnTo>
                <a:lnTo>
                  <a:pt x="7171512" y="56349"/>
                </a:lnTo>
                <a:lnTo>
                  <a:pt x="7172884" y="56908"/>
                </a:lnTo>
                <a:lnTo>
                  <a:pt x="7173608" y="55232"/>
                </a:lnTo>
                <a:lnTo>
                  <a:pt x="7176338" y="58597"/>
                </a:lnTo>
                <a:lnTo>
                  <a:pt x="7176338" y="55232"/>
                </a:lnTo>
                <a:close/>
              </a:path>
              <a:path w="9144000" h="398779">
                <a:moveTo>
                  <a:pt x="7179704" y="55232"/>
                </a:moveTo>
                <a:lnTo>
                  <a:pt x="7179069" y="54114"/>
                </a:lnTo>
                <a:lnTo>
                  <a:pt x="7178345" y="54673"/>
                </a:lnTo>
                <a:lnTo>
                  <a:pt x="7178345" y="55232"/>
                </a:lnTo>
                <a:lnTo>
                  <a:pt x="7179069" y="55791"/>
                </a:lnTo>
                <a:lnTo>
                  <a:pt x="7179704" y="55232"/>
                </a:lnTo>
                <a:close/>
              </a:path>
              <a:path w="9144000" h="398779">
                <a:moveTo>
                  <a:pt x="7186142" y="17195"/>
                </a:moveTo>
                <a:lnTo>
                  <a:pt x="7182967" y="15824"/>
                </a:lnTo>
                <a:lnTo>
                  <a:pt x="7180986" y="16510"/>
                </a:lnTo>
                <a:lnTo>
                  <a:pt x="7178408" y="16510"/>
                </a:lnTo>
                <a:lnTo>
                  <a:pt x="7176910" y="20878"/>
                </a:lnTo>
                <a:lnTo>
                  <a:pt x="7180859" y="22529"/>
                </a:lnTo>
                <a:lnTo>
                  <a:pt x="7185520" y="21348"/>
                </a:lnTo>
                <a:lnTo>
                  <a:pt x="7186142" y="17195"/>
                </a:lnTo>
                <a:close/>
              </a:path>
              <a:path w="9144000" h="398779">
                <a:moveTo>
                  <a:pt x="7193356" y="39522"/>
                </a:moveTo>
                <a:lnTo>
                  <a:pt x="7190626" y="39522"/>
                </a:lnTo>
                <a:lnTo>
                  <a:pt x="7191362" y="40081"/>
                </a:lnTo>
                <a:lnTo>
                  <a:pt x="7191362" y="40652"/>
                </a:lnTo>
                <a:lnTo>
                  <a:pt x="7191997" y="40652"/>
                </a:lnTo>
                <a:lnTo>
                  <a:pt x="7192721" y="40081"/>
                </a:lnTo>
                <a:lnTo>
                  <a:pt x="7193356" y="39522"/>
                </a:lnTo>
                <a:close/>
              </a:path>
              <a:path w="9144000" h="398779">
                <a:moveTo>
                  <a:pt x="7196823" y="62522"/>
                </a:moveTo>
                <a:lnTo>
                  <a:pt x="7196087" y="61963"/>
                </a:lnTo>
                <a:lnTo>
                  <a:pt x="7195452" y="61404"/>
                </a:lnTo>
                <a:lnTo>
                  <a:pt x="7195452" y="61963"/>
                </a:lnTo>
                <a:lnTo>
                  <a:pt x="7196087" y="63080"/>
                </a:lnTo>
                <a:lnTo>
                  <a:pt x="7196823" y="62522"/>
                </a:lnTo>
                <a:close/>
              </a:path>
              <a:path w="9144000" h="398779">
                <a:moveTo>
                  <a:pt x="7197458" y="58039"/>
                </a:moveTo>
                <a:lnTo>
                  <a:pt x="7196087" y="55791"/>
                </a:lnTo>
                <a:lnTo>
                  <a:pt x="7194093" y="56349"/>
                </a:lnTo>
                <a:lnTo>
                  <a:pt x="7193356" y="58039"/>
                </a:lnTo>
                <a:lnTo>
                  <a:pt x="7193356" y="58597"/>
                </a:lnTo>
                <a:lnTo>
                  <a:pt x="7194093" y="59156"/>
                </a:lnTo>
                <a:lnTo>
                  <a:pt x="7196087" y="59156"/>
                </a:lnTo>
                <a:lnTo>
                  <a:pt x="7196823" y="59715"/>
                </a:lnTo>
                <a:lnTo>
                  <a:pt x="7197458" y="58039"/>
                </a:lnTo>
                <a:close/>
              </a:path>
              <a:path w="9144000" h="398779">
                <a:moveTo>
                  <a:pt x="7197458" y="40081"/>
                </a:moveTo>
                <a:lnTo>
                  <a:pt x="7195452" y="40081"/>
                </a:lnTo>
                <a:lnTo>
                  <a:pt x="7196087" y="41211"/>
                </a:lnTo>
                <a:lnTo>
                  <a:pt x="7197458" y="40081"/>
                </a:lnTo>
                <a:close/>
              </a:path>
              <a:path w="9144000" h="398779">
                <a:moveTo>
                  <a:pt x="7200189" y="35598"/>
                </a:moveTo>
                <a:lnTo>
                  <a:pt x="7199554" y="36156"/>
                </a:lnTo>
                <a:lnTo>
                  <a:pt x="7200189" y="36156"/>
                </a:lnTo>
                <a:lnTo>
                  <a:pt x="7200189" y="35598"/>
                </a:lnTo>
                <a:close/>
              </a:path>
              <a:path w="9144000" h="398779">
                <a:moveTo>
                  <a:pt x="7398271" y="395147"/>
                </a:moveTo>
                <a:lnTo>
                  <a:pt x="7397547" y="394589"/>
                </a:lnTo>
                <a:lnTo>
                  <a:pt x="7397547" y="394030"/>
                </a:lnTo>
                <a:lnTo>
                  <a:pt x="7394816" y="393458"/>
                </a:lnTo>
                <a:lnTo>
                  <a:pt x="7394181" y="394030"/>
                </a:lnTo>
                <a:lnTo>
                  <a:pt x="7394181" y="394589"/>
                </a:lnTo>
                <a:lnTo>
                  <a:pt x="7393445" y="395147"/>
                </a:lnTo>
                <a:lnTo>
                  <a:pt x="7395540" y="395706"/>
                </a:lnTo>
                <a:lnTo>
                  <a:pt x="7397547" y="395706"/>
                </a:lnTo>
                <a:lnTo>
                  <a:pt x="7398271" y="395147"/>
                </a:lnTo>
                <a:close/>
              </a:path>
              <a:path w="9144000" h="398779">
                <a:moveTo>
                  <a:pt x="7424661" y="398614"/>
                </a:moveTo>
                <a:lnTo>
                  <a:pt x="7421600" y="396290"/>
                </a:lnTo>
                <a:lnTo>
                  <a:pt x="7420318" y="392849"/>
                </a:lnTo>
                <a:lnTo>
                  <a:pt x="7419022" y="392849"/>
                </a:lnTo>
                <a:lnTo>
                  <a:pt x="7417130" y="392163"/>
                </a:lnTo>
                <a:lnTo>
                  <a:pt x="7416444" y="393534"/>
                </a:lnTo>
                <a:lnTo>
                  <a:pt x="7420318" y="396976"/>
                </a:lnTo>
                <a:lnTo>
                  <a:pt x="7411288" y="397662"/>
                </a:lnTo>
                <a:lnTo>
                  <a:pt x="7413358" y="398614"/>
                </a:lnTo>
                <a:lnTo>
                  <a:pt x="7424661" y="398614"/>
                </a:lnTo>
                <a:close/>
              </a:path>
              <a:path w="9144000" h="398779">
                <a:moveTo>
                  <a:pt x="7430313" y="388975"/>
                </a:moveTo>
                <a:lnTo>
                  <a:pt x="7428319" y="388416"/>
                </a:lnTo>
                <a:lnTo>
                  <a:pt x="7426947" y="389534"/>
                </a:lnTo>
                <a:lnTo>
                  <a:pt x="7424217" y="388975"/>
                </a:lnTo>
                <a:lnTo>
                  <a:pt x="7422121" y="389534"/>
                </a:lnTo>
                <a:lnTo>
                  <a:pt x="7424852" y="390093"/>
                </a:lnTo>
                <a:lnTo>
                  <a:pt x="7423493" y="390652"/>
                </a:lnTo>
                <a:lnTo>
                  <a:pt x="7426947" y="391210"/>
                </a:lnTo>
                <a:lnTo>
                  <a:pt x="7426947" y="390093"/>
                </a:lnTo>
                <a:lnTo>
                  <a:pt x="7430313" y="388975"/>
                </a:lnTo>
                <a:close/>
              </a:path>
              <a:path w="9144000" h="398779">
                <a:moveTo>
                  <a:pt x="7431926" y="378396"/>
                </a:moveTo>
                <a:lnTo>
                  <a:pt x="7430033" y="377024"/>
                </a:lnTo>
                <a:lnTo>
                  <a:pt x="7428052" y="375653"/>
                </a:lnTo>
                <a:lnTo>
                  <a:pt x="7426757" y="376339"/>
                </a:lnTo>
                <a:lnTo>
                  <a:pt x="7428738" y="377710"/>
                </a:lnTo>
                <a:lnTo>
                  <a:pt x="7428738" y="379095"/>
                </a:lnTo>
                <a:lnTo>
                  <a:pt x="7430630" y="379095"/>
                </a:lnTo>
                <a:lnTo>
                  <a:pt x="7431316" y="378396"/>
                </a:lnTo>
                <a:lnTo>
                  <a:pt x="7431926" y="378396"/>
                </a:lnTo>
                <a:close/>
              </a:path>
              <a:path w="9144000" h="398779">
                <a:moveTo>
                  <a:pt x="7441235" y="375513"/>
                </a:moveTo>
                <a:lnTo>
                  <a:pt x="7440600" y="373265"/>
                </a:lnTo>
                <a:lnTo>
                  <a:pt x="7437869" y="372706"/>
                </a:lnTo>
                <a:lnTo>
                  <a:pt x="7433780" y="373824"/>
                </a:lnTo>
                <a:lnTo>
                  <a:pt x="7436510" y="374954"/>
                </a:lnTo>
                <a:lnTo>
                  <a:pt x="7437145" y="376631"/>
                </a:lnTo>
                <a:lnTo>
                  <a:pt x="7441235" y="375513"/>
                </a:lnTo>
                <a:close/>
              </a:path>
              <a:path w="9144000" h="398779">
                <a:moveTo>
                  <a:pt x="7448791" y="369900"/>
                </a:moveTo>
                <a:lnTo>
                  <a:pt x="7447432" y="368223"/>
                </a:lnTo>
                <a:lnTo>
                  <a:pt x="7445337" y="367652"/>
                </a:lnTo>
                <a:lnTo>
                  <a:pt x="7441971" y="368782"/>
                </a:lnTo>
                <a:lnTo>
                  <a:pt x="7442606" y="368782"/>
                </a:lnTo>
                <a:lnTo>
                  <a:pt x="7442606" y="369341"/>
                </a:lnTo>
                <a:lnTo>
                  <a:pt x="7443330" y="369900"/>
                </a:lnTo>
                <a:lnTo>
                  <a:pt x="7441971" y="369900"/>
                </a:lnTo>
                <a:lnTo>
                  <a:pt x="7442606" y="371030"/>
                </a:lnTo>
                <a:lnTo>
                  <a:pt x="7444702" y="371589"/>
                </a:lnTo>
                <a:lnTo>
                  <a:pt x="7447432" y="371589"/>
                </a:lnTo>
                <a:lnTo>
                  <a:pt x="7448067" y="371030"/>
                </a:lnTo>
                <a:lnTo>
                  <a:pt x="7448791" y="370471"/>
                </a:lnTo>
                <a:lnTo>
                  <a:pt x="7448791" y="369900"/>
                </a:lnTo>
                <a:close/>
              </a:path>
              <a:path w="9144000" h="398779">
                <a:moveTo>
                  <a:pt x="7454544" y="394919"/>
                </a:moveTo>
                <a:lnTo>
                  <a:pt x="7451953" y="392849"/>
                </a:lnTo>
                <a:lnTo>
                  <a:pt x="7446111" y="387350"/>
                </a:lnTo>
                <a:lnTo>
                  <a:pt x="7442238" y="388035"/>
                </a:lnTo>
                <a:lnTo>
                  <a:pt x="7449985" y="394233"/>
                </a:lnTo>
                <a:lnTo>
                  <a:pt x="7454544" y="394919"/>
                </a:lnTo>
                <a:close/>
              </a:path>
              <a:path w="9144000" h="398779">
                <a:moveTo>
                  <a:pt x="7458354" y="115252"/>
                </a:moveTo>
                <a:lnTo>
                  <a:pt x="7456259" y="115252"/>
                </a:lnTo>
                <a:lnTo>
                  <a:pt x="7454900" y="114681"/>
                </a:lnTo>
                <a:lnTo>
                  <a:pt x="7453528" y="116370"/>
                </a:lnTo>
                <a:lnTo>
                  <a:pt x="7458354" y="116370"/>
                </a:lnTo>
                <a:lnTo>
                  <a:pt x="7458354" y="115252"/>
                </a:lnTo>
                <a:close/>
              </a:path>
              <a:path w="9144000" h="398779">
                <a:moveTo>
                  <a:pt x="7458443" y="398614"/>
                </a:moveTo>
                <a:lnTo>
                  <a:pt x="7457122" y="394919"/>
                </a:lnTo>
                <a:lnTo>
                  <a:pt x="7445515" y="396290"/>
                </a:lnTo>
                <a:lnTo>
                  <a:pt x="7449540" y="398614"/>
                </a:lnTo>
                <a:lnTo>
                  <a:pt x="7458443" y="398614"/>
                </a:lnTo>
                <a:close/>
              </a:path>
              <a:path w="9144000" h="398779">
                <a:moveTo>
                  <a:pt x="7464857" y="385279"/>
                </a:moveTo>
                <a:lnTo>
                  <a:pt x="7463574" y="383908"/>
                </a:lnTo>
                <a:lnTo>
                  <a:pt x="7462279" y="383908"/>
                </a:lnTo>
                <a:lnTo>
                  <a:pt x="7460386" y="383222"/>
                </a:lnTo>
                <a:lnTo>
                  <a:pt x="7459700" y="384594"/>
                </a:lnTo>
                <a:lnTo>
                  <a:pt x="7461682" y="385965"/>
                </a:lnTo>
                <a:lnTo>
                  <a:pt x="7464857" y="385279"/>
                </a:lnTo>
                <a:close/>
              </a:path>
              <a:path w="9144000" h="398779">
                <a:moveTo>
                  <a:pt x="7465822" y="373824"/>
                </a:moveTo>
                <a:lnTo>
                  <a:pt x="7463091" y="372706"/>
                </a:lnTo>
                <a:lnTo>
                  <a:pt x="7463091" y="371589"/>
                </a:lnTo>
                <a:lnTo>
                  <a:pt x="7460361" y="370471"/>
                </a:lnTo>
                <a:lnTo>
                  <a:pt x="7458354" y="372148"/>
                </a:lnTo>
                <a:lnTo>
                  <a:pt x="7458989" y="372148"/>
                </a:lnTo>
                <a:lnTo>
                  <a:pt x="7458989" y="372706"/>
                </a:lnTo>
                <a:lnTo>
                  <a:pt x="7456983" y="373824"/>
                </a:lnTo>
                <a:lnTo>
                  <a:pt x="7463091" y="376631"/>
                </a:lnTo>
                <a:lnTo>
                  <a:pt x="7465822" y="375513"/>
                </a:lnTo>
                <a:lnTo>
                  <a:pt x="7465822" y="373824"/>
                </a:lnTo>
                <a:close/>
              </a:path>
              <a:path w="9144000" h="398779">
                <a:moveTo>
                  <a:pt x="7465822" y="46253"/>
                </a:moveTo>
                <a:lnTo>
                  <a:pt x="7463815" y="44577"/>
                </a:lnTo>
                <a:lnTo>
                  <a:pt x="7464450" y="42887"/>
                </a:lnTo>
                <a:lnTo>
                  <a:pt x="7463815" y="41211"/>
                </a:lnTo>
                <a:lnTo>
                  <a:pt x="7463091" y="42887"/>
                </a:lnTo>
                <a:lnTo>
                  <a:pt x="7458354" y="41211"/>
                </a:lnTo>
                <a:lnTo>
                  <a:pt x="7456779" y="42887"/>
                </a:lnTo>
                <a:lnTo>
                  <a:pt x="7456259" y="43446"/>
                </a:lnTo>
                <a:lnTo>
                  <a:pt x="7458354" y="45694"/>
                </a:lnTo>
                <a:lnTo>
                  <a:pt x="7461720" y="46812"/>
                </a:lnTo>
                <a:lnTo>
                  <a:pt x="7465822" y="46253"/>
                </a:lnTo>
                <a:close/>
              </a:path>
              <a:path w="9144000" h="398779">
                <a:moveTo>
                  <a:pt x="7467181" y="51866"/>
                </a:moveTo>
                <a:lnTo>
                  <a:pt x="7460361" y="50177"/>
                </a:lnTo>
                <a:lnTo>
                  <a:pt x="7459713" y="46253"/>
                </a:lnTo>
                <a:lnTo>
                  <a:pt x="7454252" y="47383"/>
                </a:lnTo>
                <a:lnTo>
                  <a:pt x="7459713" y="50736"/>
                </a:lnTo>
                <a:lnTo>
                  <a:pt x="7461085" y="52984"/>
                </a:lnTo>
                <a:lnTo>
                  <a:pt x="7467181" y="51866"/>
                </a:lnTo>
                <a:close/>
              </a:path>
              <a:path w="9144000" h="398779">
                <a:moveTo>
                  <a:pt x="7470648" y="31115"/>
                </a:moveTo>
                <a:lnTo>
                  <a:pt x="7463815" y="29984"/>
                </a:lnTo>
                <a:lnTo>
                  <a:pt x="7463091" y="28308"/>
                </a:lnTo>
                <a:lnTo>
                  <a:pt x="7458989" y="30556"/>
                </a:lnTo>
                <a:lnTo>
                  <a:pt x="7465187" y="31673"/>
                </a:lnTo>
                <a:lnTo>
                  <a:pt x="7467181" y="33350"/>
                </a:lnTo>
                <a:lnTo>
                  <a:pt x="7470648" y="31115"/>
                </a:lnTo>
                <a:close/>
              </a:path>
              <a:path w="9144000" h="398779">
                <a:moveTo>
                  <a:pt x="7472007" y="40081"/>
                </a:moveTo>
                <a:lnTo>
                  <a:pt x="7469911" y="40081"/>
                </a:lnTo>
                <a:lnTo>
                  <a:pt x="7469276" y="38404"/>
                </a:lnTo>
                <a:lnTo>
                  <a:pt x="7467181" y="39522"/>
                </a:lnTo>
                <a:lnTo>
                  <a:pt x="7467181" y="42329"/>
                </a:lnTo>
                <a:lnTo>
                  <a:pt x="7470648" y="42329"/>
                </a:lnTo>
                <a:lnTo>
                  <a:pt x="7470648" y="41770"/>
                </a:lnTo>
                <a:lnTo>
                  <a:pt x="7472007" y="41211"/>
                </a:lnTo>
                <a:lnTo>
                  <a:pt x="7472007" y="40081"/>
                </a:lnTo>
                <a:close/>
              </a:path>
              <a:path w="9144000" h="398779">
                <a:moveTo>
                  <a:pt x="7480198" y="28867"/>
                </a:moveTo>
                <a:lnTo>
                  <a:pt x="7478103" y="26060"/>
                </a:lnTo>
                <a:lnTo>
                  <a:pt x="7475372" y="25501"/>
                </a:lnTo>
                <a:lnTo>
                  <a:pt x="7472642" y="25501"/>
                </a:lnTo>
                <a:lnTo>
                  <a:pt x="7470648" y="27190"/>
                </a:lnTo>
                <a:lnTo>
                  <a:pt x="7472007" y="29425"/>
                </a:lnTo>
                <a:lnTo>
                  <a:pt x="7480198" y="28867"/>
                </a:lnTo>
                <a:close/>
              </a:path>
              <a:path w="9144000" h="398779">
                <a:moveTo>
                  <a:pt x="7481570" y="385051"/>
                </a:moveTo>
                <a:lnTo>
                  <a:pt x="7474013" y="386168"/>
                </a:lnTo>
                <a:lnTo>
                  <a:pt x="7472642" y="384479"/>
                </a:lnTo>
                <a:lnTo>
                  <a:pt x="7469276" y="386168"/>
                </a:lnTo>
                <a:lnTo>
                  <a:pt x="7475372" y="386727"/>
                </a:lnTo>
                <a:lnTo>
                  <a:pt x="7475372" y="387858"/>
                </a:lnTo>
                <a:lnTo>
                  <a:pt x="7476109" y="387299"/>
                </a:lnTo>
                <a:lnTo>
                  <a:pt x="7476744" y="386727"/>
                </a:lnTo>
                <a:lnTo>
                  <a:pt x="7478103" y="387858"/>
                </a:lnTo>
                <a:lnTo>
                  <a:pt x="7481570" y="385051"/>
                </a:lnTo>
                <a:close/>
              </a:path>
              <a:path w="9144000" h="398779">
                <a:moveTo>
                  <a:pt x="7488072" y="388734"/>
                </a:moveTo>
                <a:lnTo>
                  <a:pt x="7485494" y="387350"/>
                </a:lnTo>
                <a:lnTo>
                  <a:pt x="7484897" y="386651"/>
                </a:lnTo>
                <a:lnTo>
                  <a:pt x="7481024" y="385965"/>
                </a:lnTo>
                <a:lnTo>
                  <a:pt x="7482916" y="389407"/>
                </a:lnTo>
                <a:lnTo>
                  <a:pt x="7486790" y="389407"/>
                </a:lnTo>
                <a:lnTo>
                  <a:pt x="7487475" y="388734"/>
                </a:lnTo>
                <a:lnTo>
                  <a:pt x="7488072" y="388734"/>
                </a:lnTo>
                <a:close/>
              </a:path>
              <a:path w="9144000" h="398779">
                <a:moveTo>
                  <a:pt x="7491120" y="29984"/>
                </a:moveTo>
                <a:lnTo>
                  <a:pt x="7487666" y="29425"/>
                </a:lnTo>
                <a:lnTo>
                  <a:pt x="7484935" y="29984"/>
                </a:lnTo>
                <a:lnTo>
                  <a:pt x="7482205" y="31115"/>
                </a:lnTo>
                <a:lnTo>
                  <a:pt x="7481570" y="31673"/>
                </a:lnTo>
                <a:lnTo>
                  <a:pt x="7482929" y="32232"/>
                </a:lnTo>
                <a:lnTo>
                  <a:pt x="7481570" y="32791"/>
                </a:lnTo>
                <a:lnTo>
                  <a:pt x="7482929" y="33350"/>
                </a:lnTo>
                <a:lnTo>
                  <a:pt x="7484300" y="33921"/>
                </a:lnTo>
                <a:lnTo>
                  <a:pt x="7485659" y="33350"/>
                </a:lnTo>
                <a:lnTo>
                  <a:pt x="7488390" y="33921"/>
                </a:lnTo>
                <a:lnTo>
                  <a:pt x="7490396" y="32232"/>
                </a:lnTo>
                <a:lnTo>
                  <a:pt x="7488390" y="31673"/>
                </a:lnTo>
                <a:lnTo>
                  <a:pt x="7491120" y="29984"/>
                </a:lnTo>
                <a:close/>
              </a:path>
              <a:path w="9144000" h="398779">
                <a:moveTo>
                  <a:pt x="7501318" y="393458"/>
                </a:moveTo>
                <a:lnTo>
                  <a:pt x="7491768" y="396824"/>
                </a:lnTo>
                <a:lnTo>
                  <a:pt x="7489037" y="392899"/>
                </a:lnTo>
                <a:lnTo>
                  <a:pt x="7487666" y="394030"/>
                </a:lnTo>
                <a:lnTo>
                  <a:pt x="7484300" y="394589"/>
                </a:lnTo>
                <a:lnTo>
                  <a:pt x="7481570" y="394030"/>
                </a:lnTo>
                <a:lnTo>
                  <a:pt x="7480833" y="393458"/>
                </a:lnTo>
                <a:lnTo>
                  <a:pt x="7480198" y="392341"/>
                </a:lnTo>
                <a:lnTo>
                  <a:pt x="7477468" y="391782"/>
                </a:lnTo>
                <a:lnTo>
                  <a:pt x="7477468" y="392899"/>
                </a:lnTo>
                <a:lnTo>
                  <a:pt x="7476109" y="392341"/>
                </a:lnTo>
                <a:lnTo>
                  <a:pt x="7475372" y="391782"/>
                </a:lnTo>
                <a:lnTo>
                  <a:pt x="7474737" y="391210"/>
                </a:lnTo>
                <a:lnTo>
                  <a:pt x="7470648" y="390652"/>
                </a:lnTo>
                <a:lnTo>
                  <a:pt x="7475626" y="392899"/>
                </a:lnTo>
                <a:lnTo>
                  <a:pt x="7478103" y="394030"/>
                </a:lnTo>
                <a:lnTo>
                  <a:pt x="7478471" y="394589"/>
                </a:lnTo>
                <a:lnTo>
                  <a:pt x="7478839" y="395147"/>
                </a:lnTo>
                <a:lnTo>
                  <a:pt x="7479474" y="396265"/>
                </a:lnTo>
                <a:lnTo>
                  <a:pt x="7476744" y="396824"/>
                </a:lnTo>
                <a:lnTo>
                  <a:pt x="7473378" y="397383"/>
                </a:lnTo>
                <a:lnTo>
                  <a:pt x="7474128" y="398614"/>
                </a:lnTo>
                <a:lnTo>
                  <a:pt x="7499782" y="398614"/>
                </a:lnTo>
                <a:lnTo>
                  <a:pt x="7501318" y="393458"/>
                </a:lnTo>
                <a:close/>
              </a:path>
              <a:path w="9144000" h="398779">
                <a:moveTo>
                  <a:pt x="7532814" y="386727"/>
                </a:moveTo>
                <a:lnTo>
                  <a:pt x="7530084" y="386168"/>
                </a:lnTo>
                <a:lnTo>
                  <a:pt x="7528725" y="386727"/>
                </a:lnTo>
                <a:lnTo>
                  <a:pt x="7527353" y="386727"/>
                </a:lnTo>
                <a:lnTo>
                  <a:pt x="7526629" y="387299"/>
                </a:lnTo>
                <a:lnTo>
                  <a:pt x="7527988" y="387858"/>
                </a:lnTo>
                <a:lnTo>
                  <a:pt x="7527353" y="388416"/>
                </a:lnTo>
                <a:lnTo>
                  <a:pt x="7528725" y="388975"/>
                </a:lnTo>
                <a:lnTo>
                  <a:pt x="7530719" y="388975"/>
                </a:lnTo>
                <a:lnTo>
                  <a:pt x="7532814" y="386727"/>
                </a:lnTo>
                <a:close/>
              </a:path>
              <a:path w="9144000" h="398779">
                <a:moveTo>
                  <a:pt x="7534173" y="394246"/>
                </a:moveTo>
                <a:lnTo>
                  <a:pt x="7531455" y="395147"/>
                </a:lnTo>
                <a:lnTo>
                  <a:pt x="7533449" y="395706"/>
                </a:lnTo>
                <a:lnTo>
                  <a:pt x="7534173" y="394246"/>
                </a:lnTo>
                <a:close/>
              </a:path>
              <a:path w="9144000" h="398779">
                <a:moveTo>
                  <a:pt x="7534821" y="392899"/>
                </a:moveTo>
                <a:lnTo>
                  <a:pt x="7534173" y="394246"/>
                </a:lnTo>
                <a:lnTo>
                  <a:pt x="7534821" y="394030"/>
                </a:lnTo>
                <a:lnTo>
                  <a:pt x="7534821" y="392899"/>
                </a:lnTo>
                <a:close/>
              </a:path>
              <a:path w="9144000" h="398779">
                <a:moveTo>
                  <a:pt x="7535900" y="398119"/>
                </a:moveTo>
                <a:lnTo>
                  <a:pt x="7535545" y="397941"/>
                </a:lnTo>
                <a:lnTo>
                  <a:pt x="7535405" y="398043"/>
                </a:lnTo>
                <a:lnTo>
                  <a:pt x="7535900" y="398119"/>
                </a:lnTo>
                <a:close/>
              </a:path>
              <a:path w="9144000" h="398779">
                <a:moveTo>
                  <a:pt x="7536916" y="396824"/>
                </a:moveTo>
                <a:lnTo>
                  <a:pt x="7535545" y="396265"/>
                </a:lnTo>
                <a:lnTo>
                  <a:pt x="7534186" y="397383"/>
                </a:lnTo>
                <a:lnTo>
                  <a:pt x="7531455" y="396265"/>
                </a:lnTo>
                <a:lnTo>
                  <a:pt x="7531087" y="397383"/>
                </a:lnTo>
                <a:lnTo>
                  <a:pt x="7530998" y="397649"/>
                </a:lnTo>
                <a:lnTo>
                  <a:pt x="7527988" y="395706"/>
                </a:lnTo>
                <a:lnTo>
                  <a:pt x="7524623" y="394589"/>
                </a:lnTo>
                <a:lnTo>
                  <a:pt x="7521168" y="392341"/>
                </a:lnTo>
                <a:lnTo>
                  <a:pt x="7519162" y="395147"/>
                </a:lnTo>
                <a:lnTo>
                  <a:pt x="7523264" y="397383"/>
                </a:lnTo>
                <a:lnTo>
                  <a:pt x="7524458" y="398614"/>
                </a:lnTo>
                <a:lnTo>
                  <a:pt x="7528725" y="398614"/>
                </a:lnTo>
                <a:lnTo>
                  <a:pt x="7530871" y="398068"/>
                </a:lnTo>
                <a:lnTo>
                  <a:pt x="7530820" y="398614"/>
                </a:lnTo>
                <a:lnTo>
                  <a:pt x="7534516" y="398614"/>
                </a:lnTo>
                <a:lnTo>
                  <a:pt x="7535405" y="398043"/>
                </a:lnTo>
                <a:lnTo>
                  <a:pt x="7534821" y="397941"/>
                </a:lnTo>
                <a:lnTo>
                  <a:pt x="7536916" y="396824"/>
                </a:lnTo>
                <a:close/>
              </a:path>
              <a:path w="9144000" h="398779">
                <a:moveTo>
                  <a:pt x="7550569" y="397941"/>
                </a:moveTo>
                <a:lnTo>
                  <a:pt x="7546200" y="397941"/>
                </a:lnTo>
                <a:lnTo>
                  <a:pt x="7545743" y="398513"/>
                </a:lnTo>
                <a:lnTo>
                  <a:pt x="7546975" y="398614"/>
                </a:lnTo>
                <a:lnTo>
                  <a:pt x="7549921" y="398614"/>
                </a:lnTo>
                <a:lnTo>
                  <a:pt x="7550569" y="397941"/>
                </a:lnTo>
                <a:close/>
              </a:path>
              <a:path w="9144000" h="398779">
                <a:moveTo>
                  <a:pt x="7551204" y="45135"/>
                </a:moveTo>
                <a:lnTo>
                  <a:pt x="7547838" y="44018"/>
                </a:lnTo>
                <a:lnTo>
                  <a:pt x="7549197" y="42329"/>
                </a:lnTo>
                <a:lnTo>
                  <a:pt x="7545743" y="42329"/>
                </a:lnTo>
                <a:lnTo>
                  <a:pt x="7543012" y="41770"/>
                </a:lnTo>
                <a:lnTo>
                  <a:pt x="7541006" y="43446"/>
                </a:lnTo>
                <a:lnTo>
                  <a:pt x="7540282" y="44018"/>
                </a:lnTo>
                <a:lnTo>
                  <a:pt x="7540282" y="44577"/>
                </a:lnTo>
                <a:lnTo>
                  <a:pt x="7536916" y="45135"/>
                </a:lnTo>
                <a:lnTo>
                  <a:pt x="7537920" y="46253"/>
                </a:lnTo>
                <a:lnTo>
                  <a:pt x="7538923" y="47383"/>
                </a:lnTo>
                <a:lnTo>
                  <a:pt x="7540282" y="49060"/>
                </a:lnTo>
                <a:lnTo>
                  <a:pt x="7541654" y="49060"/>
                </a:lnTo>
                <a:lnTo>
                  <a:pt x="7543736" y="48501"/>
                </a:lnTo>
                <a:lnTo>
                  <a:pt x="7545108" y="48501"/>
                </a:lnTo>
                <a:lnTo>
                  <a:pt x="7545108" y="47942"/>
                </a:lnTo>
                <a:lnTo>
                  <a:pt x="7544384" y="46812"/>
                </a:lnTo>
                <a:lnTo>
                  <a:pt x="7543736" y="46253"/>
                </a:lnTo>
                <a:lnTo>
                  <a:pt x="7545108" y="46812"/>
                </a:lnTo>
                <a:lnTo>
                  <a:pt x="7546467" y="46812"/>
                </a:lnTo>
                <a:lnTo>
                  <a:pt x="7547838" y="46253"/>
                </a:lnTo>
                <a:lnTo>
                  <a:pt x="7551204" y="45135"/>
                </a:lnTo>
                <a:close/>
              </a:path>
              <a:path w="9144000" h="398779">
                <a:moveTo>
                  <a:pt x="7553299" y="398513"/>
                </a:moveTo>
                <a:lnTo>
                  <a:pt x="7552791" y="395185"/>
                </a:lnTo>
                <a:lnTo>
                  <a:pt x="7547889" y="394233"/>
                </a:lnTo>
                <a:lnTo>
                  <a:pt x="7541057" y="394017"/>
                </a:lnTo>
                <a:lnTo>
                  <a:pt x="7534821" y="392899"/>
                </a:lnTo>
                <a:lnTo>
                  <a:pt x="7541006" y="396824"/>
                </a:lnTo>
                <a:lnTo>
                  <a:pt x="7540104" y="397383"/>
                </a:lnTo>
                <a:lnTo>
                  <a:pt x="7538275" y="398513"/>
                </a:lnTo>
                <a:lnTo>
                  <a:pt x="7535900" y="398119"/>
                </a:lnTo>
                <a:lnTo>
                  <a:pt x="7536675" y="398513"/>
                </a:lnTo>
                <a:lnTo>
                  <a:pt x="7536891" y="398614"/>
                </a:lnTo>
                <a:lnTo>
                  <a:pt x="7540650" y="398614"/>
                </a:lnTo>
                <a:lnTo>
                  <a:pt x="7541654" y="397383"/>
                </a:lnTo>
                <a:lnTo>
                  <a:pt x="7543736" y="397941"/>
                </a:lnTo>
                <a:lnTo>
                  <a:pt x="7546200" y="397941"/>
                </a:lnTo>
                <a:lnTo>
                  <a:pt x="7547115" y="396824"/>
                </a:lnTo>
                <a:lnTo>
                  <a:pt x="7551204" y="396824"/>
                </a:lnTo>
                <a:lnTo>
                  <a:pt x="7550569" y="397941"/>
                </a:lnTo>
                <a:lnTo>
                  <a:pt x="7553299" y="398513"/>
                </a:lnTo>
                <a:close/>
              </a:path>
              <a:path w="9144000" h="398779">
                <a:moveTo>
                  <a:pt x="7562863" y="388416"/>
                </a:moveTo>
                <a:lnTo>
                  <a:pt x="7562126" y="386727"/>
                </a:lnTo>
                <a:lnTo>
                  <a:pt x="7558760" y="387858"/>
                </a:lnTo>
                <a:lnTo>
                  <a:pt x="7558037" y="385610"/>
                </a:lnTo>
                <a:lnTo>
                  <a:pt x="7556665" y="387299"/>
                </a:lnTo>
                <a:lnTo>
                  <a:pt x="7553934" y="386168"/>
                </a:lnTo>
                <a:lnTo>
                  <a:pt x="7549845" y="387299"/>
                </a:lnTo>
                <a:lnTo>
                  <a:pt x="7549934" y="387858"/>
                </a:lnTo>
                <a:lnTo>
                  <a:pt x="7550201" y="389534"/>
                </a:lnTo>
                <a:lnTo>
                  <a:pt x="7549845" y="388975"/>
                </a:lnTo>
                <a:lnTo>
                  <a:pt x="7547838" y="387858"/>
                </a:lnTo>
                <a:lnTo>
                  <a:pt x="7544384" y="389534"/>
                </a:lnTo>
                <a:lnTo>
                  <a:pt x="7544867" y="390652"/>
                </a:lnTo>
                <a:lnTo>
                  <a:pt x="7545108" y="391210"/>
                </a:lnTo>
                <a:lnTo>
                  <a:pt x="7546467" y="392899"/>
                </a:lnTo>
                <a:lnTo>
                  <a:pt x="7547115" y="390652"/>
                </a:lnTo>
                <a:lnTo>
                  <a:pt x="7549845" y="392341"/>
                </a:lnTo>
                <a:lnTo>
                  <a:pt x="7550518" y="391782"/>
                </a:lnTo>
                <a:lnTo>
                  <a:pt x="7550480" y="391210"/>
                </a:lnTo>
                <a:lnTo>
                  <a:pt x="7550569" y="391744"/>
                </a:lnTo>
                <a:lnTo>
                  <a:pt x="7556030" y="390652"/>
                </a:lnTo>
                <a:lnTo>
                  <a:pt x="7562863" y="388416"/>
                </a:lnTo>
                <a:close/>
              </a:path>
              <a:path w="9144000" h="398779">
                <a:moveTo>
                  <a:pt x="7588809" y="54673"/>
                </a:moveTo>
                <a:lnTo>
                  <a:pt x="7584707" y="50177"/>
                </a:lnTo>
                <a:lnTo>
                  <a:pt x="7581252" y="45694"/>
                </a:lnTo>
                <a:lnTo>
                  <a:pt x="7571689" y="47383"/>
                </a:lnTo>
                <a:lnTo>
                  <a:pt x="7568959" y="51308"/>
                </a:lnTo>
                <a:lnTo>
                  <a:pt x="7573785" y="53555"/>
                </a:lnTo>
                <a:lnTo>
                  <a:pt x="7575131" y="54673"/>
                </a:lnTo>
                <a:lnTo>
                  <a:pt x="7581976" y="54673"/>
                </a:lnTo>
                <a:lnTo>
                  <a:pt x="7588809" y="54673"/>
                </a:lnTo>
                <a:close/>
              </a:path>
              <a:path w="9144000" h="398779">
                <a:moveTo>
                  <a:pt x="7593190" y="398614"/>
                </a:moveTo>
                <a:lnTo>
                  <a:pt x="7592911" y="398589"/>
                </a:lnTo>
                <a:lnTo>
                  <a:pt x="7592212" y="398589"/>
                </a:lnTo>
                <a:lnTo>
                  <a:pt x="7582090" y="398589"/>
                </a:lnTo>
                <a:lnTo>
                  <a:pt x="7592225" y="398614"/>
                </a:lnTo>
                <a:lnTo>
                  <a:pt x="7592873" y="398614"/>
                </a:lnTo>
                <a:lnTo>
                  <a:pt x="7593190" y="398614"/>
                </a:lnTo>
                <a:close/>
              </a:path>
              <a:path w="9144000" h="398779">
                <a:moveTo>
                  <a:pt x="7596264" y="395706"/>
                </a:moveTo>
                <a:lnTo>
                  <a:pt x="7593533" y="392899"/>
                </a:lnTo>
                <a:lnTo>
                  <a:pt x="7589444" y="392341"/>
                </a:lnTo>
                <a:lnTo>
                  <a:pt x="7586065" y="390093"/>
                </a:lnTo>
                <a:lnTo>
                  <a:pt x="7584707" y="390652"/>
                </a:lnTo>
                <a:lnTo>
                  <a:pt x="7583335" y="391782"/>
                </a:lnTo>
                <a:lnTo>
                  <a:pt x="7582611" y="392341"/>
                </a:lnTo>
                <a:lnTo>
                  <a:pt x="7580604" y="392341"/>
                </a:lnTo>
                <a:lnTo>
                  <a:pt x="7580604" y="393458"/>
                </a:lnTo>
                <a:lnTo>
                  <a:pt x="7579881" y="393458"/>
                </a:lnTo>
                <a:lnTo>
                  <a:pt x="7579246" y="392899"/>
                </a:lnTo>
                <a:lnTo>
                  <a:pt x="7579258" y="393458"/>
                </a:lnTo>
                <a:lnTo>
                  <a:pt x="7579322" y="397446"/>
                </a:lnTo>
                <a:lnTo>
                  <a:pt x="7581900" y="398513"/>
                </a:lnTo>
                <a:lnTo>
                  <a:pt x="7592174" y="398513"/>
                </a:lnTo>
                <a:lnTo>
                  <a:pt x="7593000" y="398513"/>
                </a:lnTo>
                <a:lnTo>
                  <a:pt x="7596264" y="395706"/>
                </a:lnTo>
                <a:close/>
              </a:path>
              <a:path w="9144000" h="398779">
                <a:moveTo>
                  <a:pt x="7597000" y="47383"/>
                </a:moveTo>
                <a:lnTo>
                  <a:pt x="7595629" y="44577"/>
                </a:lnTo>
                <a:lnTo>
                  <a:pt x="7592898" y="44577"/>
                </a:lnTo>
                <a:lnTo>
                  <a:pt x="7590803" y="42887"/>
                </a:lnTo>
                <a:lnTo>
                  <a:pt x="7586713" y="44577"/>
                </a:lnTo>
                <a:lnTo>
                  <a:pt x="7584707" y="46812"/>
                </a:lnTo>
                <a:lnTo>
                  <a:pt x="7589444" y="49618"/>
                </a:lnTo>
                <a:lnTo>
                  <a:pt x="7593533" y="50177"/>
                </a:lnTo>
                <a:lnTo>
                  <a:pt x="7595629" y="49060"/>
                </a:lnTo>
                <a:lnTo>
                  <a:pt x="7597000" y="47383"/>
                </a:lnTo>
                <a:close/>
              </a:path>
              <a:path w="9144000" h="398779">
                <a:moveTo>
                  <a:pt x="7601090" y="390652"/>
                </a:moveTo>
                <a:lnTo>
                  <a:pt x="7597000" y="388975"/>
                </a:lnTo>
                <a:lnTo>
                  <a:pt x="7595629" y="391210"/>
                </a:lnTo>
                <a:lnTo>
                  <a:pt x="7592898" y="392341"/>
                </a:lnTo>
                <a:lnTo>
                  <a:pt x="7596264" y="392899"/>
                </a:lnTo>
                <a:lnTo>
                  <a:pt x="7598994" y="392341"/>
                </a:lnTo>
                <a:lnTo>
                  <a:pt x="7601090" y="390652"/>
                </a:lnTo>
                <a:close/>
              </a:path>
              <a:path w="9144000" h="398779">
                <a:moveTo>
                  <a:pt x="7604201" y="398614"/>
                </a:moveTo>
                <a:lnTo>
                  <a:pt x="7603820" y="397941"/>
                </a:lnTo>
                <a:lnTo>
                  <a:pt x="7602461" y="396824"/>
                </a:lnTo>
                <a:lnTo>
                  <a:pt x="7599731" y="396265"/>
                </a:lnTo>
                <a:lnTo>
                  <a:pt x="7601636" y="398614"/>
                </a:lnTo>
                <a:lnTo>
                  <a:pt x="7604201" y="398614"/>
                </a:lnTo>
                <a:close/>
              </a:path>
              <a:path w="9144000" h="398779">
                <a:moveTo>
                  <a:pt x="7606551" y="384479"/>
                </a:moveTo>
                <a:lnTo>
                  <a:pt x="7603096" y="383362"/>
                </a:lnTo>
                <a:lnTo>
                  <a:pt x="7601725" y="385051"/>
                </a:lnTo>
                <a:lnTo>
                  <a:pt x="7598994" y="385051"/>
                </a:lnTo>
                <a:lnTo>
                  <a:pt x="7599731" y="387299"/>
                </a:lnTo>
                <a:lnTo>
                  <a:pt x="7598359" y="386727"/>
                </a:lnTo>
                <a:lnTo>
                  <a:pt x="7597635" y="385610"/>
                </a:lnTo>
                <a:lnTo>
                  <a:pt x="7596264" y="386727"/>
                </a:lnTo>
                <a:lnTo>
                  <a:pt x="7598994" y="387858"/>
                </a:lnTo>
                <a:lnTo>
                  <a:pt x="7598359" y="387299"/>
                </a:lnTo>
                <a:lnTo>
                  <a:pt x="7601725" y="387858"/>
                </a:lnTo>
                <a:lnTo>
                  <a:pt x="7603096" y="386168"/>
                </a:lnTo>
                <a:lnTo>
                  <a:pt x="7606551" y="384479"/>
                </a:lnTo>
                <a:close/>
              </a:path>
              <a:path w="9144000" h="398779">
                <a:moveTo>
                  <a:pt x="7607465" y="398614"/>
                </a:moveTo>
                <a:lnTo>
                  <a:pt x="7607186" y="398513"/>
                </a:lnTo>
                <a:lnTo>
                  <a:pt x="7605827" y="398513"/>
                </a:lnTo>
                <a:lnTo>
                  <a:pt x="7605560" y="398614"/>
                </a:lnTo>
                <a:lnTo>
                  <a:pt x="7607465" y="398614"/>
                </a:lnTo>
                <a:close/>
              </a:path>
              <a:path w="9144000" h="398779">
                <a:moveTo>
                  <a:pt x="7610653" y="33921"/>
                </a:moveTo>
                <a:lnTo>
                  <a:pt x="7609281" y="31115"/>
                </a:lnTo>
                <a:lnTo>
                  <a:pt x="7606551" y="30556"/>
                </a:lnTo>
                <a:lnTo>
                  <a:pt x="7603820" y="31673"/>
                </a:lnTo>
                <a:lnTo>
                  <a:pt x="7603096" y="32232"/>
                </a:lnTo>
                <a:lnTo>
                  <a:pt x="7605827" y="34480"/>
                </a:lnTo>
                <a:lnTo>
                  <a:pt x="7610653" y="33921"/>
                </a:lnTo>
                <a:close/>
              </a:path>
              <a:path w="9144000" h="398779">
                <a:moveTo>
                  <a:pt x="7616749" y="398513"/>
                </a:moveTo>
                <a:lnTo>
                  <a:pt x="7612012" y="397383"/>
                </a:lnTo>
                <a:lnTo>
                  <a:pt x="7609700" y="398614"/>
                </a:lnTo>
                <a:lnTo>
                  <a:pt x="7615809" y="398614"/>
                </a:lnTo>
                <a:lnTo>
                  <a:pt x="7616749" y="398513"/>
                </a:lnTo>
                <a:close/>
              </a:path>
              <a:path w="9144000" h="398779">
                <a:moveTo>
                  <a:pt x="7621575" y="35598"/>
                </a:moveTo>
                <a:lnTo>
                  <a:pt x="7618120" y="32232"/>
                </a:lnTo>
                <a:lnTo>
                  <a:pt x="7614018" y="33350"/>
                </a:lnTo>
                <a:lnTo>
                  <a:pt x="7612012" y="34480"/>
                </a:lnTo>
                <a:lnTo>
                  <a:pt x="7615390" y="35039"/>
                </a:lnTo>
                <a:lnTo>
                  <a:pt x="7617473" y="36156"/>
                </a:lnTo>
                <a:lnTo>
                  <a:pt x="7621575" y="35598"/>
                </a:lnTo>
                <a:close/>
              </a:path>
              <a:path w="9144000" h="398779">
                <a:moveTo>
                  <a:pt x="7628407" y="91122"/>
                </a:moveTo>
                <a:lnTo>
                  <a:pt x="7621575" y="86080"/>
                </a:lnTo>
                <a:lnTo>
                  <a:pt x="7618120" y="82156"/>
                </a:lnTo>
                <a:lnTo>
                  <a:pt x="7616749" y="85521"/>
                </a:lnTo>
                <a:lnTo>
                  <a:pt x="7616114" y="90563"/>
                </a:lnTo>
                <a:lnTo>
                  <a:pt x="7622934" y="93941"/>
                </a:lnTo>
                <a:lnTo>
                  <a:pt x="7628407" y="91122"/>
                </a:lnTo>
                <a:close/>
              </a:path>
              <a:path w="9144000" h="398779">
                <a:moveTo>
                  <a:pt x="7639329" y="392899"/>
                </a:moveTo>
                <a:lnTo>
                  <a:pt x="7634503" y="389534"/>
                </a:lnTo>
                <a:lnTo>
                  <a:pt x="7631138" y="388975"/>
                </a:lnTo>
                <a:lnTo>
                  <a:pt x="7626312" y="390652"/>
                </a:lnTo>
                <a:lnTo>
                  <a:pt x="7629766" y="391782"/>
                </a:lnTo>
                <a:lnTo>
                  <a:pt x="7631773" y="393458"/>
                </a:lnTo>
                <a:lnTo>
                  <a:pt x="7639329" y="392899"/>
                </a:lnTo>
                <a:close/>
              </a:path>
              <a:path w="9144000" h="398779">
                <a:moveTo>
                  <a:pt x="7642060" y="134327"/>
                </a:moveTo>
                <a:lnTo>
                  <a:pt x="7641323" y="133756"/>
                </a:lnTo>
                <a:lnTo>
                  <a:pt x="7637958" y="133197"/>
                </a:lnTo>
                <a:lnTo>
                  <a:pt x="7636599" y="134327"/>
                </a:lnTo>
                <a:lnTo>
                  <a:pt x="7638593" y="134886"/>
                </a:lnTo>
                <a:lnTo>
                  <a:pt x="7636599" y="136004"/>
                </a:lnTo>
                <a:lnTo>
                  <a:pt x="7639329" y="136563"/>
                </a:lnTo>
                <a:lnTo>
                  <a:pt x="7641323" y="136004"/>
                </a:lnTo>
                <a:lnTo>
                  <a:pt x="7642060" y="134327"/>
                </a:lnTo>
                <a:close/>
              </a:path>
              <a:path w="9144000" h="398779">
                <a:moveTo>
                  <a:pt x="7644790" y="84391"/>
                </a:moveTo>
                <a:lnTo>
                  <a:pt x="7644054" y="81038"/>
                </a:lnTo>
                <a:lnTo>
                  <a:pt x="7639964" y="80467"/>
                </a:lnTo>
                <a:lnTo>
                  <a:pt x="7637234" y="79349"/>
                </a:lnTo>
                <a:lnTo>
                  <a:pt x="7636599" y="79349"/>
                </a:lnTo>
                <a:lnTo>
                  <a:pt x="7639329" y="86080"/>
                </a:lnTo>
                <a:lnTo>
                  <a:pt x="7644790" y="84391"/>
                </a:lnTo>
                <a:close/>
              </a:path>
              <a:path w="9144000" h="398779">
                <a:moveTo>
                  <a:pt x="7646149" y="74295"/>
                </a:moveTo>
                <a:lnTo>
                  <a:pt x="7643419" y="74295"/>
                </a:lnTo>
                <a:lnTo>
                  <a:pt x="7642695" y="74866"/>
                </a:lnTo>
                <a:lnTo>
                  <a:pt x="7642695" y="75425"/>
                </a:lnTo>
                <a:lnTo>
                  <a:pt x="7643419" y="75425"/>
                </a:lnTo>
                <a:lnTo>
                  <a:pt x="7646149" y="74295"/>
                </a:lnTo>
                <a:close/>
              </a:path>
              <a:path w="9144000" h="398779">
                <a:moveTo>
                  <a:pt x="7648156" y="140487"/>
                </a:moveTo>
                <a:lnTo>
                  <a:pt x="7647521" y="139928"/>
                </a:lnTo>
                <a:lnTo>
                  <a:pt x="7646149" y="139928"/>
                </a:lnTo>
                <a:lnTo>
                  <a:pt x="7644790" y="140487"/>
                </a:lnTo>
                <a:lnTo>
                  <a:pt x="7645425" y="141058"/>
                </a:lnTo>
                <a:lnTo>
                  <a:pt x="7642695" y="141617"/>
                </a:lnTo>
                <a:lnTo>
                  <a:pt x="7643419" y="142176"/>
                </a:lnTo>
                <a:lnTo>
                  <a:pt x="7646149" y="141617"/>
                </a:lnTo>
                <a:lnTo>
                  <a:pt x="7648156" y="141617"/>
                </a:lnTo>
                <a:lnTo>
                  <a:pt x="7648156" y="140487"/>
                </a:lnTo>
                <a:close/>
              </a:path>
              <a:path w="9144000" h="398779">
                <a:moveTo>
                  <a:pt x="7648156" y="111887"/>
                </a:moveTo>
                <a:lnTo>
                  <a:pt x="7647521" y="110769"/>
                </a:lnTo>
                <a:lnTo>
                  <a:pt x="7644727" y="109994"/>
                </a:lnTo>
                <a:lnTo>
                  <a:pt x="7641323" y="106273"/>
                </a:lnTo>
                <a:lnTo>
                  <a:pt x="7637234" y="106832"/>
                </a:lnTo>
                <a:lnTo>
                  <a:pt x="7635227" y="109080"/>
                </a:lnTo>
                <a:lnTo>
                  <a:pt x="7637272" y="109639"/>
                </a:lnTo>
                <a:lnTo>
                  <a:pt x="7639329" y="110197"/>
                </a:lnTo>
                <a:lnTo>
                  <a:pt x="7641323" y="111887"/>
                </a:lnTo>
                <a:lnTo>
                  <a:pt x="7643038" y="111417"/>
                </a:lnTo>
                <a:lnTo>
                  <a:pt x="7642695" y="113004"/>
                </a:lnTo>
                <a:lnTo>
                  <a:pt x="7646784" y="113004"/>
                </a:lnTo>
                <a:lnTo>
                  <a:pt x="7648156" y="111887"/>
                </a:lnTo>
                <a:close/>
              </a:path>
              <a:path w="9144000" h="398779">
                <a:moveTo>
                  <a:pt x="7649515" y="117500"/>
                </a:moveTo>
                <a:lnTo>
                  <a:pt x="7646784" y="117500"/>
                </a:lnTo>
                <a:lnTo>
                  <a:pt x="7648880" y="115811"/>
                </a:lnTo>
                <a:lnTo>
                  <a:pt x="7647521" y="115811"/>
                </a:lnTo>
                <a:lnTo>
                  <a:pt x="7644054" y="115252"/>
                </a:lnTo>
                <a:lnTo>
                  <a:pt x="7643419" y="115811"/>
                </a:lnTo>
                <a:lnTo>
                  <a:pt x="7642695" y="116928"/>
                </a:lnTo>
                <a:lnTo>
                  <a:pt x="7644054" y="118618"/>
                </a:lnTo>
                <a:lnTo>
                  <a:pt x="7647521" y="118059"/>
                </a:lnTo>
                <a:lnTo>
                  <a:pt x="7649515" y="117500"/>
                </a:lnTo>
                <a:close/>
              </a:path>
              <a:path w="9144000" h="398779">
                <a:moveTo>
                  <a:pt x="7649515" y="109080"/>
                </a:moveTo>
                <a:lnTo>
                  <a:pt x="7648156" y="108521"/>
                </a:lnTo>
                <a:lnTo>
                  <a:pt x="7648156" y="110197"/>
                </a:lnTo>
                <a:lnTo>
                  <a:pt x="7649515" y="109080"/>
                </a:lnTo>
                <a:close/>
              </a:path>
              <a:path w="9144000" h="398779">
                <a:moveTo>
                  <a:pt x="7652258" y="108521"/>
                </a:moveTo>
                <a:lnTo>
                  <a:pt x="7651610" y="106832"/>
                </a:lnTo>
                <a:lnTo>
                  <a:pt x="7650251" y="106832"/>
                </a:lnTo>
                <a:lnTo>
                  <a:pt x="7650251" y="106273"/>
                </a:lnTo>
                <a:lnTo>
                  <a:pt x="7647521" y="105714"/>
                </a:lnTo>
                <a:lnTo>
                  <a:pt x="7648156" y="106832"/>
                </a:lnTo>
                <a:lnTo>
                  <a:pt x="7646149" y="106273"/>
                </a:lnTo>
                <a:lnTo>
                  <a:pt x="7645425" y="107391"/>
                </a:lnTo>
                <a:lnTo>
                  <a:pt x="7645425" y="107950"/>
                </a:lnTo>
                <a:lnTo>
                  <a:pt x="7645425" y="108521"/>
                </a:lnTo>
                <a:lnTo>
                  <a:pt x="7648156" y="107950"/>
                </a:lnTo>
                <a:lnTo>
                  <a:pt x="7648156" y="108521"/>
                </a:lnTo>
                <a:lnTo>
                  <a:pt x="7652258" y="108521"/>
                </a:lnTo>
                <a:close/>
              </a:path>
              <a:path w="9144000" h="398779">
                <a:moveTo>
                  <a:pt x="7654988" y="134886"/>
                </a:moveTo>
                <a:lnTo>
                  <a:pt x="7652982" y="134886"/>
                </a:lnTo>
                <a:lnTo>
                  <a:pt x="7652258" y="134327"/>
                </a:lnTo>
                <a:lnTo>
                  <a:pt x="7649515" y="134327"/>
                </a:lnTo>
                <a:lnTo>
                  <a:pt x="7648880" y="136004"/>
                </a:lnTo>
                <a:lnTo>
                  <a:pt x="7649515" y="136004"/>
                </a:lnTo>
                <a:lnTo>
                  <a:pt x="7649515" y="136563"/>
                </a:lnTo>
                <a:lnTo>
                  <a:pt x="7652258" y="136563"/>
                </a:lnTo>
                <a:lnTo>
                  <a:pt x="7652982" y="137121"/>
                </a:lnTo>
                <a:lnTo>
                  <a:pt x="7653617" y="136563"/>
                </a:lnTo>
                <a:lnTo>
                  <a:pt x="7653617" y="136004"/>
                </a:lnTo>
                <a:lnTo>
                  <a:pt x="7654988" y="136004"/>
                </a:lnTo>
                <a:lnTo>
                  <a:pt x="7654988" y="134886"/>
                </a:lnTo>
                <a:close/>
              </a:path>
              <a:path w="9144000" h="398779">
                <a:moveTo>
                  <a:pt x="7657071" y="102908"/>
                </a:moveTo>
                <a:lnTo>
                  <a:pt x="7652982" y="100672"/>
                </a:lnTo>
                <a:lnTo>
                  <a:pt x="7652258" y="100101"/>
                </a:lnTo>
                <a:lnTo>
                  <a:pt x="7646784" y="98425"/>
                </a:lnTo>
                <a:lnTo>
                  <a:pt x="7648156" y="97853"/>
                </a:lnTo>
                <a:lnTo>
                  <a:pt x="7647521" y="96735"/>
                </a:lnTo>
                <a:lnTo>
                  <a:pt x="7646784" y="95618"/>
                </a:lnTo>
                <a:lnTo>
                  <a:pt x="7643419" y="95059"/>
                </a:lnTo>
                <a:lnTo>
                  <a:pt x="7639329" y="95618"/>
                </a:lnTo>
                <a:lnTo>
                  <a:pt x="7640688" y="97294"/>
                </a:lnTo>
                <a:lnTo>
                  <a:pt x="7632497" y="99542"/>
                </a:lnTo>
                <a:lnTo>
                  <a:pt x="7634503" y="101790"/>
                </a:lnTo>
                <a:lnTo>
                  <a:pt x="7631773" y="104025"/>
                </a:lnTo>
                <a:lnTo>
                  <a:pt x="7630401" y="105156"/>
                </a:lnTo>
                <a:lnTo>
                  <a:pt x="7631773" y="105714"/>
                </a:lnTo>
                <a:lnTo>
                  <a:pt x="7634503" y="105714"/>
                </a:lnTo>
                <a:lnTo>
                  <a:pt x="7635227" y="105156"/>
                </a:lnTo>
                <a:lnTo>
                  <a:pt x="7635862" y="104597"/>
                </a:lnTo>
                <a:lnTo>
                  <a:pt x="7637234" y="104597"/>
                </a:lnTo>
                <a:lnTo>
                  <a:pt x="7637234" y="104025"/>
                </a:lnTo>
                <a:lnTo>
                  <a:pt x="7637958" y="104025"/>
                </a:lnTo>
                <a:lnTo>
                  <a:pt x="7638593" y="104597"/>
                </a:lnTo>
                <a:lnTo>
                  <a:pt x="7638593" y="103466"/>
                </a:lnTo>
                <a:lnTo>
                  <a:pt x="7644054" y="101790"/>
                </a:lnTo>
                <a:lnTo>
                  <a:pt x="7651610" y="103466"/>
                </a:lnTo>
                <a:lnTo>
                  <a:pt x="7657071" y="102908"/>
                </a:lnTo>
                <a:close/>
              </a:path>
              <a:path w="9144000" h="398779">
                <a:moveTo>
                  <a:pt x="7659078" y="394030"/>
                </a:moveTo>
                <a:lnTo>
                  <a:pt x="7654341" y="389534"/>
                </a:lnTo>
                <a:lnTo>
                  <a:pt x="7647521" y="391210"/>
                </a:lnTo>
                <a:lnTo>
                  <a:pt x="7650886" y="391210"/>
                </a:lnTo>
                <a:lnTo>
                  <a:pt x="7653617" y="395706"/>
                </a:lnTo>
                <a:lnTo>
                  <a:pt x="7659078" y="394030"/>
                </a:lnTo>
                <a:close/>
              </a:path>
              <a:path w="9144000" h="398779">
                <a:moveTo>
                  <a:pt x="7663904" y="36156"/>
                </a:moveTo>
                <a:lnTo>
                  <a:pt x="7657071" y="32232"/>
                </a:lnTo>
                <a:lnTo>
                  <a:pt x="7649515" y="32791"/>
                </a:lnTo>
                <a:lnTo>
                  <a:pt x="7650886" y="29425"/>
                </a:lnTo>
                <a:lnTo>
                  <a:pt x="7646149" y="28867"/>
                </a:lnTo>
                <a:lnTo>
                  <a:pt x="7642695" y="27190"/>
                </a:lnTo>
                <a:lnTo>
                  <a:pt x="7640688" y="27190"/>
                </a:lnTo>
                <a:lnTo>
                  <a:pt x="7638593" y="27749"/>
                </a:lnTo>
                <a:lnTo>
                  <a:pt x="7636599" y="27749"/>
                </a:lnTo>
                <a:lnTo>
                  <a:pt x="7632497" y="31115"/>
                </a:lnTo>
                <a:lnTo>
                  <a:pt x="7635062" y="32791"/>
                </a:lnTo>
                <a:lnTo>
                  <a:pt x="7639329" y="35598"/>
                </a:lnTo>
                <a:lnTo>
                  <a:pt x="7644790" y="36715"/>
                </a:lnTo>
                <a:lnTo>
                  <a:pt x="7646149" y="42887"/>
                </a:lnTo>
                <a:lnTo>
                  <a:pt x="7657071" y="44577"/>
                </a:lnTo>
                <a:lnTo>
                  <a:pt x="7662532" y="40652"/>
                </a:lnTo>
                <a:lnTo>
                  <a:pt x="7663904" y="36156"/>
                </a:lnTo>
                <a:close/>
              </a:path>
              <a:path w="9144000" h="398779">
                <a:moveTo>
                  <a:pt x="7665275" y="395706"/>
                </a:moveTo>
                <a:lnTo>
                  <a:pt x="7662532" y="394589"/>
                </a:lnTo>
                <a:lnTo>
                  <a:pt x="7661808" y="396265"/>
                </a:lnTo>
                <a:lnTo>
                  <a:pt x="7659802" y="395147"/>
                </a:lnTo>
                <a:lnTo>
                  <a:pt x="7658443" y="396265"/>
                </a:lnTo>
                <a:lnTo>
                  <a:pt x="7659078" y="397383"/>
                </a:lnTo>
                <a:lnTo>
                  <a:pt x="7661808" y="397941"/>
                </a:lnTo>
                <a:lnTo>
                  <a:pt x="7664539" y="396824"/>
                </a:lnTo>
                <a:lnTo>
                  <a:pt x="7663180" y="396824"/>
                </a:lnTo>
                <a:lnTo>
                  <a:pt x="7665275" y="395706"/>
                </a:lnTo>
                <a:close/>
              </a:path>
              <a:path w="9144000" h="398779">
                <a:moveTo>
                  <a:pt x="7673467" y="35039"/>
                </a:moveTo>
                <a:lnTo>
                  <a:pt x="7670736" y="33350"/>
                </a:lnTo>
                <a:lnTo>
                  <a:pt x="7669365" y="34480"/>
                </a:lnTo>
                <a:lnTo>
                  <a:pt x="7666634" y="32791"/>
                </a:lnTo>
                <a:lnTo>
                  <a:pt x="7665910" y="34480"/>
                </a:lnTo>
                <a:lnTo>
                  <a:pt x="7666634" y="35039"/>
                </a:lnTo>
                <a:lnTo>
                  <a:pt x="7668006" y="35039"/>
                </a:lnTo>
                <a:lnTo>
                  <a:pt x="7668641" y="35598"/>
                </a:lnTo>
                <a:lnTo>
                  <a:pt x="7668641" y="34480"/>
                </a:lnTo>
                <a:lnTo>
                  <a:pt x="7673467" y="35039"/>
                </a:lnTo>
                <a:close/>
              </a:path>
              <a:path w="9144000" h="398779">
                <a:moveTo>
                  <a:pt x="7678928" y="384479"/>
                </a:moveTo>
                <a:lnTo>
                  <a:pt x="7675461" y="383921"/>
                </a:lnTo>
                <a:lnTo>
                  <a:pt x="7674102" y="385051"/>
                </a:lnTo>
                <a:lnTo>
                  <a:pt x="7673467" y="385610"/>
                </a:lnTo>
                <a:lnTo>
                  <a:pt x="7672730" y="386727"/>
                </a:lnTo>
                <a:lnTo>
                  <a:pt x="7676832" y="387858"/>
                </a:lnTo>
                <a:lnTo>
                  <a:pt x="7678928" y="384479"/>
                </a:lnTo>
                <a:close/>
              </a:path>
              <a:path w="9144000" h="398779">
                <a:moveTo>
                  <a:pt x="7683652" y="88328"/>
                </a:moveTo>
                <a:lnTo>
                  <a:pt x="7683017" y="87769"/>
                </a:lnTo>
                <a:lnTo>
                  <a:pt x="7682293" y="87210"/>
                </a:lnTo>
                <a:lnTo>
                  <a:pt x="7680922" y="87210"/>
                </a:lnTo>
                <a:lnTo>
                  <a:pt x="7678191" y="88328"/>
                </a:lnTo>
                <a:lnTo>
                  <a:pt x="7678191" y="89446"/>
                </a:lnTo>
                <a:lnTo>
                  <a:pt x="7681658" y="90004"/>
                </a:lnTo>
                <a:lnTo>
                  <a:pt x="7683017" y="90004"/>
                </a:lnTo>
                <a:lnTo>
                  <a:pt x="7683652" y="88328"/>
                </a:lnTo>
                <a:close/>
              </a:path>
              <a:path w="9144000" h="398779">
                <a:moveTo>
                  <a:pt x="7684300" y="398513"/>
                </a:moveTo>
                <a:lnTo>
                  <a:pt x="7682293" y="398513"/>
                </a:lnTo>
                <a:lnTo>
                  <a:pt x="7683932" y="398614"/>
                </a:lnTo>
                <a:lnTo>
                  <a:pt x="7684300" y="398513"/>
                </a:lnTo>
                <a:close/>
              </a:path>
              <a:path w="9144000" h="398779">
                <a:moveTo>
                  <a:pt x="7684389" y="376631"/>
                </a:moveTo>
                <a:lnTo>
                  <a:pt x="7680287" y="376072"/>
                </a:lnTo>
                <a:lnTo>
                  <a:pt x="7679563" y="376631"/>
                </a:lnTo>
                <a:lnTo>
                  <a:pt x="7678928" y="377202"/>
                </a:lnTo>
                <a:lnTo>
                  <a:pt x="7678191" y="377761"/>
                </a:lnTo>
                <a:lnTo>
                  <a:pt x="7681658" y="379437"/>
                </a:lnTo>
                <a:lnTo>
                  <a:pt x="7684389" y="376631"/>
                </a:lnTo>
                <a:close/>
              </a:path>
              <a:path w="9144000" h="398779">
                <a:moveTo>
                  <a:pt x="7689126" y="37846"/>
                </a:moveTo>
                <a:lnTo>
                  <a:pt x="7687754" y="36156"/>
                </a:lnTo>
                <a:lnTo>
                  <a:pt x="7685748" y="35598"/>
                </a:lnTo>
                <a:lnTo>
                  <a:pt x="7683017" y="34480"/>
                </a:lnTo>
                <a:lnTo>
                  <a:pt x="7680922" y="33921"/>
                </a:lnTo>
                <a:lnTo>
                  <a:pt x="7680287" y="35039"/>
                </a:lnTo>
                <a:lnTo>
                  <a:pt x="7678928" y="35598"/>
                </a:lnTo>
                <a:lnTo>
                  <a:pt x="7678191" y="36156"/>
                </a:lnTo>
                <a:lnTo>
                  <a:pt x="7678560" y="36715"/>
                </a:lnTo>
                <a:lnTo>
                  <a:pt x="7678928" y="37287"/>
                </a:lnTo>
                <a:lnTo>
                  <a:pt x="7680922" y="37846"/>
                </a:lnTo>
                <a:lnTo>
                  <a:pt x="7683652" y="38404"/>
                </a:lnTo>
                <a:lnTo>
                  <a:pt x="7684389" y="36715"/>
                </a:lnTo>
                <a:lnTo>
                  <a:pt x="7689126" y="37846"/>
                </a:lnTo>
                <a:close/>
              </a:path>
              <a:path w="9144000" h="398779">
                <a:moveTo>
                  <a:pt x="7690485" y="396824"/>
                </a:moveTo>
                <a:lnTo>
                  <a:pt x="7689126" y="395706"/>
                </a:lnTo>
                <a:lnTo>
                  <a:pt x="7687119" y="395147"/>
                </a:lnTo>
                <a:lnTo>
                  <a:pt x="7685024" y="395147"/>
                </a:lnTo>
                <a:lnTo>
                  <a:pt x="7682293" y="396265"/>
                </a:lnTo>
                <a:lnTo>
                  <a:pt x="7682293" y="397941"/>
                </a:lnTo>
                <a:lnTo>
                  <a:pt x="7686383" y="397941"/>
                </a:lnTo>
                <a:lnTo>
                  <a:pt x="7690485" y="397941"/>
                </a:lnTo>
                <a:lnTo>
                  <a:pt x="7690485" y="396824"/>
                </a:lnTo>
                <a:close/>
              </a:path>
              <a:path w="9144000" h="398779">
                <a:moveTo>
                  <a:pt x="7691209" y="386727"/>
                </a:moveTo>
                <a:lnTo>
                  <a:pt x="7689482" y="387858"/>
                </a:lnTo>
                <a:lnTo>
                  <a:pt x="7687754" y="388975"/>
                </a:lnTo>
                <a:lnTo>
                  <a:pt x="7689850" y="387858"/>
                </a:lnTo>
                <a:lnTo>
                  <a:pt x="7691209" y="388416"/>
                </a:lnTo>
                <a:lnTo>
                  <a:pt x="7691209" y="386727"/>
                </a:lnTo>
                <a:close/>
              </a:path>
              <a:path w="9144000" h="398779">
                <a:moveTo>
                  <a:pt x="7695946" y="374954"/>
                </a:moveTo>
                <a:lnTo>
                  <a:pt x="7693215" y="373824"/>
                </a:lnTo>
                <a:lnTo>
                  <a:pt x="7691856" y="373824"/>
                </a:lnTo>
                <a:lnTo>
                  <a:pt x="7689850" y="375513"/>
                </a:lnTo>
                <a:lnTo>
                  <a:pt x="7687119" y="376631"/>
                </a:lnTo>
                <a:lnTo>
                  <a:pt x="7685024" y="378879"/>
                </a:lnTo>
                <a:lnTo>
                  <a:pt x="7688478" y="379996"/>
                </a:lnTo>
                <a:lnTo>
                  <a:pt x="7690485" y="379437"/>
                </a:lnTo>
                <a:lnTo>
                  <a:pt x="7693215" y="379437"/>
                </a:lnTo>
                <a:lnTo>
                  <a:pt x="7695946" y="377761"/>
                </a:lnTo>
                <a:lnTo>
                  <a:pt x="7693939" y="376631"/>
                </a:lnTo>
                <a:lnTo>
                  <a:pt x="7695946" y="374954"/>
                </a:lnTo>
                <a:close/>
              </a:path>
              <a:path w="9144000" h="398779">
                <a:moveTo>
                  <a:pt x="7718526" y="32232"/>
                </a:moveTo>
                <a:lnTo>
                  <a:pt x="7711694" y="31115"/>
                </a:lnTo>
                <a:lnTo>
                  <a:pt x="7716431" y="30556"/>
                </a:lnTo>
                <a:lnTo>
                  <a:pt x="7713700" y="26619"/>
                </a:lnTo>
                <a:lnTo>
                  <a:pt x="7706868" y="26060"/>
                </a:lnTo>
                <a:lnTo>
                  <a:pt x="7713700" y="29425"/>
                </a:lnTo>
                <a:lnTo>
                  <a:pt x="7708239" y="29425"/>
                </a:lnTo>
                <a:lnTo>
                  <a:pt x="7709471" y="31089"/>
                </a:lnTo>
                <a:lnTo>
                  <a:pt x="7705509" y="30556"/>
                </a:lnTo>
                <a:lnTo>
                  <a:pt x="7702143" y="29425"/>
                </a:lnTo>
                <a:lnTo>
                  <a:pt x="7699400" y="31115"/>
                </a:lnTo>
                <a:lnTo>
                  <a:pt x="7700048" y="32232"/>
                </a:lnTo>
                <a:lnTo>
                  <a:pt x="7701407" y="32791"/>
                </a:lnTo>
                <a:lnTo>
                  <a:pt x="7703502" y="33350"/>
                </a:lnTo>
                <a:lnTo>
                  <a:pt x="7704874" y="31115"/>
                </a:lnTo>
                <a:lnTo>
                  <a:pt x="7708239" y="32791"/>
                </a:lnTo>
                <a:lnTo>
                  <a:pt x="7709548" y="31178"/>
                </a:lnTo>
                <a:lnTo>
                  <a:pt x="7710335" y="32232"/>
                </a:lnTo>
                <a:lnTo>
                  <a:pt x="7713700" y="33350"/>
                </a:lnTo>
                <a:lnTo>
                  <a:pt x="7718526" y="32232"/>
                </a:lnTo>
                <a:close/>
              </a:path>
              <a:path w="9144000" h="398779">
                <a:moveTo>
                  <a:pt x="7722616" y="95618"/>
                </a:moveTo>
                <a:lnTo>
                  <a:pt x="7721257" y="95059"/>
                </a:lnTo>
                <a:lnTo>
                  <a:pt x="7720520" y="94500"/>
                </a:lnTo>
                <a:lnTo>
                  <a:pt x="7719885" y="95059"/>
                </a:lnTo>
                <a:lnTo>
                  <a:pt x="7719161" y="95618"/>
                </a:lnTo>
                <a:lnTo>
                  <a:pt x="7719161" y="96735"/>
                </a:lnTo>
                <a:lnTo>
                  <a:pt x="7720520" y="96735"/>
                </a:lnTo>
                <a:lnTo>
                  <a:pt x="7720520" y="96177"/>
                </a:lnTo>
                <a:lnTo>
                  <a:pt x="7721892" y="96177"/>
                </a:lnTo>
                <a:lnTo>
                  <a:pt x="7722616" y="95618"/>
                </a:lnTo>
                <a:close/>
              </a:path>
              <a:path w="9144000" h="398779">
                <a:moveTo>
                  <a:pt x="7724622" y="376631"/>
                </a:moveTo>
                <a:lnTo>
                  <a:pt x="7722616" y="375513"/>
                </a:lnTo>
                <a:lnTo>
                  <a:pt x="7723251" y="374954"/>
                </a:lnTo>
                <a:lnTo>
                  <a:pt x="7721257" y="374383"/>
                </a:lnTo>
                <a:lnTo>
                  <a:pt x="7719161" y="374954"/>
                </a:lnTo>
                <a:lnTo>
                  <a:pt x="7717155" y="374954"/>
                </a:lnTo>
                <a:lnTo>
                  <a:pt x="7715059" y="375513"/>
                </a:lnTo>
                <a:lnTo>
                  <a:pt x="7715059" y="376072"/>
                </a:lnTo>
                <a:lnTo>
                  <a:pt x="7717155" y="377202"/>
                </a:lnTo>
                <a:lnTo>
                  <a:pt x="7719161" y="378320"/>
                </a:lnTo>
                <a:lnTo>
                  <a:pt x="7721257" y="377761"/>
                </a:lnTo>
                <a:lnTo>
                  <a:pt x="7723251" y="377761"/>
                </a:lnTo>
                <a:lnTo>
                  <a:pt x="7724622" y="376631"/>
                </a:lnTo>
                <a:close/>
              </a:path>
              <a:path w="9144000" h="398779">
                <a:moveTo>
                  <a:pt x="7726718" y="36156"/>
                </a:moveTo>
                <a:lnTo>
                  <a:pt x="7720520" y="32791"/>
                </a:lnTo>
                <a:lnTo>
                  <a:pt x="7717155" y="33921"/>
                </a:lnTo>
                <a:lnTo>
                  <a:pt x="7717155" y="35598"/>
                </a:lnTo>
                <a:lnTo>
                  <a:pt x="7719885" y="36715"/>
                </a:lnTo>
                <a:lnTo>
                  <a:pt x="7719885" y="38404"/>
                </a:lnTo>
                <a:lnTo>
                  <a:pt x="7722616" y="39522"/>
                </a:lnTo>
                <a:lnTo>
                  <a:pt x="7724622" y="37846"/>
                </a:lnTo>
                <a:lnTo>
                  <a:pt x="7723987" y="37846"/>
                </a:lnTo>
                <a:lnTo>
                  <a:pt x="7723987" y="37287"/>
                </a:lnTo>
                <a:lnTo>
                  <a:pt x="7726718" y="36156"/>
                </a:lnTo>
                <a:close/>
              </a:path>
              <a:path w="9144000" h="398779">
                <a:moveTo>
                  <a:pt x="7727353" y="78790"/>
                </a:moveTo>
                <a:lnTo>
                  <a:pt x="7725346" y="78232"/>
                </a:lnTo>
                <a:lnTo>
                  <a:pt x="7723251" y="79349"/>
                </a:lnTo>
                <a:lnTo>
                  <a:pt x="7719885" y="78232"/>
                </a:lnTo>
                <a:lnTo>
                  <a:pt x="7719530" y="79349"/>
                </a:lnTo>
                <a:lnTo>
                  <a:pt x="7719161" y="80467"/>
                </a:lnTo>
                <a:lnTo>
                  <a:pt x="7721257" y="81038"/>
                </a:lnTo>
                <a:lnTo>
                  <a:pt x="7723251" y="81038"/>
                </a:lnTo>
                <a:lnTo>
                  <a:pt x="7725346" y="81597"/>
                </a:lnTo>
                <a:lnTo>
                  <a:pt x="7727353" y="79908"/>
                </a:lnTo>
                <a:lnTo>
                  <a:pt x="7727353" y="78790"/>
                </a:lnTo>
                <a:close/>
              </a:path>
              <a:path w="9144000" h="398779">
                <a:moveTo>
                  <a:pt x="7731455" y="379437"/>
                </a:moveTo>
                <a:lnTo>
                  <a:pt x="7727353" y="377761"/>
                </a:lnTo>
                <a:lnTo>
                  <a:pt x="7725981" y="378320"/>
                </a:lnTo>
                <a:lnTo>
                  <a:pt x="7726718" y="378879"/>
                </a:lnTo>
                <a:lnTo>
                  <a:pt x="7725981" y="379437"/>
                </a:lnTo>
                <a:lnTo>
                  <a:pt x="7728725" y="380555"/>
                </a:lnTo>
                <a:lnTo>
                  <a:pt x="7730807" y="381127"/>
                </a:lnTo>
                <a:lnTo>
                  <a:pt x="7731455" y="380555"/>
                </a:lnTo>
                <a:lnTo>
                  <a:pt x="7731455" y="379437"/>
                </a:lnTo>
                <a:close/>
              </a:path>
              <a:path w="9144000" h="398779">
                <a:moveTo>
                  <a:pt x="7740370" y="394589"/>
                </a:moveTo>
                <a:lnTo>
                  <a:pt x="7736916" y="392899"/>
                </a:lnTo>
                <a:lnTo>
                  <a:pt x="7737640" y="393458"/>
                </a:lnTo>
                <a:lnTo>
                  <a:pt x="7740370" y="394589"/>
                </a:lnTo>
                <a:close/>
              </a:path>
              <a:path w="9144000" h="398779">
                <a:moveTo>
                  <a:pt x="7741005" y="41211"/>
                </a:moveTo>
                <a:lnTo>
                  <a:pt x="7740370" y="40081"/>
                </a:lnTo>
                <a:lnTo>
                  <a:pt x="7738275" y="39522"/>
                </a:lnTo>
                <a:lnTo>
                  <a:pt x="7735544" y="38963"/>
                </a:lnTo>
                <a:lnTo>
                  <a:pt x="7734909" y="38963"/>
                </a:lnTo>
                <a:lnTo>
                  <a:pt x="7734909" y="39522"/>
                </a:lnTo>
                <a:lnTo>
                  <a:pt x="7734186" y="40081"/>
                </a:lnTo>
                <a:lnTo>
                  <a:pt x="7733538" y="40081"/>
                </a:lnTo>
                <a:lnTo>
                  <a:pt x="7733538" y="40652"/>
                </a:lnTo>
                <a:lnTo>
                  <a:pt x="7734186" y="40652"/>
                </a:lnTo>
                <a:lnTo>
                  <a:pt x="7734909" y="42329"/>
                </a:lnTo>
                <a:lnTo>
                  <a:pt x="7736916" y="42887"/>
                </a:lnTo>
                <a:lnTo>
                  <a:pt x="7740370" y="42329"/>
                </a:lnTo>
                <a:lnTo>
                  <a:pt x="7740370" y="41770"/>
                </a:lnTo>
                <a:lnTo>
                  <a:pt x="7739647" y="41770"/>
                </a:lnTo>
                <a:lnTo>
                  <a:pt x="7739647" y="41211"/>
                </a:lnTo>
                <a:lnTo>
                  <a:pt x="7741005" y="41211"/>
                </a:lnTo>
                <a:close/>
              </a:path>
              <a:path w="9144000" h="398779">
                <a:moveTo>
                  <a:pt x="7741374" y="395147"/>
                </a:moveTo>
                <a:lnTo>
                  <a:pt x="7740370" y="394589"/>
                </a:lnTo>
                <a:lnTo>
                  <a:pt x="7741005" y="395147"/>
                </a:lnTo>
                <a:lnTo>
                  <a:pt x="7741374" y="395147"/>
                </a:lnTo>
                <a:close/>
              </a:path>
              <a:path w="9144000" h="398779">
                <a:moveTo>
                  <a:pt x="7742377" y="395706"/>
                </a:moveTo>
                <a:lnTo>
                  <a:pt x="7741742" y="395147"/>
                </a:lnTo>
                <a:lnTo>
                  <a:pt x="7741374" y="395147"/>
                </a:lnTo>
                <a:lnTo>
                  <a:pt x="7742377" y="395706"/>
                </a:lnTo>
                <a:close/>
              </a:path>
              <a:path w="9144000" h="398779">
                <a:moveTo>
                  <a:pt x="7746466" y="397941"/>
                </a:moveTo>
                <a:lnTo>
                  <a:pt x="7742377" y="395706"/>
                </a:lnTo>
                <a:lnTo>
                  <a:pt x="7743101" y="396265"/>
                </a:lnTo>
                <a:lnTo>
                  <a:pt x="7741742" y="396824"/>
                </a:lnTo>
                <a:lnTo>
                  <a:pt x="7743736" y="397941"/>
                </a:lnTo>
                <a:lnTo>
                  <a:pt x="7745831" y="398513"/>
                </a:lnTo>
                <a:lnTo>
                  <a:pt x="7746466" y="397941"/>
                </a:lnTo>
                <a:close/>
              </a:path>
              <a:path w="9144000" h="398779">
                <a:moveTo>
                  <a:pt x="7749197" y="37287"/>
                </a:moveTo>
                <a:lnTo>
                  <a:pt x="7746466" y="36715"/>
                </a:lnTo>
                <a:lnTo>
                  <a:pt x="7745831" y="34480"/>
                </a:lnTo>
                <a:lnTo>
                  <a:pt x="7741742" y="35039"/>
                </a:lnTo>
                <a:lnTo>
                  <a:pt x="7742377" y="37287"/>
                </a:lnTo>
                <a:lnTo>
                  <a:pt x="7745108" y="38404"/>
                </a:lnTo>
                <a:lnTo>
                  <a:pt x="7749197" y="37287"/>
                </a:lnTo>
                <a:close/>
              </a:path>
              <a:path w="9144000" h="398779">
                <a:moveTo>
                  <a:pt x="7760856" y="397941"/>
                </a:moveTo>
                <a:lnTo>
                  <a:pt x="7758125" y="396824"/>
                </a:lnTo>
                <a:lnTo>
                  <a:pt x="7753299" y="396824"/>
                </a:lnTo>
                <a:lnTo>
                  <a:pt x="7753985" y="397383"/>
                </a:lnTo>
                <a:lnTo>
                  <a:pt x="7754658" y="397941"/>
                </a:lnTo>
                <a:lnTo>
                  <a:pt x="7755395" y="398513"/>
                </a:lnTo>
                <a:lnTo>
                  <a:pt x="7755725" y="398614"/>
                </a:lnTo>
                <a:lnTo>
                  <a:pt x="7759624" y="398614"/>
                </a:lnTo>
                <a:lnTo>
                  <a:pt x="7758125" y="397383"/>
                </a:lnTo>
                <a:lnTo>
                  <a:pt x="7760856" y="397941"/>
                </a:lnTo>
                <a:close/>
              </a:path>
              <a:path w="9144000" h="398779">
                <a:moveTo>
                  <a:pt x="7790167" y="396824"/>
                </a:moveTo>
                <a:lnTo>
                  <a:pt x="7783335" y="394030"/>
                </a:lnTo>
                <a:lnTo>
                  <a:pt x="7780604" y="396824"/>
                </a:lnTo>
                <a:lnTo>
                  <a:pt x="7775143" y="395147"/>
                </a:lnTo>
                <a:lnTo>
                  <a:pt x="7774508" y="396265"/>
                </a:lnTo>
                <a:lnTo>
                  <a:pt x="7778610" y="396824"/>
                </a:lnTo>
                <a:lnTo>
                  <a:pt x="7778610" y="397941"/>
                </a:lnTo>
                <a:lnTo>
                  <a:pt x="7790167" y="396824"/>
                </a:lnTo>
                <a:close/>
              </a:path>
              <a:path w="9144000" h="398779">
                <a:moveTo>
                  <a:pt x="7793622" y="398513"/>
                </a:moveTo>
                <a:lnTo>
                  <a:pt x="7792263" y="397383"/>
                </a:lnTo>
                <a:lnTo>
                  <a:pt x="7791526" y="397941"/>
                </a:lnTo>
                <a:lnTo>
                  <a:pt x="7790891" y="398513"/>
                </a:lnTo>
                <a:lnTo>
                  <a:pt x="7789532" y="397941"/>
                </a:lnTo>
                <a:lnTo>
                  <a:pt x="7790167" y="398513"/>
                </a:lnTo>
                <a:lnTo>
                  <a:pt x="7793202" y="398614"/>
                </a:lnTo>
                <a:lnTo>
                  <a:pt x="7793622" y="398513"/>
                </a:lnTo>
                <a:close/>
              </a:path>
              <a:path w="9144000" h="398779">
                <a:moveTo>
                  <a:pt x="7804544" y="397941"/>
                </a:moveTo>
                <a:lnTo>
                  <a:pt x="7803909" y="397383"/>
                </a:lnTo>
                <a:lnTo>
                  <a:pt x="7800454" y="397941"/>
                </a:lnTo>
                <a:lnTo>
                  <a:pt x="7795628" y="395147"/>
                </a:lnTo>
                <a:lnTo>
                  <a:pt x="7793622" y="396824"/>
                </a:lnTo>
                <a:lnTo>
                  <a:pt x="7795425" y="398614"/>
                </a:lnTo>
                <a:lnTo>
                  <a:pt x="7799857" y="398614"/>
                </a:lnTo>
                <a:lnTo>
                  <a:pt x="7801089" y="397941"/>
                </a:lnTo>
                <a:lnTo>
                  <a:pt x="7803985" y="398614"/>
                </a:lnTo>
                <a:lnTo>
                  <a:pt x="7804315" y="398614"/>
                </a:lnTo>
                <a:lnTo>
                  <a:pt x="7803909" y="398513"/>
                </a:lnTo>
                <a:lnTo>
                  <a:pt x="7804544" y="397941"/>
                </a:lnTo>
                <a:close/>
              </a:path>
              <a:path w="9144000" h="398779">
                <a:moveTo>
                  <a:pt x="7810741" y="385051"/>
                </a:moveTo>
                <a:lnTo>
                  <a:pt x="7810005" y="384479"/>
                </a:lnTo>
                <a:lnTo>
                  <a:pt x="7808011" y="383362"/>
                </a:lnTo>
                <a:lnTo>
                  <a:pt x="7807274" y="382803"/>
                </a:lnTo>
                <a:lnTo>
                  <a:pt x="7805280" y="382244"/>
                </a:lnTo>
                <a:lnTo>
                  <a:pt x="7801813" y="383362"/>
                </a:lnTo>
                <a:lnTo>
                  <a:pt x="7802461" y="384479"/>
                </a:lnTo>
                <a:lnTo>
                  <a:pt x="7806639" y="386168"/>
                </a:lnTo>
                <a:lnTo>
                  <a:pt x="7810741" y="385051"/>
                </a:lnTo>
                <a:close/>
              </a:path>
              <a:path w="9144000" h="398779">
                <a:moveTo>
                  <a:pt x="7814107" y="388975"/>
                </a:moveTo>
                <a:lnTo>
                  <a:pt x="7812735" y="387299"/>
                </a:lnTo>
                <a:lnTo>
                  <a:pt x="7808011" y="387299"/>
                </a:lnTo>
                <a:lnTo>
                  <a:pt x="7805915" y="387858"/>
                </a:lnTo>
                <a:lnTo>
                  <a:pt x="7810005" y="389534"/>
                </a:lnTo>
                <a:lnTo>
                  <a:pt x="7812735" y="389534"/>
                </a:lnTo>
                <a:lnTo>
                  <a:pt x="7814107" y="388975"/>
                </a:lnTo>
                <a:close/>
              </a:path>
              <a:path w="9144000" h="398779">
                <a:moveTo>
                  <a:pt x="7814831" y="397383"/>
                </a:moveTo>
                <a:lnTo>
                  <a:pt x="7813472" y="396265"/>
                </a:lnTo>
                <a:lnTo>
                  <a:pt x="7811376" y="396265"/>
                </a:lnTo>
                <a:lnTo>
                  <a:pt x="7808011" y="394030"/>
                </a:lnTo>
                <a:lnTo>
                  <a:pt x="7807274" y="395706"/>
                </a:lnTo>
                <a:lnTo>
                  <a:pt x="7810005" y="397941"/>
                </a:lnTo>
                <a:lnTo>
                  <a:pt x="7814831" y="397383"/>
                </a:lnTo>
                <a:close/>
              </a:path>
              <a:path w="9144000" h="398779">
                <a:moveTo>
                  <a:pt x="7820126" y="378663"/>
                </a:moveTo>
                <a:lnTo>
                  <a:pt x="7816837" y="377202"/>
                </a:lnTo>
                <a:lnTo>
                  <a:pt x="7819568" y="378879"/>
                </a:lnTo>
                <a:lnTo>
                  <a:pt x="7816202" y="378320"/>
                </a:lnTo>
                <a:lnTo>
                  <a:pt x="7815478" y="378879"/>
                </a:lnTo>
                <a:lnTo>
                  <a:pt x="7818933" y="381127"/>
                </a:lnTo>
                <a:lnTo>
                  <a:pt x="7820126" y="378663"/>
                </a:lnTo>
                <a:close/>
              </a:path>
              <a:path w="9144000" h="398779">
                <a:moveTo>
                  <a:pt x="7824394" y="380555"/>
                </a:moveTo>
                <a:lnTo>
                  <a:pt x="7820292" y="378320"/>
                </a:lnTo>
                <a:lnTo>
                  <a:pt x="7820126" y="378663"/>
                </a:lnTo>
                <a:lnTo>
                  <a:pt x="7824394" y="380555"/>
                </a:lnTo>
                <a:close/>
              </a:path>
              <a:path w="9144000" h="398779">
                <a:moveTo>
                  <a:pt x="7825041" y="398614"/>
                </a:moveTo>
                <a:lnTo>
                  <a:pt x="7823670" y="397941"/>
                </a:lnTo>
                <a:lnTo>
                  <a:pt x="7818933" y="397941"/>
                </a:lnTo>
                <a:lnTo>
                  <a:pt x="7816456" y="398614"/>
                </a:lnTo>
                <a:lnTo>
                  <a:pt x="7825041" y="398614"/>
                </a:lnTo>
                <a:close/>
              </a:path>
              <a:path w="9144000" h="398779">
                <a:moveTo>
                  <a:pt x="7826400" y="394030"/>
                </a:moveTo>
                <a:lnTo>
                  <a:pt x="7825029" y="393458"/>
                </a:lnTo>
                <a:lnTo>
                  <a:pt x="7820939" y="392899"/>
                </a:lnTo>
                <a:lnTo>
                  <a:pt x="7819568" y="391210"/>
                </a:lnTo>
                <a:lnTo>
                  <a:pt x="7816837" y="390093"/>
                </a:lnTo>
                <a:lnTo>
                  <a:pt x="7815478" y="390093"/>
                </a:lnTo>
                <a:lnTo>
                  <a:pt x="7814831" y="390652"/>
                </a:lnTo>
                <a:lnTo>
                  <a:pt x="7818933" y="391782"/>
                </a:lnTo>
                <a:lnTo>
                  <a:pt x="7818209" y="392899"/>
                </a:lnTo>
                <a:lnTo>
                  <a:pt x="7818209" y="393458"/>
                </a:lnTo>
                <a:lnTo>
                  <a:pt x="7818907" y="394030"/>
                </a:lnTo>
                <a:lnTo>
                  <a:pt x="7820292" y="395147"/>
                </a:lnTo>
                <a:lnTo>
                  <a:pt x="7820939" y="394030"/>
                </a:lnTo>
                <a:lnTo>
                  <a:pt x="7822298" y="395147"/>
                </a:lnTo>
                <a:lnTo>
                  <a:pt x="7823022" y="394589"/>
                </a:lnTo>
                <a:lnTo>
                  <a:pt x="7826400" y="394030"/>
                </a:lnTo>
                <a:close/>
              </a:path>
              <a:path w="9144000" h="398779">
                <a:moveTo>
                  <a:pt x="7829855" y="373824"/>
                </a:moveTo>
                <a:lnTo>
                  <a:pt x="7829131" y="373265"/>
                </a:lnTo>
                <a:lnTo>
                  <a:pt x="7826400" y="372148"/>
                </a:lnTo>
                <a:lnTo>
                  <a:pt x="7825753" y="372706"/>
                </a:lnTo>
                <a:lnTo>
                  <a:pt x="7825753" y="373824"/>
                </a:lnTo>
                <a:lnTo>
                  <a:pt x="7827124" y="374383"/>
                </a:lnTo>
                <a:lnTo>
                  <a:pt x="7828496" y="374383"/>
                </a:lnTo>
                <a:lnTo>
                  <a:pt x="7829855" y="373824"/>
                </a:lnTo>
                <a:close/>
              </a:path>
              <a:path w="9144000" h="398779">
                <a:moveTo>
                  <a:pt x="7835316" y="387299"/>
                </a:moveTo>
                <a:lnTo>
                  <a:pt x="7833957" y="386168"/>
                </a:lnTo>
                <a:lnTo>
                  <a:pt x="7830490" y="383921"/>
                </a:lnTo>
                <a:lnTo>
                  <a:pt x="7829855" y="385051"/>
                </a:lnTo>
                <a:lnTo>
                  <a:pt x="7829855" y="386168"/>
                </a:lnTo>
                <a:lnTo>
                  <a:pt x="7832585" y="387858"/>
                </a:lnTo>
                <a:lnTo>
                  <a:pt x="7835316" y="387299"/>
                </a:lnTo>
                <a:close/>
              </a:path>
              <a:path w="9144000" h="398779">
                <a:moveTo>
                  <a:pt x="7842148" y="388416"/>
                </a:moveTo>
                <a:lnTo>
                  <a:pt x="7838046" y="386168"/>
                </a:lnTo>
                <a:lnTo>
                  <a:pt x="7837322" y="387299"/>
                </a:lnTo>
                <a:lnTo>
                  <a:pt x="7838046" y="388416"/>
                </a:lnTo>
                <a:lnTo>
                  <a:pt x="7840777" y="388975"/>
                </a:lnTo>
                <a:lnTo>
                  <a:pt x="7842148" y="388975"/>
                </a:lnTo>
                <a:lnTo>
                  <a:pt x="7842148" y="388416"/>
                </a:lnTo>
                <a:close/>
              </a:path>
              <a:path w="9144000" h="398779">
                <a:moveTo>
                  <a:pt x="7844688" y="398614"/>
                </a:moveTo>
                <a:lnTo>
                  <a:pt x="7844142" y="398513"/>
                </a:lnTo>
                <a:lnTo>
                  <a:pt x="7841412" y="397383"/>
                </a:lnTo>
                <a:lnTo>
                  <a:pt x="7839418" y="398513"/>
                </a:lnTo>
                <a:lnTo>
                  <a:pt x="7839634" y="398614"/>
                </a:lnTo>
                <a:lnTo>
                  <a:pt x="7844688" y="398614"/>
                </a:lnTo>
                <a:close/>
              </a:path>
              <a:path w="9144000" h="398779">
                <a:moveTo>
                  <a:pt x="7845514" y="377761"/>
                </a:moveTo>
                <a:lnTo>
                  <a:pt x="7840777" y="376072"/>
                </a:lnTo>
                <a:lnTo>
                  <a:pt x="7836687" y="374954"/>
                </a:lnTo>
                <a:lnTo>
                  <a:pt x="7834592" y="377202"/>
                </a:lnTo>
                <a:lnTo>
                  <a:pt x="7838046" y="378879"/>
                </a:lnTo>
                <a:lnTo>
                  <a:pt x="7840777" y="379437"/>
                </a:lnTo>
                <a:lnTo>
                  <a:pt x="7842783" y="379437"/>
                </a:lnTo>
                <a:lnTo>
                  <a:pt x="7843507" y="378879"/>
                </a:lnTo>
                <a:lnTo>
                  <a:pt x="7844142" y="378320"/>
                </a:lnTo>
                <a:lnTo>
                  <a:pt x="7845514" y="377761"/>
                </a:lnTo>
                <a:close/>
              </a:path>
              <a:path w="9144000" h="398779">
                <a:moveTo>
                  <a:pt x="7846644" y="398614"/>
                </a:moveTo>
                <a:lnTo>
                  <a:pt x="7846238" y="398513"/>
                </a:lnTo>
                <a:lnTo>
                  <a:pt x="7846377" y="398614"/>
                </a:lnTo>
                <a:lnTo>
                  <a:pt x="7846644" y="398614"/>
                </a:lnTo>
                <a:close/>
              </a:path>
              <a:path w="9144000" h="398779">
                <a:moveTo>
                  <a:pt x="7851699" y="383921"/>
                </a:moveTo>
                <a:lnTo>
                  <a:pt x="7850975" y="382803"/>
                </a:lnTo>
                <a:lnTo>
                  <a:pt x="7848244" y="381127"/>
                </a:lnTo>
                <a:lnTo>
                  <a:pt x="7846238" y="380555"/>
                </a:lnTo>
                <a:lnTo>
                  <a:pt x="7842783" y="379437"/>
                </a:lnTo>
                <a:lnTo>
                  <a:pt x="7843507" y="381127"/>
                </a:lnTo>
                <a:lnTo>
                  <a:pt x="7839418" y="380555"/>
                </a:lnTo>
                <a:lnTo>
                  <a:pt x="7838961" y="381127"/>
                </a:lnTo>
                <a:lnTo>
                  <a:pt x="7838046" y="382244"/>
                </a:lnTo>
                <a:lnTo>
                  <a:pt x="7842783" y="384479"/>
                </a:lnTo>
                <a:lnTo>
                  <a:pt x="7844142" y="385051"/>
                </a:lnTo>
                <a:lnTo>
                  <a:pt x="7848244" y="385610"/>
                </a:lnTo>
                <a:lnTo>
                  <a:pt x="7849603" y="385051"/>
                </a:lnTo>
                <a:lnTo>
                  <a:pt x="7851699" y="383921"/>
                </a:lnTo>
                <a:close/>
              </a:path>
              <a:path w="9144000" h="398779">
                <a:moveTo>
                  <a:pt x="7862621" y="394030"/>
                </a:moveTo>
                <a:lnTo>
                  <a:pt x="7861897" y="392899"/>
                </a:lnTo>
                <a:lnTo>
                  <a:pt x="7858531" y="392899"/>
                </a:lnTo>
                <a:lnTo>
                  <a:pt x="7855077" y="391782"/>
                </a:lnTo>
                <a:lnTo>
                  <a:pt x="7856436" y="390652"/>
                </a:lnTo>
                <a:lnTo>
                  <a:pt x="7858531" y="391782"/>
                </a:lnTo>
                <a:lnTo>
                  <a:pt x="7859890" y="391210"/>
                </a:lnTo>
                <a:lnTo>
                  <a:pt x="7854429" y="389534"/>
                </a:lnTo>
                <a:lnTo>
                  <a:pt x="7846238" y="387858"/>
                </a:lnTo>
                <a:lnTo>
                  <a:pt x="7845514" y="389534"/>
                </a:lnTo>
                <a:lnTo>
                  <a:pt x="7847609" y="390093"/>
                </a:lnTo>
                <a:lnTo>
                  <a:pt x="7849603" y="390093"/>
                </a:lnTo>
                <a:lnTo>
                  <a:pt x="7850657" y="390652"/>
                </a:lnTo>
                <a:lnTo>
                  <a:pt x="7851699" y="391210"/>
                </a:lnTo>
                <a:lnTo>
                  <a:pt x="7850975" y="391782"/>
                </a:lnTo>
                <a:lnTo>
                  <a:pt x="7850340" y="391782"/>
                </a:lnTo>
                <a:lnTo>
                  <a:pt x="7849603" y="392341"/>
                </a:lnTo>
                <a:lnTo>
                  <a:pt x="7851699" y="392899"/>
                </a:lnTo>
                <a:lnTo>
                  <a:pt x="7853070" y="394030"/>
                </a:lnTo>
                <a:lnTo>
                  <a:pt x="7855077" y="394589"/>
                </a:lnTo>
                <a:lnTo>
                  <a:pt x="7860538" y="394589"/>
                </a:lnTo>
                <a:lnTo>
                  <a:pt x="7862621" y="394030"/>
                </a:lnTo>
                <a:close/>
              </a:path>
              <a:path w="9144000" h="398779">
                <a:moveTo>
                  <a:pt x="7886357" y="375818"/>
                </a:moveTo>
                <a:lnTo>
                  <a:pt x="7879651" y="373824"/>
                </a:lnTo>
                <a:lnTo>
                  <a:pt x="7875549" y="376072"/>
                </a:lnTo>
                <a:lnTo>
                  <a:pt x="7881010" y="378320"/>
                </a:lnTo>
                <a:lnTo>
                  <a:pt x="7885836" y="377202"/>
                </a:lnTo>
                <a:lnTo>
                  <a:pt x="7886357" y="375818"/>
                </a:lnTo>
                <a:close/>
              </a:path>
              <a:path w="9144000" h="398779">
                <a:moveTo>
                  <a:pt x="7887436" y="375729"/>
                </a:moveTo>
                <a:lnTo>
                  <a:pt x="7886471" y="375513"/>
                </a:lnTo>
                <a:lnTo>
                  <a:pt x="7886357" y="375818"/>
                </a:lnTo>
                <a:lnTo>
                  <a:pt x="7887208" y="376072"/>
                </a:lnTo>
                <a:lnTo>
                  <a:pt x="7887436" y="375729"/>
                </a:lnTo>
                <a:close/>
              </a:path>
              <a:path w="9144000" h="398779">
                <a:moveTo>
                  <a:pt x="7889938" y="387299"/>
                </a:moveTo>
                <a:lnTo>
                  <a:pt x="7886471" y="385610"/>
                </a:lnTo>
                <a:lnTo>
                  <a:pt x="7885112" y="386168"/>
                </a:lnTo>
                <a:lnTo>
                  <a:pt x="7883741" y="387299"/>
                </a:lnTo>
                <a:lnTo>
                  <a:pt x="7887208" y="388416"/>
                </a:lnTo>
                <a:lnTo>
                  <a:pt x="7889938" y="388416"/>
                </a:lnTo>
                <a:lnTo>
                  <a:pt x="7889938" y="387299"/>
                </a:lnTo>
                <a:close/>
              </a:path>
              <a:path w="9144000" h="398779">
                <a:moveTo>
                  <a:pt x="7897406" y="396824"/>
                </a:moveTo>
                <a:lnTo>
                  <a:pt x="7896758" y="394589"/>
                </a:lnTo>
                <a:lnTo>
                  <a:pt x="7890573" y="392899"/>
                </a:lnTo>
                <a:lnTo>
                  <a:pt x="7888567" y="394030"/>
                </a:lnTo>
                <a:lnTo>
                  <a:pt x="7889938" y="395147"/>
                </a:lnTo>
                <a:lnTo>
                  <a:pt x="7889938" y="395706"/>
                </a:lnTo>
                <a:lnTo>
                  <a:pt x="7891615" y="396265"/>
                </a:lnTo>
                <a:lnTo>
                  <a:pt x="7893304" y="396824"/>
                </a:lnTo>
                <a:lnTo>
                  <a:pt x="7894028" y="396265"/>
                </a:lnTo>
                <a:lnTo>
                  <a:pt x="7896034" y="396824"/>
                </a:lnTo>
                <a:lnTo>
                  <a:pt x="7897406" y="396824"/>
                </a:lnTo>
                <a:close/>
              </a:path>
              <a:path w="9144000" h="398779">
                <a:moveTo>
                  <a:pt x="7898765" y="377761"/>
                </a:moveTo>
                <a:lnTo>
                  <a:pt x="7896758" y="374383"/>
                </a:lnTo>
                <a:lnTo>
                  <a:pt x="7894028" y="372706"/>
                </a:lnTo>
                <a:lnTo>
                  <a:pt x="7892669" y="373265"/>
                </a:lnTo>
                <a:lnTo>
                  <a:pt x="7889938" y="372148"/>
                </a:lnTo>
                <a:lnTo>
                  <a:pt x="7889151" y="373265"/>
                </a:lnTo>
                <a:lnTo>
                  <a:pt x="7887436" y="375729"/>
                </a:lnTo>
                <a:lnTo>
                  <a:pt x="7891297" y="376631"/>
                </a:lnTo>
                <a:lnTo>
                  <a:pt x="7898765" y="377761"/>
                </a:lnTo>
                <a:close/>
              </a:path>
              <a:path w="9144000" h="398779">
                <a:moveTo>
                  <a:pt x="7904962" y="390652"/>
                </a:moveTo>
                <a:lnTo>
                  <a:pt x="7902232" y="388975"/>
                </a:lnTo>
                <a:lnTo>
                  <a:pt x="7899489" y="388416"/>
                </a:lnTo>
                <a:lnTo>
                  <a:pt x="7898130" y="388975"/>
                </a:lnTo>
                <a:lnTo>
                  <a:pt x="7899489" y="390652"/>
                </a:lnTo>
                <a:lnTo>
                  <a:pt x="7903591" y="391210"/>
                </a:lnTo>
                <a:lnTo>
                  <a:pt x="7904962" y="390652"/>
                </a:lnTo>
                <a:close/>
              </a:path>
              <a:path w="9144000" h="398779">
                <a:moveTo>
                  <a:pt x="7908328" y="379437"/>
                </a:moveTo>
                <a:lnTo>
                  <a:pt x="7907693" y="377761"/>
                </a:lnTo>
                <a:lnTo>
                  <a:pt x="7904962" y="377761"/>
                </a:lnTo>
                <a:lnTo>
                  <a:pt x="7902232" y="376631"/>
                </a:lnTo>
                <a:lnTo>
                  <a:pt x="7900136" y="377761"/>
                </a:lnTo>
                <a:lnTo>
                  <a:pt x="7903591" y="379437"/>
                </a:lnTo>
                <a:lnTo>
                  <a:pt x="7908328" y="379437"/>
                </a:lnTo>
                <a:close/>
              </a:path>
              <a:path w="9144000" h="398779">
                <a:moveTo>
                  <a:pt x="7914513" y="391782"/>
                </a:moveTo>
                <a:lnTo>
                  <a:pt x="7913154" y="390093"/>
                </a:lnTo>
                <a:lnTo>
                  <a:pt x="7909687" y="390093"/>
                </a:lnTo>
                <a:lnTo>
                  <a:pt x="7907693" y="390652"/>
                </a:lnTo>
                <a:lnTo>
                  <a:pt x="7908328" y="391210"/>
                </a:lnTo>
                <a:lnTo>
                  <a:pt x="7909687" y="391782"/>
                </a:lnTo>
                <a:lnTo>
                  <a:pt x="7912417" y="391782"/>
                </a:lnTo>
                <a:lnTo>
                  <a:pt x="7914513" y="391782"/>
                </a:lnTo>
                <a:close/>
              </a:path>
              <a:path w="9144000" h="398779">
                <a:moveTo>
                  <a:pt x="7921345" y="380555"/>
                </a:moveTo>
                <a:lnTo>
                  <a:pt x="7918615" y="379437"/>
                </a:lnTo>
                <a:lnTo>
                  <a:pt x="7916519" y="379437"/>
                </a:lnTo>
                <a:lnTo>
                  <a:pt x="7914513" y="378879"/>
                </a:lnTo>
                <a:lnTo>
                  <a:pt x="7915884" y="379996"/>
                </a:lnTo>
                <a:lnTo>
                  <a:pt x="7919250" y="382244"/>
                </a:lnTo>
                <a:lnTo>
                  <a:pt x="7919974" y="382244"/>
                </a:lnTo>
                <a:lnTo>
                  <a:pt x="7918615" y="381127"/>
                </a:lnTo>
                <a:lnTo>
                  <a:pt x="7919974" y="381127"/>
                </a:lnTo>
                <a:lnTo>
                  <a:pt x="7921345" y="380555"/>
                </a:lnTo>
                <a:close/>
              </a:path>
              <a:path w="9144000" h="398779">
                <a:moveTo>
                  <a:pt x="7952753" y="397941"/>
                </a:moveTo>
                <a:lnTo>
                  <a:pt x="7952016" y="395706"/>
                </a:lnTo>
                <a:lnTo>
                  <a:pt x="7950022" y="396265"/>
                </a:lnTo>
                <a:lnTo>
                  <a:pt x="7945196" y="394030"/>
                </a:lnTo>
                <a:lnTo>
                  <a:pt x="7942466" y="395147"/>
                </a:lnTo>
                <a:lnTo>
                  <a:pt x="7943189" y="395706"/>
                </a:lnTo>
                <a:lnTo>
                  <a:pt x="7942466" y="396265"/>
                </a:lnTo>
                <a:lnTo>
                  <a:pt x="7947927" y="397941"/>
                </a:lnTo>
                <a:lnTo>
                  <a:pt x="7952753" y="397941"/>
                </a:lnTo>
                <a:close/>
              </a:path>
              <a:path w="9144000" h="398779">
                <a:moveTo>
                  <a:pt x="7955534" y="398614"/>
                </a:moveTo>
                <a:lnTo>
                  <a:pt x="7954111" y="397941"/>
                </a:lnTo>
                <a:lnTo>
                  <a:pt x="7953680" y="398614"/>
                </a:lnTo>
                <a:lnTo>
                  <a:pt x="7955534" y="398614"/>
                </a:lnTo>
                <a:close/>
              </a:path>
              <a:path w="9144000" h="398779">
                <a:moveTo>
                  <a:pt x="8025460" y="9639"/>
                </a:moveTo>
                <a:lnTo>
                  <a:pt x="8024381" y="8940"/>
                </a:lnTo>
                <a:lnTo>
                  <a:pt x="8022196" y="7569"/>
                </a:lnTo>
                <a:lnTo>
                  <a:pt x="8017726" y="7569"/>
                </a:lnTo>
                <a:lnTo>
                  <a:pt x="8018323" y="9639"/>
                </a:lnTo>
                <a:lnTo>
                  <a:pt x="8020901" y="8940"/>
                </a:lnTo>
                <a:lnTo>
                  <a:pt x="8023492" y="11010"/>
                </a:lnTo>
                <a:lnTo>
                  <a:pt x="8025460" y="9639"/>
                </a:lnTo>
                <a:close/>
              </a:path>
              <a:path w="9144000" h="398779">
                <a:moveTo>
                  <a:pt x="8035785" y="30962"/>
                </a:moveTo>
                <a:lnTo>
                  <a:pt x="8032521" y="28905"/>
                </a:lnTo>
                <a:lnTo>
                  <a:pt x="8028038" y="28905"/>
                </a:lnTo>
                <a:lnTo>
                  <a:pt x="8028648" y="30962"/>
                </a:lnTo>
                <a:lnTo>
                  <a:pt x="8031226" y="31648"/>
                </a:lnTo>
                <a:lnTo>
                  <a:pt x="8033804" y="31648"/>
                </a:lnTo>
                <a:lnTo>
                  <a:pt x="8035785" y="30962"/>
                </a:lnTo>
                <a:close/>
              </a:path>
              <a:path w="9144000" h="398779">
                <a:moveTo>
                  <a:pt x="8037487" y="12001"/>
                </a:moveTo>
                <a:lnTo>
                  <a:pt x="8033804" y="10325"/>
                </a:lnTo>
                <a:lnTo>
                  <a:pt x="8026755" y="8940"/>
                </a:lnTo>
                <a:lnTo>
                  <a:pt x="8028648" y="13766"/>
                </a:lnTo>
                <a:lnTo>
                  <a:pt x="8031226" y="15824"/>
                </a:lnTo>
                <a:lnTo>
                  <a:pt x="8032521" y="14452"/>
                </a:lnTo>
                <a:lnTo>
                  <a:pt x="8035099" y="15824"/>
                </a:lnTo>
                <a:lnTo>
                  <a:pt x="8035950" y="14452"/>
                </a:lnTo>
                <a:lnTo>
                  <a:pt x="8037487" y="12001"/>
                </a:lnTo>
                <a:close/>
              </a:path>
              <a:path w="9144000" h="398779">
                <a:moveTo>
                  <a:pt x="8038427" y="12001"/>
                </a:moveTo>
                <a:lnTo>
                  <a:pt x="8037677" y="11709"/>
                </a:lnTo>
                <a:lnTo>
                  <a:pt x="8037487" y="12001"/>
                </a:lnTo>
                <a:lnTo>
                  <a:pt x="8038363" y="12395"/>
                </a:lnTo>
                <a:lnTo>
                  <a:pt x="8038427" y="12001"/>
                </a:lnTo>
                <a:close/>
              </a:path>
              <a:path w="9144000" h="398779">
                <a:moveTo>
                  <a:pt x="8048688" y="11709"/>
                </a:moveTo>
                <a:lnTo>
                  <a:pt x="8043519" y="8255"/>
                </a:lnTo>
                <a:lnTo>
                  <a:pt x="8038960" y="10325"/>
                </a:lnTo>
                <a:lnTo>
                  <a:pt x="8038478" y="12014"/>
                </a:lnTo>
                <a:lnTo>
                  <a:pt x="8044815" y="14452"/>
                </a:lnTo>
                <a:lnTo>
                  <a:pt x="8048688" y="11709"/>
                </a:lnTo>
                <a:close/>
              </a:path>
              <a:path w="9144000" h="398779">
                <a:moveTo>
                  <a:pt x="8064767" y="24079"/>
                </a:moveTo>
                <a:lnTo>
                  <a:pt x="8064157" y="23393"/>
                </a:lnTo>
                <a:lnTo>
                  <a:pt x="8063497" y="22707"/>
                </a:lnTo>
                <a:lnTo>
                  <a:pt x="8062188" y="21336"/>
                </a:lnTo>
                <a:lnTo>
                  <a:pt x="8061579" y="22707"/>
                </a:lnTo>
                <a:lnTo>
                  <a:pt x="8060296" y="21336"/>
                </a:lnTo>
                <a:lnTo>
                  <a:pt x="8057718" y="22021"/>
                </a:lnTo>
                <a:lnTo>
                  <a:pt x="8058315" y="23393"/>
                </a:lnTo>
                <a:lnTo>
                  <a:pt x="8062188" y="24765"/>
                </a:lnTo>
                <a:lnTo>
                  <a:pt x="8062874" y="24079"/>
                </a:lnTo>
                <a:lnTo>
                  <a:pt x="8064157" y="25463"/>
                </a:lnTo>
                <a:lnTo>
                  <a:pt x="8064767" y="24079"/>
                </a:lnTo>
                <a:close/>
              </a:path>
              <a:path w="9144000" h="398779">
                <a:moveTo>
                  <a:pt x="8068627" y="29591"/>
                </a:moveTo>
                <a:lnTo>
                  <a:pt x="8066049" y="28219"/>
                </a:lnTo>
                <a:lnTo>
                  <a:pt x="8065452" y="27533"/>
                </a:lnTo>
                <a:lnTo>
                  <a:pt x="8064767" y="28219"/>
                </a:lnTo>
                <a:lnTo>
                  <a:pt x="8064157" y="28905"/>
                </a:lnTo>
                <a:lnTo>
                  <a:pt x="8063471" y="28905"/>
                </a:lnTo>
                <a:lnTo>
                  <a:pt x="8065452" y="30276"/>
                </a:lnTo>
                <a:lnTo>
                  <a:pt x="8067345" y="30962"/>
                </a:lnTo>
                <a:lnTo>
                  <a:pt x="8068627" y="29591"/>
                </a:lnTo>
                <a:close/>
              </a:path>
              <a:path w="9144000" h="398779">
                <a:moveTo>
                  <a:pt x="8069326" y="44729"/>
                </a:moveTo>
                <a:lnTo>
                  <a:pt x="8068627" y="44043"/>
                </a:lnTo>
                <a:lnTo>
                  <a:pt x="8068030" y="42659"/>
                </a:lnTo>
                <a:lnTo>
                  <a:pt x="8066049" y="41973"/>
                </a:lnTo>
                <a:lnTo>
                  <a:pt x="8061579" y="42659"/>
                </a:lnTo>
                <a:lnTo>
                  <a:pt x="8068030" y="46786"/>
                </a:lnTo>
                <a:lnTo>
                  <a:pt x="8069326" y="44729"/>
                </a:lnTo>
                <a:close/>
              </a:path>
              <a:path w="9144000" h="398779">
                <a:moveTo>
                  <a:pt x="8077060" y="37160"/>
                </a:moveTo>
                <a:lnTo>
                  <a:pt x="8076374" y="36474"/>
                </a:lnTo>
                <a:lnTo>
                  <a:pt x="8075727" y="35788"/>
                </a:lnTo>
                <a:lnTo>
                  <a:pt x="8075079" y="35090"/>
                </a:lnTo>
                <a:lnTo>
                  <a:pt x="8073796" y="35788"/>
                </a:lnTo>
                <a:lnTo>
                  <a:pt x="8072501" y="34404"/>
                </a:lnTo>
                <a:lnTo>
                  <a:pt x="8071218" y="35788"/>
                </a:lnTo>
                <a:lnTo>
                  <a:pt x="8071904" y="36474"/>
                </a:lnTo>
                <a:lnTo>
                  <a:pt x="8074482" y="37846"/>
                </a:lnTo>
                <a:lnTo>
                  <a:pt x="8075777" y="37846"/>
                </a:lnTo>
                <a:lnTo>
                  <a:pt x="8077060" y="37160"/>
                </a:lnTo>
                <a:close/>
              </a:path>
              <a:path w="9144000" h="398779">
                <a:moveTo>
                  <a:pt x="8091856" y="35788"/>
                </a:moveTo>
                <a:lnTo>
                  <a:pt x="8090560" y="35090"/>
                </a:lnTo>
                <a:lnTo>
                  <a:pt x="8090560" y="33718"/>
                </a:lnTo>
                <a:lnTo>
                  <a:pt x="8087982" y="33718"/>
                </a:lnTo>
                <a:lnTo>
                  <a:pt x="8086090" y="34404"/>
                </a:lnTo>
                <a:lnTo>
                  <a:pt x="8090560" y="36474"/>
                </a:lnTo>
                <a:lnTo>
                  <a:pt x="8091856" y="35788"/>
                </a:lnTo>
                <a:close/>
              </a:path>
              <a:path w="9144000" h="398779">
                <a:moveTo>
                  <a:pt x="8095716" y="14452"/>
                </a:moveTo>
                <a:lnTo>
                  <a:pt x="8094434" y="13766"/>
                </a:lnTo>
                <a:lnTo>
                  <a:pt x="8093824" y="13766"/>
                </a:lnTo>
                <a:lnTo>
                  <a:pt x="8093138" y="13081"/>
                </a:lnTo>
                <a:lnTo>
                  <a:pt x="8091856" y="13766"/>
                </a:lnTo>
                <a:lnTo>
                  <a:pt x="8092541" y="15138"/>
                </a:lnTo>
                <a:lnTo>
                  <a:pt x="8095120" y="15824"/>
                </a:lnTo>
                <a:lnTo>
                  <a:pt x="8095716" y="15824"/>
                </a:lnTo>
                <a:lnTo>
                  <a:pt x="8095716" y="14452"/>
                </a:lnTo>
                <a:close/>
              </a:path>
              <a:path w="9144000" h="398779">
                <a:moveTo>
                  <a:pt x="8098993" y="28219"/>
                </a:moveTo>
                <a:lnTo>
                  <a:pt x="8097012" y="24765"/>
                </a:lnTo>
                <a:lnTo>
                  <a:pt x="8097698" y="22021"/>
                </a:lnTo>
                <a:lnTo>
                  <a:pt x="8095716" y="21336"/>
                </a:lnTo>
                <a:lnTo>
                  <a:pt x="8094434" y="21336"/>
                </a:lnTo>
                <a:lnTo>
                  <a:pt x="8092541" y="20650"/>
                </a:lnTo>
                <a:lnTo>
                  <a:pt x="8089963" y="22021"/>
                </a:lnTo>
                <a:lnTo>
                  <a:pt x="8095120" y="24079"/>
                </a:lnTo>
                <a:lnTo>
                  <a:pt x="8092541" y="25463"/>
                </a:lnTo>
                <a:lnTo>
                  <a:pt x="8098993" y="28219"/>
                </a:lnTo>
                <a:close/>
              </a:path>
              <a:path w="9144000" h="398779">
                <a:moveTo>
                  <a:pt x="8104149" y="47472"/>
                </a:moveTo>
                <a:lnTo>
                  <a:pt x="8100885" y="46101"/>
                </a:lnTo>
                <a:lnTo>
                  <a:pt x="8099590" y="45415"/>
                </a:lnTo>
                <a:lnTo>
                  <a:pt x="8097012" y="47472"/>
                </a:lnTo>
                <a:lnTo>
                  <a:pt x="8097698" y="48158"/>
                </a:lnTo>
                <a:lnTo>
                  <a:pt x="8100885" y="50228"/>
                </a:lnTo>
                <a:lnTo>
                  <a:pt x="8102168" y="48844"/>
                </a:lnTo>
                <a:lnTo>
                  <a:pt x="8104149" y="48844"/>
                </a:lnTo>
                <a:lnTo>
                  <a:pt x="8102854" y="48158"/>
                </a:lnTo>
                <a:lnTo>
                  <a:pt x="8104149" y="47472"/>
                </a:lnTo>
                <a:close/>
              </a:path>
              <a:path w="9144000" h="398779">
                <a:moveTo>
                  <a:pt x="8113776" y="32334"/>
                </a:moveTo>
                <a:lnTo>
                  <a:pt x="8111198" y="30962"/>
                </a:lnTo>
                <a:lnTo>
                  <a:pt x="8112493" y="30276"/>
                </a:lnTo>
                <a:lnTo>
                  <a:pt x="8110601" y="29591"/>
                </a:lnTo>
                <a:lnTo>
                  <a:pt x="8109915" y="30962"/>
                </a:lnTo>
                <a:lnTo>
                  <a:pt x="8109915" y="31648"/>
                </a:lnTo>
                <a:lnTo>
                  <a:pt x="8112493" y="33020"/>
                </a:lnTo>
                <a:lnTo>
                  <a:pt x="8113179" y="33020"/>
                </a:lnTo>
                <a:lnTo>
                  <a:pt x="8113179" y="32334"/>
                </a:lnTo>
                <a:lnTo>
                  <a:pt x="8113776" y="32334"/>
                </a:lnTo>
                <a:close/>
              </a:path>
              <a:path w="9144000" h="398779">
                <a:moveTo>
                  <a:pt x="8113776" y="24079"/>
                </a:moveTo>
                <a:lnTo>
                  <a:pt x="8109305" y="22021"/>
                </a:lnTo>
                <a:lnTo>
                  <a:pt x="8106042" y="21336"/>
                </a:lnTo>
                <a:lnTo>
                  <a:pt x="8103463" y="21336"/>
                </a:lnTo>
                <a:lnTo>
                  <a:pt x="8103463" y="22021"/>
                </a:lnTo>
                <a:lnTo>
                  <a:pt x="8105445" y="23393"/>
                </a:lnTo>
                <a:lnTo>
                  <a:pt x="8106727" y="24079"/>
                </a:lnTo>
                <a:lnTo>
                  <a:pt x="8111884" y="25463"/>
                </a:lnTo>
                <a:lnTo>
                  <a:pt x="8113776" y="24079"/>
                </a:lnTo>
                <a:close/>
              </a:path>
              <a:path w="9144000" h="398779">
                <a:moveTo>
                  <a:pt x="8116367" y="63982"/>
                </a:moveTo>
                <a:lnTo>
                  <a:pt x="8115071" y="60553"/>
                </a:lnTo>
                <a:lnTo>
                  <a:pt x="8110601" y="60553"/>
                </a:lnTo>
                <a:lnTo>
                  <a:pt x="8110601" y="61239"/>
                </a:lnTo>
                <a:lnTo>
                  <a:pt x="8109915" y="61239"/>
                </a:lnTo>
                <a:lnTo>
                  <a:pt x="8110601" y="61925"/>
                </a:lnTo>
                <a:lnTo>
                  <a:pt x="8113179" y="63296"/>
                </a:lnTo>
                <a:lnTo>
                  <a:pt x="8116367" y="63982"/>
                </a:lnTo>
                <a:close/>
              </a:path>
              <a:path w="9144000" h="398779">
                <a:moveTo>
                  <a:pt x="8118335" y="8940"/>
                </a:moveTo>
                <a:lnTo>
                  <a:pt x="8112696" y="5511"/>
                </a:lnTo>
                <a:lnTo>
                  <a:pt x="8109305" y="3454"/>
                </a:lnTo>
                <a:lnTo>
                  <a:pt x="8100276" y="4140"/>
                </a:lnTo>
                <a:lnTo>
                  <a:pt x="8097012" y="5511"/>
                </a:lnTo>
                <a:lnTo>
                  <a:pt x="8100885" y="8255"/>
                </a:lnTo>
                <a:lnTo>
                  <a:pt x="8102168" y="5511"/>
                </a:lnTo>
                <a:lnTo>
                  <a:pt x="8105445" y="7569"/>
                </a:lnTo>
                <a:lnTo>
                  <a:pt x="8104746" y="8940"/>
                </a:lnTo>
                <a:lnTo>
                  <a:pt x="8101571" y="8255"/>
                </a:lnTo>
                <a:lnTo>
                  <a:pt x="8104149" y="10325"/>
                </a:lnTo>
                <a:lnTo>
                  <a:pt x="8109305" y="11010"/>
                </a:lnTo>
                <a:lnTo>
                  <a:pt x="8115071" y="13081"/>
                </a:lnTo>
                <a:lnTo>
                  <a:pt x="8118335" y="8940"/>
                </a:lnTo>
                <a:close/>
              </a:path>
              <a:path w="9144000" h="398779">
                <a:moveTo>
                  <a:pt x="8126679" y="15824"/>
                </a:moveTo>
                <a:lnTo>
                  <a:pt x="8118335" y="12395"/>
                </a:lnTo>
                <a:lnTo>
                  <a:pt x="8117052" y="13081"/>
                </a:lnTo>
                <a:lnTo>
                  <a:pt x="8118335" y="14452"/>
                </a:lnTo>
                <a:lnTo>
                  <a:pt x="8120227" y="15824"/>
                </a:lnTo>
                <a:lnTo>
                  <a:pt x="8122806" y="17195"/>
                </a:lnTo>
                <a:lnTo>
                  <a:pt x="8126679" y="15824"/>
                </a:lnTo>
                <a:close/>
              </a:path>
              <a:path w="9144000" h="398779">
                <a:moveTo>
                  <a:pt x="8137004" y="36474"/>
                </a:moveTo>
                <a:lnTo>
                  <a:pt x="8136064" y="35788"/>
                </a:lnTo>
                <a:lnTo>
                  <a:pt x="8135112" y="35090"/>
                </a:lnTo>
                <a:lnTo>
                  <a:pt x="8134426" y="35788"/>
                </a:lnTo>
                <a:lnTo>
                  <a:pt x="8131835" y="33718"/>
                </a:lnTo>
                <a:lnTo>
                  <a:pt x="8130553" y="33020"/>
                </a:lnTo>
                <a:lnTo>
                  <a:pt x="8129257" y="33718"/>
                </a:lnTo>
                <a:lnTo>
                  <a:pt x="8131238" y="35090"/>
                </a:lnTo>
                <a:lnTo>
                  <a:pt x="8133131" y="36474"/>
                </a:lnTo>
                <a:lnTo>
                  <a:pt x="8137004" y="36474"/>
                </a:lnTo>
                <a:close/>
              </a:path>
              <a:path w="9144000" h="398779">
                <a:moveTo>
                  <a:pt x="8137690" y="65366"/>
                </a:moveTo>
                <a:lnTo>
                  <a:pt x="8135709" y="63982"/>
                </a:lnTo>
                <a:lnTo>
                  <a:pt x="8132534" y="64668"/>
                </a:lnTo>
                <a:lnTo>
                  <a:pt x="8134426" y="66052"/>
                </a:lnTo>
                <a:lnTo>
                  <a:pt x="8135112" y="66052"/>
                </a:lnTo>
                <a:lnTo>
                  <a:pt x="8137004" y="66738"/>
                </a:lnTo>
                <a:lnTo>
                  <a:pt x="8137690" y="65366"/>
                </a:lnTo>
                <a:close/>
              </a:path>
              <a:path w="9144000" h="398779">
                <a:moveTo>
                  <a:pt x="8142160" y="33718"/>
                </a:moveTo>
                <a:lnTo>
                  <a:pt x="8141563" y="32334"/>
                </a:lnTo>
                <a:lnTo>
                  <a:pt x="8135709" y="29591"/>
                </a:lnTo>
                <a:lnTo>
                  <a:pt x="8134426" y="30276"/>
                </a:lnTo>
                <a:lnTo>
                  <a:pt x="8135709" y="31648"/>
                </a:lnTo>
                <a:lnTo>
                  <a:pt x="8138973" y="34404"/>
                </a:lnTo>
                <a:lnTo>
                  <a:pt x="8142160" y="34404"/>
                </a:lnTo>
                <a:lnTo>
                  <a:pt x="8142160" y="33718"/>
                </a:lnTo>
                <a:close/>
              </a:path>
              <a:path w="9144000" h="398779">
                <a:moveTo>
                  <a:pt x="8143456" y="17195"/>
                </a:moveTo>
                <a:lnTo>
                  <a:pt x="8142808" y="16510"/>
                </a:lnTo>
                <a:lnTo>
                  <a:pt x="8142160" y="15824"/>
                </a:lnTo>
                <a:lnTo>
                  <a:pt x="8138973" y="15138"/>
                </a:lnTo>
                <a:lnTo>
                  <a:pt x="8137004" y="14452"/>
                </a:lnTo>
                <a:lnTo>
                  <a:pt x="8135709" y="16510"/>
                </a:lnTo>
                <a:lnTo>
                  <a:pt x="8133131" y="15138"/>
                </a:lnTo>
                <a:lnTo>
                  <a:pt x="8131835" y="15824"/>
                </a:lnTo>
                <a:lnTo>
                  <a:pt x="8136395" y="17195"/>
                </a:lnTo>
                <a:lnTo>
                  <a:pt x="8140268" y="17894"/>
                </a:lnTo>
                <a:lnTo>
                  <a:pt x="8143456" y="17195"/>
                </a:lnTo>
                <a:close/>
              </a:path>
              <a:path w="9144000" h="398779">
                <a:moveTo>
                  <a:pt x="8144142" y="30962"/>
                </a:moveTo>
                <a:lnTo>
                  <a:pt x="8143456" y="27533"/>
                </a:lnTo>
                <a:lnTo>
                  <a:pt x="8138973" y="24765"/>
                </a:lnTo>
                <a:lnTo>
                  <a:pt x="8137004" y="26835"/>
                </a:lnTo>
                <a:lnTo>
                  <a:pt x="8131835" y="22707"/>
                </a:lnTo>
                <a:lnTo>
                  <a:pt x="8129943" y="23393"/>
                </a:lnTo>
                <a:lnTo>
                  <a:pt x="8127365" y="24079"/>
                </a:lnTo>
                <a:lnTo>
                  <a:pt x="8128660" y="25463"/>
                </a:lnTo>
                <a:lnTo>
                  <a:pt x="8131238" y="26835"/>
                </a:lnTo>
                <a:lnTo>
                  <a:pt x="8133131" y="26835"/>
                </a:lnTo>
                <a:lnTo>
                  <a:pt x="8135112" y="28905"/>
                </a:lnTo>
                <a:lnTo>
                  <a:pt x="8137690" y="28905"/>
                </a:lnTo>
                <a:lnTo>
                  <a:pt x="8144142" y="30962"/>
                </a:lnTo>
                <a:close/>
              </a:path>
              <a:path w="9144000" h="398779">
                <a:moveTo>
                  <a:pt x="8146237" y="13093"/>
                </a:moveTo>
                <a:lnTo>
                  <a:pt x="8142846" y="11010"/>
                </a:lnTo>
                <a:lnTo>
                  <a:pt x="8140268" y="10325"/>
                </a:lnTo>
                <a:lnTo>
                  <a:pt x="8138287" y="11010"/>
                </a:lnTo>
                <a:lnTo>
                  <a:pt x="8140916" y="13093"/>
                </a:lnTo>
                <a:lnTo>
                  <a:pt x="8144142" y="14452"/>
                </a:lnTo>
                <a:lnTo>
                  <a:pt x="8146237" y="13093"/>
                </a:lnTo>
                <a:close/>
              </a:path>
              <a:path w="9144000" h="398779">
                <a:moveTo>
                  <a:pt x="8146732" y="51765"/>
                </a:moveTo>
                <a:lnTo>
                  <a:pt x="8143456" y="48844"/>
                </a:lnTo>
                <a:lnTo>
                  <a:pt x="8141563" y="48158"/>
                </a:lnTo>
                <a:lnTo>
                  <a:pt x="8139582" y="48158"/>
                </a:lnTo>
                <a:lnTo>
                  <a:pt x="8138287" y="49542"/>
                </a:lnTo>
                <a:lnTo>
                  <a:pt x="8141195" y="52425"/>
                </a:lnTo>
                <a:lnTo>
                  <a:pt x="8144992" y="53060"/>
                </a:lnTo>
                <a:lnTo>
                  <a:pt x="8146732" y="51765"/>
                </a:lnTo>
                <a:close/>
              </a:path>
              <a:path w="9144000" h="398779">
                <a:moveTo>
                  <a:pt x="8149958" y="13665"/>
                </a:moveTo>
                <a:lnTo>
                  <a:pt x="8147317" y="12395"/>
                </a:lnTo>
                <a:lnTo>
                  <a:pt x="8146237" y="13093"/>
                </a:lnTo>
                <a:lnTo>
                  <a:pt x="8147317" y="13766"/>
                </a:lnTo>
                <a:lnTo>
                  <a:pt x="8149895" y="13766"/>
                </a:lnTo>
                <a:close/>
              </a:path>
              <a:path w="9144000" h="398779">
                <a:moveTo>
                  <a:pt x="8154454" y="29591"/>
                </a:moveTo>
                <a:lnTo>
                  <a:pt x="8153171" y="26835"/>
                </a:lnTo>
                <a:lnTo>
                  <a:pt x="8148612" y="24079"/>
                </a:lnTo>
                <a:lnTo>
                  <a:pt x="8144142" y="25463"/>
                </a:lnTo>
                <a:lnTo>
                  <a:pt x="8144142" y="27533"/>
                </a:lnTo>
                <a:lnTo>
                  <a:pt x="8149298" y="30962"/>
                </a:lnTo>
                <a:lnTo>
                  <a:pt x="8154454" y="29591"/>
                </a:lnTo>
                <a:close/>
              </a:path>
              <a:path w="9144000" h="398779">
                <a:moveTo>
                  <a:pt x="8154454" y="15824"/>
                </a:moveTo>
                <a:lnTo>
                  <a:pt x="8151190" y="11010"/>
                </a:lnTo>
                <a:lnTo>
                  <a:pt x="8148002" y="11010"/>
                </a:lnTo>
                <a:lnTo>
                  <a:pt x="8150593" y="12395"/>
                </a:lnTo>
                <a:lnTo>
                  <a:pt x="8149958" y="13665"/>
                </a:lnTo>
                <a:lnTo>
                  <a:pt x="8154454" y="15824"/>
                </a:lnTo>
                <a:close/>
              </a:path>
              <a:path w="9144000" h="398779">
                <a:moveTo>
                  <a:pt x="8155064" y="61925"/>
                </a:moveTo>
                <a:lnTo>
                  <a:pt x="8153171" y="59867"/>
                </a:lnTo>
                <a:lnTo>
                  <a:pt x="8147317" y="55727"/>
                </a:lnTo>
                <a:lnTo>
                  <a:pt x="8142846" y="55041"/>
                </a:lnTo>
                <a:lnTo>
                  <a:pt x="8146034" y="57111"/>
                </a:lnTo>
                <a:lnTo>
                  <a:pt x="8151190" y="62611"/>
                </a:lnTo>
                <a:lnTo>
                  <a:pt x="8155064" y="61925"/>
                </a:lnTo>
                <a:close/>
              </a:path>
              <a:path w="9144000" h="398779">
                <a:moveTo>
                  <a:pt x="8166671" y="31648"/>
                </a:moveTo>
                <a:lnTo>
                  <a:pt x="8165376" y="30962"/>
                </a:lnTo>
                <a:lnTo>
                  <a:pt x="8165376" y="30276"/>
                </a:lnTo>
                <a:lnTo>
                  <a:pt x="8163484" y="29591"/>
                </a:lnTo>
                <a:lnTo>
                  <a:pt x="8162201" y="30276"/>
                </a:lnTo>
                <a:lnTo>
                  <a:pt x="8162201" y="30962"/>
                </a:lnTo>
                <a:lnTo>
                  <a:pt x="8164093" y="31648"/>
                </a:lnTo>
                <a:lnTo>
                  <a:pt x="8164779" y="31648"/>
                </a:lnTo>
                <a:lnTo>
                  <a:pt x="8166062" y="32334"/>
                </a:lnTo>
                <a:lnTo>
                  <a:pt x="8166671" y="31648"/>
                </a:lnTo>
                <a:close/>
              </a:path>
              <a:path w="9144000" h="398779">
                <a:moveTo>
                  <a:pt x="8169249" y="38531"/>
                </a:moveTo>
                <a:lnTo>
                  <a:pt x="8166062" y="36474"/>
                </a:lnTo>
                <a:lnTo>
                  <a:pt x="8162798" y="35788"/>
                </a:lnTo>
                <a:lnTo>
                  <a:pt x="8159623" y="35788"/>
                </a:lnTo>
                <a:lnTo>
                  <a:pt x="8157642" y="37846"/>
                </a:lnTo>
                <a:lnTo>
                  <a:pt x="8160906" y="37846"/>
                </a:lnTo>
                <a:lnTo>
                  <a:pt x="8165376" y="40589"/>
                </a:lnTo>
                <a:lnTo>
                  <a:pt x="8167954" y="40589"/>
                </a:lnTo>
                <a:lnTo>
                  <a:pt x="8164779" y="39217"/>
                </a:lnTo>
                <a:lnTo>
                  <a:pt x="8169249" y="38531"/>
                </a:lnTo>
                <a:close/>
              </a:path>
              <a:path w="9144000" h="398779">
                <a:moveTo>
                  <a:pt x="8170545" y="73621"/>
                </a:moveTo>
                <a:lnTo>
                  <a:pt x="8169249" y="72237"/>
                </a:lnTo>
                <a:lnTo>
                  <a:pt x="8169249" y="71551"/>
                </a:lnTo>
                <a:lnTo>
                  <a:pt x="8166671" y="70866"/>
                </a:lnTo>
                <a:lnTo>
                  <a:pt x="8166671" y="71551"/>
                </a:lnTo>
                <a:lnTo>
                  <a:pt x="8166062" y="71551"/>
                </a:lnTo>
                <a:lnTo>
                  <a:pt x="8165376" y="72237"/>
                </a:lnTo>
                <a:lnTo>
                  <a:pt x="8167357" y="72936"/>
                </a:lnTo>
                <a:lnTo>
                  <a:pt x="8169249" y="74307"/>
                </a:lnTo>
                <a:lnTo>
                  <a:pt x="8170545" y="73621"/>
                </a:lnTo>
                <a:close/>
              </a:path>
              <a:path w="9144000" h="398779">
                <a:moveTo>
                  <a:pt x="8172513" y="26835"/>
                </a:moveTo>
                <a:lnTo>
                  <a:pt x="8170545" y="25463"/>
                </a:lnTo>
                <a:lnTo>
                  <a:pt x="8167357" y="24079"/>
                </a:lnTo>
                <a:lnTo>
                  <a:pt x="8165376" y="25463"/>
                </a:lnTo>
                <a:lnTo>
                  <a:pt x="8166062" y="26835"/>
                </a:lnTo>
                <a:lnTo>
                  <a:pt x="8169249" y="28219"/>
                </a:lnTo>
                <a:lnTo>
                  <a:pt x="8171231" y="27533"/>
                </a:lnTo>
                <a:lnTo>
                  <a:pt x="8170545" y="27533"/>
                </a:lnTo>
                <a:lnTo>
                  <a:pt x="8172513" y="26835"/>
                </a:lnTo>
                <a:close/>
              </a:path>
              <a:path w="9144000" h="398779">
                <a:moveTo>
                  <a:pt x="8175091" y="39217"/>
                </a:moveTo>
                <a:lnTo>
                  <a:pt x="8174406" y="37846"/>
                </a:lnTo>
                <a:lnTo>
                  <a:pt x="8173123" y="37160"/>
                </a:lnTo>
                <a:lnTo>
                  <a:pt x="8172513" y="37160"/>
                </a:lnTo>
                <a:lnTo>
                  <a:pt x="8171231" y="36474"/>
                </a:lnTo>
                <a:lnTo>
                  <a:pt x="8170545" y="36474"/>
                </a:lnTo>
                <a:lnTo>
                  <a:pt x="8169935" y="37160"/>
                </a:lnTo>
                <a:lnTo>
                  <a:pt x="8169249" y="37846"/>
                </a:lnTo>
                <a:lnTo>
                  <a:pt x="8171828" y="39217"/>
                </a:lnTo>
                <a:lnTo>
                  <a:pt x="8175091" y="39217"/>
                </a:lnTo>
                <a:close/>
              </a:path>
              <a:path w="9144000" h="398779">
                <a:moveTo>
                  <a:pt x="8176387" y="15138"/>
                </a:moveTo>
                <a:lnTo>
                  <a:pt x="8171828" y="12395"/>
                </a:lnTo>
                <a:lnTo>
                  <a:pt x="8169249" y="12395"/>
                </a:lnTo>
                <a:lnTo>
                  <a:pt x="8161515" y="8255"/>
                </a:lnTo>
                <a:lnTo>
                  <a:pt x="8160220" y="8255"/>
                </a:lnTo>
                <a:lnTo>
                  <a:pt x="8158327" y="6883"/>
                </a:lnTo>
                <a:lnTo>
                  <a:pt x="8157642" y="8255"/>
                </a:lnTo>
                <a:lnTo>
                  <a:pt x="8160220" y="9639"/>
                </a:lnTo>
                <a:lnTo>
                  <a:pt x="8161515" y="11010"/>
                </a:lnTo>
                <a:lnTo>
                  <a:pt x="8161515" y="12395"/>
                </a:lnTo>
                <a:lnTo>
                  <a:pt x="8160906" y="11709"/>
                </a:lnTo>
                <a:lnTo>
                  <a:pt x="8160220" y="11709"/>
                </a:lnTo>
                <a:lnTo>
                  <a:pt x="8159623" y="12395"/>
                </a:lnTo>
                <a:lnTo>
                  <a:pt x="8158924" y="11709"/>
                </a:lnTo>
                <a:lnTo>
                  <a:pt x="8158327" y="11010"/>
                </a:lnTo>
                <a:lnTo>
                  <a:pt x="8157337" y="10325"/>
                </a:lnTo>
                <a:lnTo>
                  <a:pt x="8156346" y="9639"/>
                </a:lnTo>
                <a:lnTo>
                  <a:pt x="8155749" y="10325"/>
                </a:lnTo>
                <a:lnTo>
                  <a:pt x="8153768" y="9639"/>
                </a:lnTo>
                <a:lnTo>
                  <a:pt x="8153171" y="11010"/>
                </a:lnTo>
                <a:lnTo>
                  <a:pt x="8155064" y="12395"/>
                </a:lnTo>
                <a:lnTo>
                  <a:pt x="8156359" y="13093"/>
                </a:lnTo>
                <a:lnTo>
                  <a:pt x="8157032" y="14452"/>
                </a:lnTo>
                <a:lnTo>
                  <a:pt x="8164779" y="17894"/>
                </a:lnTo>
                <a:lnTo>
                  <a:pt x="8173809" y="18580"/>
                </a:lnTo>
                <a:lnTo>
                  <a:pt x="8176387" y="15138"/>
                </a:lnTo>
                <a:close/>
              </a:path>
              <a:path w="9144000" h="398779">
                <a:moveTo>
                  <a:pt x="8186712" y="52984"/>
                </a:moveTo>
                <a:lnTo>
                  <a:pt x="8177682" y="48158"/>
                </a:lnTo>
                <a:lnTo>
                  <a:pt x="8167357" y="46786"/>
                </a:lnTo>
                <a:lnTo>
                  <a:pt x="8176387" y="54356"/>
                </a:lnTo>
                <a:lnTo>
                  <a:pt x="8176984" y="57111"/>
                </a:lnTo>
                <a:lnTo>
                  <a:pt x="8178279" y="57111"/>
                </a:lnTo>
                <a:lnTo>
                  <a:pt x="8180260" y="57797"/>
                </a:lnTo>
                <a:lnTo>
                  <a:pt x="8180857" y="56413"/>
                </a:lnTo>
                <a:lnTo>
                  <a:pt x="8176984" y="52984"/>
                </a:lnTo>
                <a:lnTo>
                  <a:pt x="8186712" y="52984"/>
                </a:lnTo>
                <a:close/>
              </a:path>
              <a:path w="9144000" h="398779">
                <a:moveTo>
                  <a:pt x="8186712" y="50228"/>
                </a:moveTo>
                <a:lnTo>
                  <a:pt x="8186013" y="48158"/>
                </a:lnTo>
                <a:lnTo>
                  <a:pt x="8182838" y="46786"/>
                </a:lnTo>
                <a:lnTo>
                  <a:pt x="8181543" y="47472"/>
                </a:lnTo>
                <a:lnTo>
                  <a:pt x="8179562" y="48158"/>
                </a:lnTo>
                <a:lnTo>
                  <a:pt x="8182153" y="48844"/>
                </a:lnTo>
                <a:lnTo>
                  <a:pt x="8186712" y="50228"/>
                </a:lnTo>
                <a:close/>
              </a:path>
              <a:path w="9144000" h="398779">
                <a:moveTo>
                  <a:pt x="8189290" y="28219"/>
                </a:moveTo>
                <a:lnTo>
                  <a:pt x="8187309" y="26835"/>
                </a:lnTo>
                <a:lnTo>
                  <a:pt x="8187309" y="26149"/>
                </a:lnTo>
                <a:lnTo>
                  <a:pt x="8184731" y="24765"/>
                </a:lnTo>
                <a:lnTo>
                  <a:pt x="8183435" y="25463"/>
                </a:lnTo>
                <a:lnTo>
                  <a:pt x="8183435" y="26835"/>
                </a:lnTo>
                <a:lnTo>
                  <a:pt x="8186013" y="28219"/>
                </a:lnTo>
                <a:lnTo>
                  <a:pt x="8187995" y="28905"/>
                </a:lnTo>
                <a:lnTo>
                  <a:pt x="8189290" y="28219"/>
                </a:lnTo>
                <a:close/>
              </a:path>
              <a:path w="9144000" h="398779">
                <a:moveTo>
                  <a:pt x="8189887" y="7569"/>
                </a:moveTo>
                <a:lnTo>
                  <a:pt x="8187309" y="6197"/>
                </a:lnTo>
                <a:lnTo>
                  <a:pt x="8185417" y="4826"/>
                </a:lnTo>
                <a:lnTo>
                  <a:pt x="8184731" y="6197"/>
                </a:lnTo>
                <a:lnTo>
                  <a:pt x="8184731" y="6883"/>
                </a:lnTo>
                <a:lnTo>
                  <a:pt x="8188592" y="9639"/>
                </a:lnTo>
                <a:lnTo>
                  <a:pt x="8189887" y="8940"/>
                </a:lnTo>
                <a:lnTo>
                  <a:pt x="8189290" y="8255"/>
                </a:lnTo>
                <a:lnTo>
                  <a:pt x="8189290" y="7569"/>
                </a:lnTo>
                <a:lnTo>
                  <a:pt x="8189887" y="7569"/>
                </a:lnTo>
                <a:close/>
              </a:path>
              <a:path w="9144000" h="398779">
                <a:moveTo>
                  <a:pt x="8200212" y="11010"/>
                </a:moveTo>
                <a:lnTo>
                  <a:pt x="8198320" y="10325"/>
                </a:lnTo>
                <a:lnTo>
                  <a:pt x="8197329" y="9639"/>
                </a:lnTo>
                <a:lnTo>
                  <a:pt x="8196339" y="8940"/>
                </a:lnTo>
                <a:lnTo>
                  <a:pt x="8195043" y="8940"/>
                </a:lnTo>
                <a:lnTo>
                  <a:pt x="8194446" y="9639"/>
                </a:lnTo>
                <a:lnTo>
                  <a:pt x="8193760" y="8940"/>
                </a:lnTo>
                <a:lnTo>
                  <a:pt x="8192465" y="8940"/>
                </a:lnTo>
                <a:lnTo>
                  <a:pt x="8190573" y="10325"/>
                </a:lnTo>
                <a:lnTo>
                  <a:pt x="8188592" y="11010"/>
                </a:lnTo>
                <a:lnTo>
                  <a:pt x="8187995" y="12395"/>
                </a:lnTo>
                <a:lnTo>
                  <a:pt x="8189887" y="12395"/>
                </a:lnTo>
                <a:lnTo>
                  <a:pt x="8191868" y="13081"/>
                </a:lnTo>
                <a:lnTo>
                  <a:pt x="8193760" y="13766"/>
                </a:lnTo>
                <a:lnTo>
                  <a:pt x="8195043" y="13766"/>
                </a:lnTo>
                <a:lnTo>
                  <a:pt x="8196339" y="13081"/>
                </a:lnTo>
                <a:lnTo>
                  <a:pt x="8198917" y="12395"/>
                </a:lnTo>
                <a:lnTo>
                  <a:pt x="8200212" y="12395"/>
                </a:lnTo>
                <a:lnTo>
                  <a:pt x="8200212" y="11010"/>
                </a:lnTo>
                <a:close/>
              </a:path>
              <a:path w="9144000" h="398779">
                <a:moveTo>
                  <a:pt x="8204073" y="6197"/>
                </a:moveTo>
                <a:lnTo>
                  <a:pt x="8203476" y="4826"/>
                </a:lnTo>
                <a:lnTo>
                  <a:pt x="8200898" y="6197"/>
                </a:lnTo>
                <a:lnTo>
                  <a:pt x="8198917" y="7569"/>
                </a:lnTo>
                <a:lnTo>
                  <a:pt x="8199602" y="7569"/>
                </a:lnTo>
                <a:lnTo>
                  <a:pt x="8199602" y="8255"/>
                </a:lnTo>
                <a:lnTo>
                  <a:pt x="8198917" y="8940"/>
                </a:lnTo>
                <a:lnTo>
                  <a:pt x="8200212" y="9639"/>
                </a:lnTo>
                <a:lnTo>
                  <a:pt x="8203476" y="6883"/>
                </a:lnTo>
                <a:lnTo>
                  <a:pt x="8204073" y="6197"/>
                </a:lnTo>
                <a:close/>
              </a:path>
              <a:path w="9144000" h="398779">
                <a:moveTo>
                  <a:pt x="8205368" y="25463"/>
                </a:moveTo>
                <a:lnTo>
                  <a:pt x="8204073" y="24765"/>
                </a:lnTo>
                <a:lnTo>
                  <a:pt x="8200898" y="26149"/>
                </a:lnTo>
                <a:lnTo>
                  <a:pt x="8201495" y="26835"/>
                </a:lnTo>
                <a:lnTo>
                  <a:pt x="8199602" y="28219"/>
                </a:lnTo>
                <a:lnTo>
                  <a:pt x="8200898" y="28905"/>
                </a:lnTo>
                <a:lnTo>
                  <a:pt x="8202790" y="28219"/>
                </a:lnTo>
                <a:lnTo>
                  <a:pt x="8205368" y="26835"/>
                </a:lnTo>
                <a:lnTo>
                  <a:pt x="8205368" y="25463"/>
                </a:lnTo>
                <a:close/>
              </a:path>
              <a:path w="9144000" h="398779">
                <a:moveTo>
                  <a:pt x="8219554" y="37846"/>
                </a:moveTo>
                <a:lnTo>
                  <a:pt x="8218957" y="37160"/>
                </a:lnTo>
                <a:lnTo>
                  <a:pt x="8218271" y="36474"/>
                </a:lnTo>
                <a:lnTo>
                  <a:pt x="8217662" y="36474"/>
                </a:lnTo>
                <a:lnTo>
                  <a:pt x="8216379" y="37160"/>
                </a:lnTo>
                <a:lnTo>
                  <a:pt x="8215681" y="37160"/>
                </a:lnTo>
                <a:lnTo>
                  <a:pt x="8213788" y="37846"/>
                </a:lnTo>
                <a:lnTo>
                  <a:pt x="8213103" y="39217"/>
                </a:lnTo>
                <a:lnTo>
                  <a:pt x="8216976" y="39217"/>
                </a:lnTo>
                <a:lnTo>
                  <a:pt x="8219554" y="37846"/>
                </a:lnTo>
                <a:close/>
              </a:path>
              <a:path w="9144000" h="398779">
                <a:moveTo>
                  <a:pt x="8222818" y="71551"/>
                </a:moveTo>
                <a:lnTo>
                  <a:pt x="8222132" y="71551"/>
                </a:lnTo>
                <a:lnTo>
                  <a:pt x="8221535" y="70866"/>
                </a:lnTo>
                <a:lnTo>
                  <a:pt x="8219554" y="71551"/>
                </a:lnTo>
                <a:lnTo>
                  <a:pt x="8219554" y="72237"/>
                </a:lnTo>
                <a:lnTo>
                  <a:pt x="8218271" y="73621"/>
                </a:lnTo>
                <a:lnTo>
                  <a:pt x="8218957" y="74307"/>
                </a:lnTo>
                <a:lnTo>
                  <a:pt x="8220850" y="72936"/>
                </a:lnTo>
                <a:lnTo>
                  <a:pt x="8222818" y="72237"/>
                </a:lnTo>
                <a:lnTo>
                  <a:pt x="8222818" y="71551"/>
                </a:lnTo>
                <a:close/>
              </a:path>
              <a:path w="9144000" h="398779">
                <a:moveTo>
                  <a:pt x="8223428" y="25463"/>
                </a:moveTo>
                <a:lnTo>
                  <a:pt x="8220850" y="24079"/>
                </a:lnTo>
                <a:lnTo>
                  <a:pt x="8218271" y="25463"/>
                </a:lnTo>
                <a:lnTo>
                  <a:pt x="8216379" y="26835"/>
                </a:lnTo>
                <a:lnTo>
                  <a:pt x="8218271" y="27533"/>
                </a:lnTo>
                <a:lnTo>
                  <a:pt x="8217662" y="27533"/>
                </a:lnTo>
                <a:lnTo>
                  <a:pt x="8219554" y="28219"/>
                </a:lnTo>
                <a:lnTo>
                  <a:pt x="8222818" y="26835"/>
                </a:lnTo>
                <a:lnTo>
                  <a:pt x="8223428" y="25463"/>
                </a:lnTo>
                <a:close/>
              </a:path>
              <a:path w="9144000" h="398779">
                <a:moveTo>
                  <a:pt x="8226692" y="30276"/>
                </a:moveTo>
                <a:lnTo>
                  <a:pt x="8225409" y="29591"/>
                </a:lnTo>
                <a:lnTo>
                  <a:pt x="8223428" y="30276"/>
                </a:lnTo>
                <a:lnTo>
                  <a:pt x="8223428" y="30962"/>
                </a:lnTo>
                <a:lnTo>
                  <a:pt x="8222132" y="31648"/>
                </a:lnTo>
                <a:lnTo>
                  <a:pt x="8222818" y="32334"/>
                </a:lnTo>
                <a:lnTo>
                  <a:pt x="8224113" y="31648"/>
                </a:lnTo>
                <a:lnTo>
                  <a:pt x="8226692" y="30962"/>
                </a:lnTo>
                <a:lnTo>
                  <a:pt x="8226692" y="30276"/>
                </a:lnTo>
                <a:close/>
              </a:path>
              <a:path w="9144000" h="398779">
                <a:moveTo>
                  <a:pt x="8235721" y="11010"/>
                </a:moveTo>
                <a:lnTo>
                  <a:pt x="8235378" y="10325"/>
                </a:lnTo>
                <a:lnTo>
                  <a:pt x="8235035" y="9639"/>
                </a:lnTo>
                <a:lnTo>
                  <a:pt x="8233143" y="10325"/>
                </a:lnTo>
                <a:lnTo>
                  <a:pt x="8232457" y="9639"/>
                </a:lnTo>
                <a:lnTo>
                  <a:pt x="8230565" y="11010"/>
                </a:lnTo>
                <a:lnTo>
                  <a:pt x="8229879" y="11709"/>
                </a:lnTo>
                <a:lnTo>
                  <a:pt x="8229270" y="12395"/>
                </a:lnTo>
                <a:lnTo>
                  <a:pt x="8228584" y="11709"/>
                </a:lnTo>
                <a:lnTo>
                  <a:pt x="8227987" y="11709"/>
                </a:lnTo>
                <a:lnTo>
                  <a:pt x="8227301" y="12395"/>
                </a:lnTo>
                <a:lnTo>
                  <a:pt x="8227301" y="11010"/>
                </a:lnTo>
                <a:lnTo>
                  <a:pt x="8228584" y="9639"/>
                </a:lnTo>
                <a:lnTo>
                  <a:pt x="8231162" y="8255"/>
                </a:lnTo>
                <a:lnTo>
                  <a:pt x="8230565" y="6883"/>
                </a:lnTo>
                <a:lnTo>
                  <a:pt x="8228584" y="8255"/>
                </a:lnTo>
                <a:lnTo>
                  <a:pt x="8227301" y="8255"/>
                </a:lnTo>
                <a:lnTo>
                  <a:pt x="8219554" y="12395"/>
                </a:lnTo>
                <a:lnTo>
                  <a:pt x="8216976" y="12395"/>
                </a:lnTo>
                <a:lnTo>
                  <a:pt x="8212506" y="15138"/>
                </a:lnTo>
                <a:lnTo>
                  <a:pt x="8215084" y="18580"/>
                </a:lnTo>
                <a:lnTo>
                  <a:pt x="8224113" y="17894"/>
                </a:lnTo>
                <a:lnTo>
                  <a:pt x="8231848" y="14452"/>
                </a:lnTo>
                <a:lnTo>
                  <a:pt x="8232457" y="13081"/>
                </a:lnTo>
                <a:lnTo>
                  <a:pt x="8233740" y="12395"/>
                </a:lnTo>
                <a:lnTo>
                  <a:pt x="8235721" y="11010"/>
                </a:lnTo>
                <a:close/>
              </a:path>
              <a:path w="9144000" h="398779">
                <a:moveTo>
                  <a:pt x="8240877" y="11010"/>
                </a:moveTo>
                <a:lnTo>
                  <a:pt x="8237614" y="11010"/>
                </a:lnTo>
                <a:lnTo>
                  <a:pt x="8234439" y="15824"/>
                </a:lnTo>
                <a:lnTo>
                  <a:pt x="8238871" y="13690"/>
                </a:lnTo>
                <a:lnTo>
                  <a:pt x="8238299" y="12395"/>
                </a:lnTo>
                <a:lnTo>
                  <a:pt x="8240877" y="11010"/>
                </a:lnTo>
                <a:close/>
              </a:path>
              <a:path w="9144000" h="398779">
                <a:moveTo>
                  <a:pt x="8242579" y="13042"/>
                </a:moveTo>
                <a:lnTo>
                  <a:pt x="8241576" y="12395"/>
                </a:lnTo>
                <a:lnTo>
                  <a:pt x="8238871" y="13690"/>
                </a:lnTo>
                <a:lnTo>
                  <a:pt x="8241576" y="13766"/>
                </a:lnTo>
                <a:lnTo>
                  <a:pt x="8242579" y="13042"/>
                </a:lnTo>
                <a:close/>
              </a:path>
              <a:path w="9144000" h="398779">
                <a:moveTo>
                  <a:pt x="8250606" y="11010"/>
                </a:moveTo>
                <a:lnTo>
                  <a:pt x="8248624" y="10325"/>
                </a:lnTo>
                <a:lnTo>
                  <a:pt x="8245437" y="11010"/>
                </a:lnTo>
                <a:lnTo>
                  <a:pt x="8242579" y="13042"/>
                </a:lnTo>
                <a:lnTo>
                  <a:pt x="8244751" y="14452"/>
                </a:lnTo>
                <a:lnTo>
                  <a:pt x="8248015" y="13081"/>
                </a:lnTo>
                <a:lnTo>
                  <a:pt x="8250606" y="11010"/>
                </a:lnTo>
                <a:close/>
              </a:path>
              <a:path w="9144000" h="398779">
                <a:moveTo>
                  <a:pt x="8257045" y="15824"/>
                </a:moveTo>
                <a:lnTo>
                  <a:pt x="8255076" y="15138"/>
                </a:lnTo>
                <a:lnTo>
                  <a:pt x="8252498" y="16510"/>
                </a:lnTo>
                <a:lnTo>
                  <a:pt x="8251888" y="14452"/>
                </a:lnTo>
                <a:lnTo>
                  <a:pt x="8249907" y="15138"/>
                </a:lnTo>
                <a:lnTo>
                  <a:pt x="8246046" y="15824"/>
                </a:lnTo>
                <a:lnTo>
                  <a:pt x="8245437" y="17195"/>
                </a:lnTo>
                <a:lnTo>
                  <a:pt x="8248624" y="17894"/>
                </a:lnTo>
                <a:lnTo>
                  <a:pt x="8252498" y="17195"/>
                </a:lnTo>
                <a:lnTo>
                  <a:pt x="8254771" y="16510"/>
                </a:lnTo>
                <a:lnTo>
                  <a:pt x="8257045" y="15824"/>
                </a:lnTo>
                <a:close/>
              </a:path>
              <a:path w="9144000" h="398779">
                <a:moveTo>
                  <a:pt x="8271840" y="13081"/>
                </a:moveTo>
                <a:lnTo>
                  <a:pt x="8269948" y="12395"/>
                </a:lnTo>
                <a:lnTo>
                  <a:pt x="8262213" y="15824"/>
                </a:lnTo>
                <a:lnTo>
                  <a:pt x="8266074" y="17195"/>
                </a:lnTo>
                <a:lnTo>
                  <a:pt x="8268665" y="15824"/>
                </a:lnTo>
                <a:lnTo>
                  <a:pt x="8269948" y="14452"/>
                </a:lnTo>
                <a:lnTo>
                  <a:pt x="8271840" y="13081"/>
                </a:lnTo>
                <a:close/>
              </a:path>
              <a:path w="9144000" h="398779">
                <a:moveTo>
                  <a:pt x="8285429" y="21336"/>
                </a:moveTo>
                <a:lnTo>
                  <a:pt x="8282165" y="21336"/>
                </a:lnTo>
                <a:lnTo>
                  <a:pt x="8278977" y="22021"/>
                </a:lnTo>
                <a:lnTo>
                  <a:pt x="8275104" y="24079"/>
                </a:lnTo>
                <a:lnTo>
                  <a:pt x="8276996" y="25463"/>
                </a:lnTo>
                <a:lnTo>
                  <a:pt x="8282165" y="24079"/>
                </a:lnTo>
                <a:lnTo>
                  <a:pt x="8283448" y="23393"/>
                </a:lnTo>
                <a:lnTo>
                  <a:pt x="8285429" y="22021"/>
                </a:lnTo>
                <a:lnTo>
                  <a:pt x="8285429" y="21336"/>
                </a:lnTo>
                <a:close/>
              </a:path>
              <a:path w="9144000" h="398779">
                <a:moveTo>
                  <a:pt x="8291195" y="5511"/>
                </a:moveTo>
                <a:lnTo>
                  <a:pt x="8288007" y="4140"/>
                </a:lnTo>
                <a:lnTo>
                  <a:pt x="8279587" y="3454"/>
                </a:lnTo>
                <a:lnTo>
                  <a:pt x="8270557" y="8940"/>
                </a:lnTo>
                <a:lnTo>
                  <a:pt x="8273135" y="13081"/>
                </a:lnTo>
                <a:lnTo>
                  <a:pt x="8279587" y="11010"/>
                </a:lnTo>
                <a:lnTo>
                  <a:pt x="8284743" y="10325"/>
                </a:lnTo>
                <a:lnTo>
                  <a:pt x="8286458" y="8940"/>
                </a:lnTo>
                <a:lnTo>
                  <a:pt x="8287321" y="8255"/>
                </a:lnTo>
                <a:lnTo>
                  <a:pt x="8284134" y="8940"/>
                </a:lnTo>
                <a:lnTo>
                  <a:pt x="8282851" y="7569"/>
                </a:lnTo>
                <a:lnTo>
                  <a:pt x="8286724" y="5511"/>
                </a:lnTo>
                <a:lnTo>
                  <a:pt x="8287321" y="8255"/>
                </a:lnTo>
                <a:lnTo>
                  <a:pt x="8291195" y="5511"/>
                </a:lnTo>
                <a:close/>
              </a:path>
              <a:path w="9144000" h="398779">
                <a:moveTo>
                  <a:pt x="8297037" y="13766"/>
                </a:moveTo>
                <a:lnTo>
                  <a:pt x="8295754" y="13081"/>
                </a:lnTo>
                <a:lnTo>
                  <a:pt x="8295056" y="13766"/>
                </a:lnTo>
                <a:lnTo>
                  <a:pt x="8294459" y="13766"/>
                </a:lnTo>
                <a:lnTo>
                  <a:pt x="8293163" y="14452"/>
                </a:lnTo>
                <a:lnTo>
                  <a:pt x="8293163" y="15824"/>
                </a:lnTo>
                <a:lnTo>
                  <a:pt x="8293773" y="15824"/>
                </a:lnTo>
                <a:lnTo>
                  <a:pt x="8296351" y="15138"/>
                </a:lnTo>
                <a:lnTo>
                  <a:pt x="8297037" y="13766"/>
                </a:lnTo>
                <a:close/>
              </a:path>
              <a:path w="9144000" h="398779">
                <a:moveTo>
                  <a:pt x="8298929" y="22021"/>
                </a:moveTo>
                <a:lnTo>
                  <a:pt x="8295754" y="20650"/>
                </a:lnTo>
                <a:lnTo>
                  <a:pt x="8294459" y="21336"/>
                </a:lnTo>
                <a:lnTo>
                  <a:pt x="8293163" y="21336"/>
                </a:lnTo>
                <a:lnTo>
                  <a:pt x="8291195" y="22021"/>
                </a:lnTo>
                <a:lnTo>
                  <a:pt x="8291195" y="24765"/>
                </a:lnTo>
                <a:lnTo>
                  <a:pt x="8289303" y="28219"/>
                </a:lnTo>
                <a:lnTo>
                  <a:pt x="8296351" y="25463"/>
                </a:lnTo>
                <a:lnTo>
                  <a:pt x="8293773" y="24079"/>
                </a:lnTo>
                <a:lnTo>
                  <a:pt x="8298929" y="22021"/>
                </a:lnTo>
                <a:close/>
              </a:path>
              <a:path w="9144000" h="398779">
                <a:moveTo>
                  <a:pt x="8302803" y="34404"/>
                </a:moveTo>
                <a:lnTo>
                  <a:pt x="8300225" y="33718"/>
                </a:lnTo>
                <a:lnTo>
                  <a:pt x="8297646" y="33718"/>
                </a:lnTo>
                <a:lnTo>
                  <a:pt x="8297646" y="35090"/>
                </a:lnTo>
                <a:lnTo>
                  <a:pt x="8297037" y="35788"/>
                </a:lnTo>
                <a:lnTo>
                  <a:pt x="8298332" y="36474"/>
                </a:lnTo>
                <a:lnTo>
                  <a:pt x="8302803" y="34404"/>
                </a:lnTo>
                <a:close/>
              </a:path>
              <a:path w="9144000" h="398779">
                <a:moveTo>
                  <a:pt x="8317674" y="35788"/>
                </a:moveTo>
                <a:lnTo>
                  <a:pt x="8315693" y="34404"/>
                </a:lnTo>
                <a:lnTo>
                  <a:pt x="8314410" y="35788"/>
                </a:lnTo>
                <a:lnTo>
                  <a:pt x="8313814" y="35090"/>
                </a:lnTo>
                <a:lnTo>
                  <a:pt x="8312518" y="36474"/>
                </a:lnTo>
                <a:lnTo>
                  <a:pt x="8311832" y="37160"/>
                </a:lnTo>
                <a:lnTo>
                  <a:pt x="8313115" y="37846"/>
                </a:lnTo>
                <a:lnTo>
                  <a:pt x="8314410" y="37846"/>
                </a:lnTo>
                <a:lnTo>
                  <a:pt x="8316989" y="36474"/>
                </a:lnTo>
                <a:lnTo>
                  <a:pt x="8317674" y="35788"/>
                </a:lnTo>
                <a:close/>
              </a:path>
              <a:path w="9144000" h="398779">
                <a:moveTo>
                  <a:pt x="8325421" y="28905"/>
                </a:moveTo>
                <a:lnTo>
                  <a:pt x="8324723" y="28905"/>
                </a:lnTo>
                <a:lnTo>
                  <a:pt x="8324126" y="28219"/>
                </a:lnTo>
                <a:lnTo>
                  <a:pt x="8323440" y="27533"/>
                </a:lnTo>
                <a:lnTo>
                  <a:pt x="8322843" y="28219"/>
                </a:lnTo>
                <a:lnTo>
                  <a:pt x="8320252" y="29591"/>
                </a:lnTo>
                <a:lnTo>
                  <a:pt x="8320862" y="30962"/>
                </a:lnTo>
                <a:lnTo>
                  <a:pt x="8323440" y="30276"/>
                </a:lnTo>
                <a:lnTo>
                  <a:pt x="8325421" y="28905"/>
                </a:lnTo>
                <a:close/>
              </a:path>
              <a:path w="9144000" h="398779">
                <a:moveTo>
                  <a:pt x="8326704" y="42659"/>
                </a:moveTo>
                <a:lnTo>
                  <a:pt x="8322843" y="41973"/>
                </a:lnTo>
                <a:lnTo>
                  <a:pt x="8320862" y="42659"/>
                </a:lnTo>
                <a:lnTo>
                  <a:pt x="8319567" y="44043"/>
                </a:lnTo>
                <a:lnTo>
                  <a:pt x="8319567" y="44729"/>
                </a:lnTo>
                <a:lnTo>
                  <a:pt x="8320862" y="46786"/>
                </a:lnTo>
                <a:lnTo>
                  <a:pt x="8326704" y="42659"/>
                </a:lnTo>
                <a:close/>
              </a:path>
              <a:path w="9144000" h="398779">
                <a:moveTo>
                  <a:pt x="8331174" y="22021"/>
                </a:moveTo>
                <a:lnTo>
                  <a:pt x="8328596" y="21336"/>
                </a:lnTo>
                <a:lnTo>
                  <a:pt x="8326704" y="22707"/>
                </a:lnTo>
                <a:lnTo>
                  <a:pt x="8326018" y="21336"/>
                </a:lnTo>
                <a:lnTo>
                  <a:pt x="8324126" y="23393"/>
                </a:lnTo>
                <a:lnTo>
                  <a:pt x="8324723" y="23393"/>
                </a:lnTo>
                <a:lnTo>
                  <a:pt x="8324126" y="24079"/>
                </a:lnTo>
                <a:lnTo>
                  <a:pt x="8324723" y="25463"/>
                </a:lnTo>
                <a:lnTo>
                  <a:pt x="8326018" y="24079"/>
                </a:lnTo>
                <a:lnTo>
                  <a:pt x="8326704" y="24765"/>
                </a:lnTo>
                <a:lnTo>
                  <a:pt x="8328647" y="24079"/>
                </a:lnTo>
                <a:lnTo>
                  <a:pt x="8330578" y="23393"/>
                </a:lnTo>
                <a:lnTo>
                  <a:pt x="8330882" y="22707"/>
                </a:lnTo>
                <a:lnTo>
                  <a:pt x="8331174" y="22021"/>
                </a:lnTo>
                <a:close/>
              </a:path>
              <a:path w="9144000" h="398779">
                <a:moveTo>
                  <a:pt x="8350186" y="11849"/>
                </a:moveTo>
                <a:lnTo>
                  <a:pt x="8349234" y="10325"/>
                </a:lnTo>
                <a:lnTo>
                  <a:pt x="8345373" y="8255"/>
                </a:lnTo>
                <a:lnTo>
                  <a:pt x="8339607" y="11709"/>
                </a:lnTo>
                <a:lnTo>
                  <a:pt x="8344078" y="14452"/>
                </a:lnTo>
                <a:lnTo>
                  <a:pt x="8350186" y="11849"/>
                </a:lnTo>
                <a:close/>
              </a:path>
              <a:path w="9144000" h="398779">
                <a:moveTo>
                  <a:pt x="8350923" y="12204"/>
                </a:moveTo>
                <a:lnTo>
                  <a:pt x="8350529" y="11709"/>
                </a:lnTo>
                <a:lnTo>
                  <a:pt x="8350186" y="11849"/>
                </a:lnTo>
                <a:lnTo>
                  <a:pt x="8350529" y="12395"/>
                </a:lnTo>
                <a:lnTo>
                  <a:pt x="8350923" y="12204"/>
                </a:lnTo>
                <a:close/>
              </a:path>
              <a:path w="9144000" h="398779">
                <a:moveTo>
                  <a:pt x="8360842" y="28905"/>
                </a:moveTo>
                <a:lnTo>
                  <a:pt x="8356371" y="28905"/>
                </a:lnTo>
                <a:lnTo>
                  <a:pt x="8353107" y="30962"/>
                </a:lnTo>
                <a:lnTo>
                  <a:pt x="8355089" y="31648"/>
                </a:lnTo>
                <a:lnTo>
                  <a:pt x="8356981" y="31648"/>
                </a:lnTo>
                <a:lnTo>
                  <a:pt x="8360245" y="30962"/>
                </a:lnTo>
                <a:lnTo>
                  <a:pt x="8360842" y="28905"/>
                </a:lnTo>
                <a:close/>
              </a:path>
              <a:path w="9144000" h="398779">
                <a:moveTo>
                  <a:pt x="8362137" y="8940"/>
                </a:moveTo>
                <a:lnTo>
                  <a:pt x="8355089" y="10325"/>
                </a:lnTo>
                <a:lnTo>
                  <a:pt x="8350923" y="12204"/>
                </a:lnTo>
                <a:lnTo>
                  <a:pt x="8353793" y="15824"/>
                </a:lnTo>
                <a:lnTo>
                  <a:pt x="8356371" y="14452"/>
                </a:lnTo>
                <a:lnTo>
                  <a:pt x="8357667" y="15824"/>
                </a:lnTo>
                <a:lnTo>
                  <a:pt x="8359381" y="14452"/>
                </a:lnTo>
                <a:lnTo>
                  <a:pt x="8360245" y="13766"/>
                </a:lnTo>
                <a:lnTo>
                  <a:pt x="8362137" y="8940"/>
                </a:lnTo>
                <a:close/>
              </a:path>
              <a:path w="9144000" h="398779">
                <a:moveTo>
                  <a:pt x="8371167" y="7569"/>
                </a:moveTo>
                <a:lnTo>
                  <a:pt x="8366696" y="7569"/>
                </a:lnTo>
                <a:lnTo>
                  <a:pt x="8363432" y="9639"/>
                </a:lnTo>
                <a:lnTo>
                  <a:pt x="8364715" y="11010"/>
                </a:lnTo>
                <a:lnTo>
                  <a:pt x="8367979" y="8940"/>
                </a:lnTo>
                <a:lnTo>
                  <a:pt x="8370570" y="9639"/>
                </a:lnTo>
                <a:lnTo>
                  <a:pt x="8370760" y="8940"/>
                </a:lnTo>
                <a:lnTo>
                  <a:pt x="8371167" y="7569"/>
                </a:lnTo>
                <a:close/>
              </a:path>
              <a:path w="9144000" h="398779">
                <a:moveTo>
                  <a:pt x="8441512" y="397662"/>
                </a:moveTo>
                <a:lnTo>
                  <a:pt x="8440217" y="396976"/>
                </a:lnTo>
                <a:lnTo>
                  <a:pt x="8440217" y="396290"/>
                </a:lnTo>
                <a:lnTo>
                  <a:pt x="8438248" y="395605"/>
                </a:lnTo>
                <a:lnTo>
                  <a:pt x="8437639" y="396290"/>
                </a:lnTo>
                <a:lnTo>
                  <a:pt x="8436953" y="396976"/>
                </a:lnTo>
                <a:lnTo>
                  <a:pt x="8436356" y="397662"/>
                </a:lnTo>
                <a:lnTo>
                  <a:pt x="8438934" y="398360"/>
                </a:lnTo>
                <a:lnTo>
                  <a:pt x="8440217" y="398360"/>
                </a:lnTo>
                <a:lnTo>
                  <a:pt x="8441512" y="397662"/>
                </a:lnTo>
                <a:close/>
              </a:path>
              <a:path w="9144000" h="398779">
                <a:moveTo>
                  <a:pt x="8469541" y="390791"/>
                </a:moveTo>
                <a:lnTo>
                  <a:pt x="8467915" y="390791"/>
                </a:lnTo>
                <a:lnTo>
                  <a:pt x="8463445" y="390791"/>
                </a:lnTo>
                <a:lnTo>
                  <a:pt x="8466023" y="391477"/>
                </a:lnTo>
                <a:lnTo>
                  <a:pt x="8464728" y="392849"/>
                </a:lnTo>
                <a:lnTo>
                  <a:pt x="8467915" y="392849"/>
                </a:lnTo>
                <a:lnTo>
                  <a:pt x="8467915" y="391477"/>
                </a:lnTo>
                <a:lnTo>
                  <a:pt x="8469541" y="390791"/>
                </a:lnTo>
                <a:close/>
              </a:path>
              <a:path w="9144000" h="398779">
                <a:moveTo>
                  <a:pt x="8471179" y="390105"/>
                </a:moveTo>
                <a:lnTo>
                  <a:pt x="8469198" y="389407"/>
                </a:lnTo>
                <a:lnTo>
                  <a:pt x="8468550" y="390105"/>
                </a:lnTo>
                <a:lnTo>
                  <a:pt x="8471179" y="390105"/>
                </a:lnTo>
                <a:close/>
              </a:path>
              <a:path w="9144000" h="398779">
                <a:moveTo>
                  <a:pt x="8481504" y="373595"/>
                </a:moveTo>
                <a:lnTo>
                  <a:pt x="8480806" y="371525"/>
                </a:lnTo>
                <a:lnTo>
                  <a:pt x="8478228" y="370827"/>
                </a:lnTo>
                <a:lnTo>
                  <a:pt x="8475053" y="371525"/>
                </a:lnTo>
                <a:lnTo>
                  <a:pt x="8476945" y="372910"/>
                </a:lnTo>
                <a:lnTo>
                  <a:pt x="8478228" y="374967"/>
                </a:lnTo>
                <a:lnTo>
                  <a:pt x="8481504" y="373595"/>
                </a:lnTo>
                <a:close/>
              </a:path>
              <a:path w="9144000" h="398779">
                <a:moveTo>
                  <a:pt x="8489239" y="366712"/>
                </a:moveTo>
                <a:lnTo>
                  <a:pt x="8488553" y="366712"/>
                </a:lnTo>
                <a:lnTo>
                  <a:pt x="8487943" y="364642"/>
                </a:lnTo>
                <a:lnTo>
                  <a:pt x="8485365" y="363956"/>
                </a:lnTo>
                <a:lnTo>
                  <a:pt x="8482101" y="365340"/>
                </a:lnTo>
                <a:lnTo>
                  <a:pt x="8482787" y="366026"/>
                </a:lnTo>
                <a:lnTo>
                  <a:pt x="8483397" y="366026"/>
                </a:lnTo>
                <a:lnTo>
                  <a:pt x="8483397" y="366712"/>
                </a:lnTo>
                <a:lnTo>
                  <a:pt x="8482101" y="366712"/>
                </a:lnTo>
                <a:lnTo>
                  <a:pt x="8482787" y="368084"/>
                </a:lnTo>
                <a:lnTo>
                  <a:pt x="8484679" y="368769"/>
                </a:lnTo>
                <a:lnTo>
                  <a:pt x="8487258" y="369455"/>
                </a:lnTo>
                <a:lnTo>
                  <a:pt x="8487943" y="368769"/>
                </a:lnTo>
                <a:lnTo>
                  <a:pt x="8487943" y="368084"/>
                </a:lnTo>
                <a:lnTo>
                  <a:pt x="8488553" y="367398"/>
                </a:lnTo>
                <a:lnTo>
                  <a:pt x="8489239" y="367398"/>
                </a:lnTo>
                <a:lnTo>
                  <a:pt x="8489239" y="366712"/>
                </a:lnTo>
                <a:close/>
              </a:path>
              <a:path w="9144000" h="398779">
                <a:moveTo>
                  <a:pt x="8505406" y="373595"/>
                </a:moveTo>
                <a:lnTo>
                  <a:pt x="8504720" y="371525"/>
                </a:lnTo>
                <a:lnTo>
                  <a:pt x="8502142" y="370141"/>
                </a:lnTo>
                <a:lnTo>
                  <a:pt x="8502142" y="368769"/>
                </a:lnTo>
                <a:lnTo>
                  <a:pt x="8499564" y="367398"/>
                </a:lnTo>
                <a:lnTo>
                  <a:pt x="8497583" y="369455"/>
                </a:lnTo>
                <a:lnTo>
                  <a:pt x="8498268" y="369455"/>
                </a:lnTo>
                <a:lnTo>
                  <a:pt x="8498865" y="370141"/>
                </a:lnTo>
                <a:lnTo>
                  <a:pt x="8496287" y="371525"/>
                </a:lnTo>
                <a:lnTo>
                  <a:pt x="8502142" y="374967"/>
                </a:lnTo>
                <a:lnTo>
                  <a:pt x="8505406" y="373595"/>
                </a:lnTo>
                <a:close/>
              </a:path>
              <a:path w="9144000" h="398779">
                <a:moveTo>
                  <a:pt x="8519592" y="385965"/>
                </a:moveTo>
                <a:lnTo>
                  <a:pt x="8512454" y="386651"/>
                </a:lnTo>
                <a:lnTo>
                  <a:pt x="8511857" y="385279"/>
                </a:lnTo>
                <a:lnTo>
                  <a:pt x="8508594" y="386651"/>
                </a:lnTo>
                <a:lnTo>
                  <a:pt x="8513750" y="387350"/>
                </a:lnTo>
                <a:lnTo>
                  <a:pt x="8513750" y="389407"/>
                </a:lnTo>
                <a:lnTo>
                  <a:pt x="8515032" y="388035"/>
                </a:lnTo>
                <a:lnTo>
                  <a:pt x="8515731" y="387350"/>
                </a:lnTo>
                <a:lnTo>
                  <a:pt x="8516328" y="388734"/>
                </a:lnTo>
                <a:lnTo>
                  <a:pt x="8517966" y="387350"/>
                </a:lnTo>
                <a:lnTo>
                  <a:pt x="8518779" y="386651"/>
                </a:lnTo>
                <a:lnTo>
                  <a:pt x="8519592" y="385965"/>
                </a:lnTo>
                <a:close/>
              </a:path>
              <a:path w="9144000" h="398779">
                <a:moveTo>
                  <a:pt x="8522170" y="375653"/>
                </a:moveTo>
                <a:lnTo>
                  <a:pt x="8521484" y="374967"/>
                </a:lnTo>
                <a:lnTo>
                  <a:pt x="8520201" y="374281"/>
                </a:lnTo>
                <a:lnTo>
                  <a:pt x="8517623" y="373595"/>
                </a:lnTo>
                <a:lnTo>
                  <a:pt x="8517014" y="376339"/>
                </a:lnTo>
                <a:lnTo>
                  <a:pt x="8513750" y="374967"/>
                </a:lnTo>
                <a:lnTo>
                  <a:pt x="8512543" y="376897"/>
                </a:lnTo>
                <a:lnTo>
                  <a:pt x="8511857" y="375653"/>
                </a:lnTo>
                <a:lnTo>
                  <a:pt x="8508594" y="374967"/>
                </a:lnTo>
                <a:lnTo>
                  <a:pt x="8503425" y="375653"/>
                </a:lnTo>
                <a:lnTo>
                  <a:pt x="8510562" y="377024"/>
                </a:lnTo>
                <a:lnTo>
                  <a:pt x="8506003" y="378396"/>
                </a:lnTo>
                <a:lnTo>
                  <a:pt x="8509279" y="382536"/>
                </a:lnTo>
                <a:lnTo>
                  <a:pt x="8515731" y="383222"/>
                </a:lnTo>
                <a:lnTo>
                  <a:pt x="8509279" y="379095"/>
                </a:lnTo>
                <a:lnTo>
                  <a:pt x="8513750" y="379095"/>
                </a:lnTo>
                <a:lnTo>
                  <a:pt x="8512632" y="377075"/>
                </a:lnTo>
                <a:lnTo>
                  <a:pt x="8520201" y="378396"/>
                </a:lnTo>
                <a:lnTo>
                  <a:pt x="8521675" y="376339"/>
                </a:lnTo>
                <a:lnTo>
                  <a:pt x="8522170" y="375653"/>
                </a:lnTo>
                <a:close/>
              </a:path>
              <a:path w="9144000" h="398779">
                <a:moveTo>
                  <a:pt x="8528787" y="398614"/>
                </a:moveTo>
                <a:lnTo>
                  <a:pt x="8528152" y="396976"/>
                </a:lnTo>
                <a:lnTo>
                  <a:pt x="8527339" y="394919"/>
                </a:lnTo>
                <a:lnTo>
                  <a:pt x="8525358" y="396290"/>
                </a:lnTo>
                <a:lnTo>
                  <a:pt x="8522779" y="396976"/>
                </a:lnTo>
                <a:lnTo>
                  <a:pt x="8520201" y="396290"/>
                </a:lnTo>
                <a:lnTo>
                  <a:pt x="8519592" y="395605"/>
                </a:lnTo>
                <a:lnTo>
                  <a:pt x="8518944" y="394919"/>
                </a:lnTo>
                <a:lnTo>
                  <a:pt x="8518309" y="394233"/>
                </a:lnTo>
                <a:lnTo>
                  <a:pt x="8515731" y="394233"/>
                </a:lnTo>
                <a:lnTo>
                  <a:pt x="8515731" y="394589"/>
                </a:lnTo>
                <a:lnTo>
                  <a:pt x="8513750" y="393534"/>
                </a:lnTo>
                <a:lnTo>
                  <a:pt x="8513140" y="392849"/>
                </a:lnTo>
                <a:lnTo>
                  <a:pt x="8509279" y="392163"/>
                </a:lnTo>
                <a:lnTo>
                  <a:pt x="8516328" y="396290"/>
                </a:lnTo>
                <a:lnTo>
                  <a:pt x="8517014" y="397662"/>
                </a:lnTo>
                <a:lnTo>
                  <a:pt x="8517903" y="398614"/>
                </a:lnTo>
                <a:lnTo>
                  <a:pt x="8528787" y="398614"/>
                </a:lnTo>
                <a:close/>
              </a:path>
              <a:path w="9144000" h="398779">
                <a:moveTo>
                  <a:pt x="8536368" y="215353"/>
                </a:moveTo>
                <a:lnTo>
                  <a:pt x="8530514" y="212598"/>
                </a:lnTo>
                <a:lnTo>
                  <a:pt x="8528621" y="211899"/>
                </a:lnTo>
                <a:lnTo>
                  <a:pt x="8527339" y="211899"/>
                </a:lnTo>
                <a:lnTo>
                  <a:pt x="8531809" y="216725"/>
                </a:lnTo>
                <a:lnTo>
                  <a:pt x="8533790" y="218097"/>
                </a:lnTo>
                <a:lnTo>
                  <a:pt x="8536368" y="215353"/>
                </a:lnTo>
                <a:close/>
              </a:path>
              <a:path w="9144000" h="398779">
                <a:moveTo>
                  <a:pt x="8538261" y="395605"/>
                </a:moveTo>
                <a:lnTo>
                  <a:pt x="8531657" y="398614"/>
                </a:lnTo>
                <a:lnTo>
                  <a:pt x="8537562" y="398614"/>
                </a:lnTo>
                <a:lnTo>
                  <a:pt x="8538261" y="395605"/>
                </a:lnTo>
                <a:close/>
              </a:path>
              <a:path w="9144000" h="398779">
                <a:moveTo>
                  <a:pt x="8541525" y="368084"/>
                </a:moveTo>
                <a:lnTo>
                  <a:pt x="8540839" y="367398"/>
                </a:lnTo>
                <a:lnTo>
                  <a:pt x="8538947" y="366712"/>
                </a:lnTo>
                <a:lnTo>
                  <a:pt x="8536368" y="366026"/>
                </a:lnTo>
                <a:lnTo>
                  <a:pt x="8535683" y="368769"/>
                </a:lnTo>
                <a:lnTo>
                  <a:pt x="8531200" y="367398"/>
                </a:lnTo>
                <a:lnTo>
                  <a:pt x="8532495" y="369455"/>
                </a:lnTo>
                <a:lnTo>
                  <a:pt x="8535073" y="370141"/>
                </a:lnTo>
                <a:lnTo>
                  <a:pt x="8536965" y="370827"/>
                </a:lnTo>
                <a:lnTo>
                  <a:pt x="8539543" y="371525"/>
                </a:lnTo>
                <a:lnTo>
                  <a:pt x="8540229" y="370141"/>
                </a:lnTo>
                <a:lnTo>
                  <a:pt x="8540839" y="369455"/>
                </a:lnTo>
                <a:lnTo>
                  <a:pt x="8541182" y="368769"/>
                </a:lnTo>
                <a:lnTo>
                  <a:pt x="8541525" y="368084"/>
                </a:lnTo>
                <a:close/>
              </a:path>
              <a:path w="9144000" h="398779">
                <a:moveTo>
                  <a:pt x="8546681" y="198145"/>
                </a:moveTo>
                <a:lnTo>
                  <a:pt x="8543417" y="198145"/>
                </a:lnTo>
                <a:lnTo>
                  <a:pt x="8544103" y="199529"/>
                </a:lnTo>
                <a:lnTo>
                  <a:pt x="8545398" y="200215"/>
                </a:lnTo>
                <a:lnTo>
                  <a:pt x="8544700" y="199529"/>
                </a:lnTo>
                <a:lnTo>
                  <a:pt x="8546681" y="198831"/>
                </a:lnTo>
                <a:lnTo>
                  <a:pt x="8546681" y="198145"/>
                </a:lnTo>
                <a:close/>
              </a:path>
              <a:path w="9144000" h="398779">
                <a:moveTo>
                  <a:pt x="8549869" y="370141"/>
                </a:moveTo>
                <a:lnTo>
                  <a:pt x="8545995" y="370141"/>
                </a:lnTo>
                <a:lnTo>
                  <a:pt x="8548573" y="371525"/>
                </a:lnTo>
                <a:lnTo>
                  <a:pt x="8549869" y="370141"/>
                </a:lnTo>
                <a:close/>
              </a:path>
              <a:path w="9144000" h="398779">
                <a:moveTo>
                  <a:pt x="8553729" y="369455"/>
                </a:moveTo>
                <a:lnTo>
                  <a:pt x="8552447" y="369455"/>
                </a:lnTo>
                <a:lnTo>
                  <a:pt x="8551850" y="368769"/>
                </a:lnTo>
                <a:lnTo>
                  <a:pt x="8550554" y="368769"/>
                </a:lnTo>
                <a:lnTo>
                  <a:pt x="8550554" y="370141"/>
                </a:lnTo>
                <a:lnTo>
                  <a:pt x="8549869" y="370141"/>
                </a:lnTo>
                <a:lnTo>
                  <a:pt x="8553132" y="371525"/>
                </a:lnTo>
                <a:lnTo>
                  <a:pt x="8553729" y="369455"/>
                </a:lnTo>
                <a:close/>
              </a:path>
              <a:path w="9144000" h="398779">
                <a:moveTo>
                  <a:pt x="8564296" y="398614"/>
                </a:moveTo>
                <a:lnTo>
                  <a:pt x="8564054" y="398360"/>
                </a:lnTo>
                <a:lnTo>
                  <a:pt x="8560181" y="396976"/>
                </a:lnTo>
                <a:lnTo>
                  <a:pt x="8557006" y="394233"/>
                </a:lnTo>
                <a:lnTo>
                  <a:pt x="8555711" y="397662"/>
                </a:lnTo>
                <a:lnTo>
                  <a:pt x="8556815" y="398614"/>
                </a:lnTo>
                <a:lnTo>
                  <a:pt x="8564296" y="398614"/>
                </a:lnTo>
                <a:close/>
              </a:path>
              <a:path w="9144000" h="398779">
                <a:moveTo>
                  <a:pt x="8566633" y="387350"/>
                </a:moveTo>
                <a:lnTo>
                  <a:pt x="8565350" y="386651"/>
                </a:lnTo>
                <a:lnTo>
                  <a:pt x="8565032" y="387350"/>
                </a:lnTo>
                <a:lnTo>
                  <a:pt x="8566633" y="387350"/>
                </a:lnTo>
                <a:close/>
              </a:path>
              <a:path w="9144000" h="398779">
                <a:moveTo>
                  <a:pt x="8567928" y="388035"/>
                </a:moveTo>
                <a:lnTo>
                  <a:pt x="8564740" y="388035"/>
                </a:lnTo>
                <a:lnTo>
                  <a:pt x="8562162" y="388035"/>
                </a:lnTo>
                <a:lnTo>
                  <a:pt x="8563458" y="388734"/>
                </a:lnTo>
                <a:lnTo>
                  <a:pt x="8563458" y="389407"/>
                </a:lnTo>
                <a:lnTo>
                  <a:pt x="8564054" y="390105"/>
                </a:lnTo>
                <a:lnTo>
                  <a:pt x="8566036" y="390105"/>
                </a:lnTo>
                <a:lnTo>
                  <a:pt x="8567928" y="388035"/>
                </a:lnTo>
                <a:close/>
              </a:path>
              <a:path w="9144000" h="398779">
                <a:moveTo>
                  <a:pt x="8569223" y="396722"/>
                </a:moveTo>
                <a:lnTo>
                  <a:pt x="8566633" y="398360"/>
                </a:lnTo>
                <a:lnTo>
                  <a:pt x="8568614" y="398360"/>
                </a:lnTo>
                <a:lnTo>
                  <a:pt x="8569223" y="396722"/>
                </a:lnTo>
                <a:close/>
              </a:path>
              <a:path w="9144000" h="398779">
                <a:moveTo>
                  <a:pt x="8569896" y="394919"/>
                </a:moveTo>
                <a:lnTo>
                  <a:pt x="8569223" y="396722"/>
                </a:lnTo>
                <a:lnTo>
                  <a:pt x="8569896" y="396290"/>
                </a:lnTo>
                <a:lnTo>
                  <a:pt x="8569896" y="394919"/>
                </a:lnTo>
                <a:close/>
              </a:path>
              <a:path w="9144000" h="398779">
                <a:moveTo>
                  <a:pt x="8576348" y="276580"/>
                </a:moveTo>
                <a:lnTo>
                  <a:pt x="8572487" y="275196"/>
                </a:lnTo>
                <a:lnTo>
                  <a:pt x="8570506" y="273824"/>
                </a:lnTo>
                <a:lnTo>
                  <a:pt x="8566633" y="275196"/>
                </a:lnTo>
                <a:lnTo>
                  <a:pt x="8571192" y="280708"/>
                </a:lnTo>
                <a:lnTo>
                  <a:pt x="8575065" y="279336"/>
                </a:lnTo>
                <a:lnTo>
                  <a:pt x="8576348" y="276580"/>
                </a:lnTo>
                <a:close/>
              </a:path>
              <a:path w="9144000" h="398779">
                <a:moveTo>
                  <a:pt x="8577643" y="313042"/>
                </a:moveTo>
                <a:lnTo>
                  <a:pt x="8574380" y="304787"/>
                </a:lnTo>
                <a:lnTo>
                  <a:pt x="8569896" y="307530"/>
                </a:lnTo>
                <a:lnTo>
                  <a:pt x="8570506" y="311670"/>
                </a:lnTo>
                <a:lnTo>
                  <a:pt x="8574380" y="311670"/>
                </a:lnTo>
                <a:lnTo>
                  <a:pt x="8576958" y="313042"/>
                </a:lnTo>
                <a:lnTo>
                  <a:pt x="8577643" y="313042"/>
                </a:lnTo>
                <a:close/>
              </a:path>
              <a:path w="9144000" h="398779">
                <a:moveTo>
                  <a:pt x="8585378" y="371525"/>
                </a:moveTo>
                <a:lnTo>
                  <a:pt x="8584362" y="370827"/>
                </a:lnTo>
                <a:lnTo>
                  <a:pt x="8578240" y="366712"/>
                </a:lnTo>
                <a:lnTo>
                  <a:pt x="8573770" y="366026"/>
                </a:lnTo>
                <a:lnTo>
                  <a:pt x="8571192" y="358457"/>
                </a:lnTo>
                <a:lnTo>
                  <a:pt x="8560879" y="356387"/>
                </a:lnTo>
                <a:lnTo>
                  <a:pt x="8555711" y="361886"/>
                </a:lnTo>
                <a:lnTo>
                  <a:pt x="8555025" y="367398"/>
                </a:lnTo>
                <a:lnTo>
                  <a:pt x="8561476" y="372211"/>
                </a:lnTo>
                <a:lnTo>
                  <a:pt x="8569211" y="370827"/>
                </a:lnTo>
                <a:lnTo>
                  <a:pt x="8567928" y="374967"/>
                </a:lnTo>
                <a:lnTo>
                  <a:pt x="8572487" y="374967"/>
                </a:lnTo>
                <a:lnTo>
                  <a:pt x="8575662" y="377710"/>
                </a:lnTo>
                <a:lnTo>
                  <a:pt x="8577643" y="377024"/>
                </a:lnTo>
                <a:lnTo>
                  <a:pt x="8579536" y="376339"/>
                </a:lnTo>
                <a:lnTo>
                  <a:pt x="8582114" y="375653"/>
                </a:lnTo>
                <a:lnTo>
                  <a:pt x="8585378" y="371525"/>
                </a:lnTo>
                <a:close/>
              </a:path>
              <a:path w="9144000" h="398779">
                <a:moveTo>
                  <a:pt x="8585378" y="79121"/>
                </a:moveTo>
                <a:lnTo>
                  <a:pt x="8576348" y="73621"/>
                </a:lnTo>
                <a:lnTo>
                  <a:pt x="8574380" y="70180"/>
                </a:lnTo>
                <a:lnTo>
                  <a:pt x="8573770" y="73621"/>
                </a:lnTo>
                <a:lnTo>
                  <a:pt x="8575662" y="77063"/>
                </a:lnTo>
                <a:lnTo>
                  <a:pt x="8578240" y="81191"/>
                </a:lnTo>
                <a:lnTo>
                  <a:pt x="8585378" y="79121"/>
                </a:lnTo>
                <a:close/>
              </a:path>
              <a:path w="9144000" h="398779">
                <a:moveTo>
                  <a:pt x="8585987" y="376339"/>
                </a:moveTo>
                <a:lnTo>
                  <a:pt x="8584692" y="376339"/>
                </a:lnTo>
                <a:lnTo>
                  <a:pt x="8584095" y="375653"/>
                </a:lnTo>
                <a:lnTo>
                  <a:pt x="8582800" y="375653"/>
                </a:lnTo>
                <a:lnTo>
                  <a:pt x="8581517" y="377710"/>
                </a:lnTo>
                <a:lnTo>
                  <a:pt x="8580818" y="379780"/>
                </a:lnTo>
                <a:lnTo>
                  <a:pt x="8582800" y="381165"/>
                </a:lnTo>
                <a:lnTo>
                  <a:pt x="8584095" y="379095"/>
                </a:lnTo>
                <a:lnTo>
                  <a:pt x="8584692" y="377710"/>
                </a:lnTo>
                <a:lnTo>
                  <a:pt x="8585987" y="376339"/>
                </a:lnTo>
                <a:close/>
              </a:path>
              <a:path w="9144000" h="398779">
                <a:moveTo>
                  <a:pt x="8587207" y="398614"/>
                </a:moveTo>
                <a:lnTo>
                  <a:pt x="8587181" y="397725"/>
                </a:lnTo>
                <a:lnTo>
                  <a:pt x="8582685" y="396544"/>
                </a:lnTo>
                <a:lnTo>
                  <a:pt x="8576132" y="396278"/>
                </a:lnTo>
                <a:lnTo>
                  <a:pt x="8569896" y="394919"/>
                </a:lnTo>
                <a:lnTo>
                  <a:pt x="8574329" y="398614"/>
                </a:lnTo>
                <a:lnTo>
                  <a:pt x="8587207" y="398614"/>
                </a:lnTo>
                <a:close/>
              </a:path>
              <a:path w="9144000" h="398779">
                <a:moveTo>
                  <a:pt x="8592439" y="136232"/>
                </a:moveTo>
                <a:lnTo>
                  <a:pt x="8591829" y="130035"/>
                </a:lnTo>
                <a:lnTo>
                  <a:pt x="8587270" y="127279"/>
                </a:lnTo>
                <a:lnTo>
                  <a:pt x="8582114" y="121094"/>
                </a:lnTo>
                <a:lnTo>
                  <a:pt x="8583409" y="125222"/>
                </a:lnTo>
                <a:lnTo>
                  <a:pt x="8584095" y="136232"/>
                </a:lnTo>
                <a:lnTo>
                  <a:pt x="8592439" y="136232"/>
                </a:lnTo>
                <a:close/>
              </a:path>
              <a:path w="9144000" h="398779">
                <a:moveTo>
                  <a:pt x="8596986" y="390105"/>
                </a:moveTo>
                <a:lnTo>
                  <a:pt x="8596820" y="389407"/>
                </a:lnTo>
                <a:lnTo>
                  <a:pt x="8596300" y="387350"/>
                </a:lnTo>
                <a:lnTo>
                  <a:pt x="8592439" y="389407"/>
                </a:lnTo>
                <a:lnTo>
                  <a:pt x="8592287" y="388734"/>
                </a:lnTo>
                <a:lnTo>
                  <a:pt x="8591829" y="386651"/>
                </a:lnTo>
                <a:lnTo>
                  <a:pt x="8590547" y="388734"/>
                </a:lnTo>
                <a:lnTo>
                  <a:pt x="8588565" y="386651"/>
                </a:lnTo>
                <a:lnTo>
                  <a:pt x="8584692" y="388035"/>
                </a:lnTo>
                <a:lnTo>
                  <a:pt x="8584692" y="391477"/>
                </a:lnTo>
                <a:lnTo>
                  <a:pt x="8584095" y="390105"/>
                </a:lnTo>
                <a:lnTo>
                  <a:pt x="8582800" y="389407"/>
                </a:lnTo>
                <a:lnTo>
                  <a:pt x="8579536" y="390791"/>
                </a:lnTo>
                <a:lnTo>
                  <a:pt x="8579536" y="392849"/>
                </a:lnTo>
                <a:lnTo>
                  <a:pt x="8580818" y="394919"/>
                </a:lnTo>
                <a:lnTo>
                  <a:pt x="8581517" y="392163"/>
                </a:lnTo>
                <a:lnTo>
                  <a:pt x="8584095" y="394233"/>
                </a:lnTo>
                <a:lnTo>
                  <a:pt x="8584743" y="393534"/>
                </a:lnTo>
                <a:lnTo>
                  <a:pt x="8589848" y="392163"/>
                </a:lnTo>
                <a:lnTo>
                  <a:pt x="8596986" y="390105"/>
                </a:lnTo>
                <a:close/>
              </a:path>
              <a:path w="9144000" h="398779">
                <a:moveTo>
                  <a:pt x="8604047" y="366026"/>
                </a:moveTo>
                <a:lnTo>
                  <a:pt x="8600859" y="366026"/>
                </a:lnTo>
                <a:lnTo>
                  <a:pt x="8598878" y="363956"/>
                </a:lnTo>
                <a:lnTo>
                  <a:pt x="8595017" y="365340"/>
                </a:lnTo>
                <a:lnTo>
                  <a:pt x="8598878" y="369455"/>
                </a:lnTo>
                <a:lnTo>
                  <a:pt x="8602751" y="368084"/>
                </a:lnTo>
                <a:lnTo>
                  <a:pt x="8604047" y="366026"/>
                </a:lnTo>
                <a:close/>
              </a:path>
              <a:path w="9144000" h="398779">
                <a:moveTo>
                  <a:pt x="8605406" y="134874"/>
                </a:moveTo>
                <a:lnTo>
                  <a:pt x="8604148" y="129794"/>
                </a:lnTo>
                <a:lnTo>
                  <a:pt x="8600605" y="125984"/>
                </a:lnTo>
                <a:lnTo>
                  <a:pt x="8596986" y="123444"/>
                </a:lnTo>
                <a:lnTo>
                  <a:pt x="8593125" y="124714"/>
                </a:lnTo>
                <a:lnTo>
                  <a:pt x="8597595" y="129794"/>
                </a:lnTo>
                <a:lnTo>
                  <a:pt x="8593722" y="132334"/>
                </a:lnTo>
                <a:lnTo>
                  <a:pt x="8596986" y="133604"/>
                </a:lnTo>
                <a:lnTo>
                  <a:pt x="8598281" y="137414"/>
                </a:lnTo>
                <a:lnTo>
                  <a:pt x="8602154" y="137414"/>
                </a:lnTo>
                <a:lnTo>
                  <a:pt x="8605406" y="134874"/>
                </a:lnTo>
                <a:close/>
              </a:path>
              <a:path w="9144000" h="398779">
                <a:moveTo>
                  <a:pt x="8607311" y="12395"/>
                </a:moveTo>
                <a:lnTo>
                  <a:pt x="8604733" y="9639"/>
                </a:lnTo>
                <a:lnTo>
                  <a:pt x="8602154" y="8940"/>
                </a:lnTo>
                <a:lnTo>
                  <a:pt x="8600173" y="8940"/>
                </a:lnTo>
                <a:lnTo>
                  <a:pt x="8598281" y="8255"/>
                </a:lnTo>
                <a:lnTo>
                  <a:pt x="8597595" y="8940"/>
                </a:lnTo>
                <a:lnTo>
                  <a:pt x="8596986" y="10325"/>
                </a:lnTo>
                <a:lnTo>
                  <a:pt x="8596300" y="11010"/>
                </a:lnTo>
                <a:lnTo>
                  <a:pt x="8598878" y="14452"/>
                </a:lnTo>
                <a:lnTo>
                  <a:pt x="8607311" y="12395"/>
                </a:lnTo>
                <a:close/>
              </a:path>
              <a:path w="9144000" h="398779">
                <a:moveTo>
                  <a:pt x="8611184" y="171704"/>
                </a:moveTo>
                <a:lnTo>
                  <a:pt x="8610498" y="170434"/>
                </a:lnTo>
                <a:lnTo>
                  <a:pt x="8610498" y="169164"/>
                </a:lnTo>
                <a:lnTo>
                  <a:pt x="8608606" y="169164"/>
                </a:lnTo>
                <a:lnTo>
                  <a:pt x="8604733" y="167894"/>
                </a:lnTo>
                <a:lnTo>
                  <a:pt x="8604733" y="171704"/>
                </a:lnTo>
                <a:lnTo>
                  <a:pt x="8606015" y="172974"/>
                </a:lnTo>
                <a:lnTo>
                  <a:pt x="8608606" y="172974"/>
                </a:lnTo>
                <a:lnTo>
                  <a:pt x="8609203" y="171704"/>
                </a:lnTo>
                <a:lnTo>
                  <a:pt x="8611184" y="171704"/>
                </a:lnTo>
                <a:close/>
              </a:path>
              <a:path w="9144000" h="398779">
                <a:moveTo>
                  <a:pt x="8612467" y="368084"/>
                </a:moveTo>
                <a:lnTo>
                  <a:pt x="8609889" y="366026"/>
                </a:lnTo>
                <a:lnTo>
                  <a:pt x="8605329" y="366712"/>
                </a:lnTo>
                <a:lnTo>
                  <a:pt x="8607311" y="370141"/>
                </a:lnTo>
                <a:lnTo>
                  <a:pt x="8609889" y="370827"/>
                </a:lnTo>
                <a:lnTo>
                  <a:pt x="8612467" y="368769"/>
                </a:lnTo>
                <a:lnTo>
                  <a:pt x="8612467" y="368084"/>
                </a:lnTo>
                <a:close/>
              </a:path>
              <a:path w="9144000" h="398779">
                <a:moveTo>
                  <a:pt x="8612467" y="143764"/>
                </a:moveTo>
                <a:lnTo>
                  <a:pt x="8611184" y="142494"/>
                </a:lnTo>
                <a:lnTo>
                  <a:pt x="8608606" y="141224"/>
                </a:lnTo>
                <a:lnTo>
                  <a:pt x="8607908" y="141224"/>
                </a:lnTo>
                <a:lnTo>
                  <a:pt x="8607311" y="142494"/>
                </a:lnTo>
                <a:lnTo>
                  <a:pt x="8606625" y="141224"/>
                </a:lnTo>
                <a:lnTo>
                  <a:pt x="8605329" y="142494"/>
                </a:lnTo>
                <a:lnTo>
                  <a:pt x="8606625" y="143764"/>
                </a:lnTo>
                <a:lnTo>
                  <a:pt x="8606625" y="145034"/>
                </a:lnTo>
                <a:lnTo>
                  <a:pt x="8609203" y="146304"/>
                </a:lnTo>
                <a:lnTo>
                  <a:pt x="8609889" y="145034"/>
                </a:lnTo>
                <a:lnTo>
                  <a:pt x="8612467" y="145034"/>
                </a:lnTo>
                <a:lnTo>
                  <a:pt x="8612467" y="143764"/>
                </a:lnTo>
                <a:close/>
              </a:path>
              <a:path w="9144000" h="398779">
                <a:moveTo>
                  <a:pt x="8614359" y="137414"/>
                </a:moveTo>
                <a:lnTo>
                  <a:pt x="8613076" y="136144"/>
                </a:lnTo>
                <a:lnTo>
                  <a:pt x="8611184" y="136144"/>
                </a:lnTo>
                <a:lnTo>
                  <a:pt x="8607908" y="137414"/>
                </a:lnTo>
                <a:lnTo>
                  <a:pt x="8611184" y="139954"/>
                </a:lnTo>
                <a:lnTo>
                  <a:pt x="8613762" y="138684"/>
                </a:lnTo>
                <a:lnTo>
                  <a:pt x="8614359" y="137414"/>
                </a:lnTo>
                <a:close/>
              </a:path>
              <a:path w="9144000" h="398779">
                <a:moveTo>
                  <a:pt x="8615045" y="254254"/>
                </a:moveTo>
                <a:lnTo>
                  <a:pt x="8614258" y="251714"/>
                </a:lnTo>
                <a:lnTo>
                  <a:pt x="8613864" y="250444"/>
                </a:lnTo>
                <a:lnTo>
                  <a:pt x="8613076" y="247904"/>
                </a:lnTo>
                <a:lnTo>
                  <a:pt x="8605329" y="250444"/>
                </a:lnTo>
                <a:lnTo>
                  <a:pt x="8602154" y="246634"/>
                </a:lnTo>
                <a:lnTo>
                  <a:pt x="8601469" y="249174"/>
                </a:lnTo>
                <a:lnTo>
                  <a:pt x="8603437" y="252984"/>
                </a:lnTo>
                <a:lnTo>
                  <a:pt x="8607311" y="255524"/>
                </a:lnTo>
                <a:lnTo>
                  <a:pt x="8610498" y="251714"/>
                </a:lnTo>
                <a:lnTo>
                  <a:pt x="8609203" y="254254"/>
                </a:lnTo>
                <a:lnTo>
                  <a:pt x="8615045" y="254254"/>
                </a:lnTo>
                <a:close/>
              </a:path>
              <a:path w="9144000" h="398779">
                <a:moveTo>
                  <a:pt x="8616937" y="179324"/>
                </a:moveTo>
                <a:lnTo>
                  <a:pt x="8615045" y="175514"/>
                </a:lnTo>
                <a:lnTo>
                  <a:pt x="8611781" y="175514"/>
                </a:lnTo>
                <a:lnTo>
                  <a:pt x="8609889" y="178054"/>
                </a:lnTo>
                <a:lnTo>
                  <a:pt x="8607908" y="179324"/>
                </a:lnTo>
                <a:lnTo>
                  <a:pt x="8606015" y="181864"/>
                </a:lnTo>
                <a:lnTo>
                  <a:pt x="8611184" y="181864"/>
                </a:lnTo>
                <a:lnTo>
                  <a:pt x="8616937" y="179324"/>
                </a:lnTo>
                <a:close/>
              </a:path>
              <a:path w="9144000" h="398779">
                <a:moveTo>
                  <a:pt x="8620214" y="106934"/>
                </a:moveTo>
                <a:lnTo>
                  <a:pt x="8615655" y="106934"/>
                </a:lnTo>
                <a:lnTo>
                  <a:pt x="8615045" y="108204"/>
                </a:lnTo>
                <a:lnTo>
                  <a:pt x="8615045" y="109474"/>
                </a:lnTo>
                <a:lnTo>
                  <a:pt x="8618918" y="109474"/>
                </a:lnTo>
                <a:lnTo>
                  <a:pt x="8620214" y="108204"/>
                </a:lnTo>
                <a:lnTo>
                  <a:pt x="8620214" y="106934"/>
                </a:lnTo>
                <a:close/>
              </a:path>
              <a:path w="9144000" h="398779">
                <a:moveTo>
                  <a:pt x="8622792" y="174244"/>
                </a:moveTo>
                <a:lnTo>
                  <a:pt x="8622106" y="172974"/>
                </a:lnTo>
                <a:lnTo>
                  <a:pt x="8620214" y="174244"/>
                </a:lnTo>
                <a:lnTo>
                  <a:pt x="8618233" y="175514"/>
                </a:lnTo>
                <a:lnTo>
                  <a:pt x="8621497" y="175514"/>
                </a:lnTo>
                <a:lnTo>
                  <a:pt x="8622792" y="174244"/>
                </a:lnTo>
                <a:close/>
              </a:path>
              <a:path w="9144000" h="398779">
                <a:moveTo>
                  <a:pt x="8625370" y="156464"/>
                </a:moveTo>
                <a:lnTo>
                  <a:pt x="8620214" y="155194"/>
                </a:lnTo>
                <a:lnTo>
                  <a:pt x="8619528" y="152654"/>
                </a:lnTo>
                <a:lnTo>
                  <a:pt x="8617636" y="155194"/>
                </a:lnTo>
                <a:lnTo>
                  <a:pt x="8621497" y="159004"/>
                </a:lnTo>
                <a:lnTo>
                  <a:pt x="8625370" y="156464"/>
                </a:lnTo>
                <a:close/>
              </a:path>
              <a:path w="9144000" h="398779">
                <a:moveTo>
                  <a:pt x="8629244" y="348818"/>
                </a:moveTo>
                <a:lnTo>
                  <a:pt x="8624075" y="346062"/>
                </a:lnTo>
                <a:lnTo>
                  <a:pt x="8620811" y="346062"/>
                </a:lnTo>
                <a:lnTo>
                  <a:pt x="8618233" y="347446"/>
                </a:lnTo>
                <a:lnTo>
                  <a:pt x="8616937" y="349516"/>
                </a:lnTo>
                <a:lnTo>
                  <a:pt x="8618918" y="352945"/>
                </a:lnTo>
                <a:lnTo>
                  <a:pt x="8621497" y="352945"/>
                </a:lnTo>
                <a:lnTo>
                  <a:pt x="8623389" y="354317"/>
                </a:lnTo>
                <a:lnTo>
                  <a:pt x="8627262" y="352259"/>
                </a:lnTo>
                <a:lnTo>
                  <a:pt x="8629244" y="348818"/>
                </a:lnTo>
                <a:close/>
              </a:path>
              <a:path w="9144000" h="398779">
                <a:moveTo>
                  <a:pt x="8629244" y="143764"/>
                </a:moveTo>
                <a:lnTo>
                  <a:pt x="8627948" y="142494"/>
                </a:lnTo>
                <a:lnTo>
                  <a:pt x="8627948" y="141224"/>
                </a:lnTo>
                <a:lnTo>
                  <a:pt x="8620811" y="141224"/>
                </a:lnTo>
                <a:lnTo>
                  <a:pt x="8620811" y="142494"/>
                </a:lnTo>
                <a:lnTo>
                  <a:pt x="8623490" y="143827"/>
                </a:lnTo>
                <a:lnTo>
                  <a:pt x="8625370" y="145034"/>
                </a:lnTo>
                <a:lnTo>
                  <a:pt x="8628558" y="145034"/>
                </a:lnTo>
                <a:lnTo>
                  <a:pt x="8629244" y="143764"/>
                </a:lnTo>
                <a:close/>
              </a:path>
              <a:path w="9144000" h="398779">
                <a:moveTo>
                  <a:pt x="8629840" y="190754"/>
                </a:moveTo>
                <a:lnTo>
                  <a:pt x="8627262" y="192024"/>
                </a:lnTo>
                <a:lnTo>
                  <a:pt x="8627948" y="192024"/>
                </a:lnTo>
                <a:lnTo>
                  <a:pt x="8627262" y="194564"/>
                </a:lnTo>
                <a:lnTo>
                  <a:pt x="8629840" y="192024"/>
                </a:lnTo>
                <a:lnTo>
                  <a:pt x="8629840" y="190754"/>
                </a:lnTo>
                <a:close/>
              </a:path>
              <a:path w="9144000" h="398779">
                <a:moveTo>
                  <a:pt x="8629840" y="146304"/>
                </a:moveTo>
                <a:lnTo>
                  <a:pt x="8625370" y="146304"/>
                </a:lnTo>
                <a:lnTo>
                  <a:pt x="8625370" y="147574"/>
                </a:lnTo>
                <a:lnTo>
                  <a:pt x="8628558" y="147574"/>
                </a:lnTo>
                <a:lnTo>
                  <a:pt x="8629840" y="146304"/>
                </a:lnTo>
                <a:close/>
              </a:path>
              <a:path w="9144000" h="398779">
                <a:moveTo>
                  <a:pt x="8631136" y="122174"/>
                </a:moveTo>
                <a:lnTo>
                  <a:pt x="8629840" y="120904"/>
                </a:lnTo>
                <a:lnTo>
                  <a:pt x="8626665" y="120904"/>
                </a:lnTo>
                <a:lnTo>
                  <a:pt x="8626665" y="122174"/>
                </a:lnTo>
                <a:lnTo>
                  <a:pt x="8627262" y="123444"/>
                </a:lnTo>
                <a:lnTo>
                  <a:pt x="8630526" y="123444"/>
                </a:lnTo>
                <a:lnTo>
                  <a:pt x="8631136" y="122174"/>
                </a:lnTo>
                <a:close/>
              </a:path>
              <a:path w="9144000" h="398779">
                <a:moveTo>
                  <a:pt x="8632419" y="392163"/>
                </a:moveTo>
                <a:lnTo>
                  <a:pt x="8628558" y="390105"/>
                </a:lnTo>
                <a:lnTo>
                  <a:pt x="8627262" y="392849"/>
                </a:lnTo>
                <a:lnTo>
                  <a:pt x="8625446" y="394830"/>
                </a:lnTo>
                <a:lnTo>
                  <a:pt x="8621497" y="394233"/>
                </a:lnTo>
                <a:lnTo>
                  <a:pt x="8618918" y="391477"/>
                </a:lnTo>
                <a:lnTo>
                  <a:pt x="8616937" y="392163"/>
                </a:lnTo>
                <a:lnTo>
                  <a:pt x="8616340" y="393534"/>
                </a:lnTo>
                <a:lnTo>
                  <a:pt x="8615045" y="394233"/>
                </a:lnTo>
                <a:lnTo>
                  <a:pt x="8613762" y="394233"/>
                </a:lnTo>
                <a:lnTo>
                  <a:pt x="8613076" y="394919"/>
                </a:lnTo>
                <a:lnTo>
                  <a:pt x="8613762" y="395605"/>
                </a:lnTo>
                <a:lnTo>
                  <a:pt x="8612467" y="395605"/>
                </a:lnTo>
                <a:lnTo>
                  <a:pt x="8612441" y="398614"/>
                </a:lnTo>
                <a:lnTo>
                  <a:pt x="8627745" y="398614"/>
                </a:lnTo>
                <a:lnTo>
                  <a:pt x="8625967" y="394919"/>
                </a:lnTo>
                <a:lnTo>
                  <a:pt x="8628558" y="394919"/>
                </a:lnTo>
                <a:lnTo>
                  <a:pt x="8631136" y="394233"/>
                </a:lnTo>
                <a:lnTo>
                  <a:pt x="8632419" y="392163"/>
                </a:lnTo>
                <a:close/>
              </a:path>
              <a:path w="9144000" h="398779">
                <a:moveTo>
                  <a:pt x="8633104" y="132334"/>
                </a:moveTo>
                <a:lnTo>
                  <a:pt x="8631136" y="129794"/>
                </a:lnTo>
                <a:lnTo>
                  <a:pt x="8629244" y="132334"/>
                </a:lnTo>
                <a:lnTo>
                  <a:pt x="8633104" y="132334"/>
                </a:lnTo>
                <a:close/>
              </a:path>
              <a:path w="9144000" h="398779">
                <a:moveTo>
                  <a:pt x="8634400" y="184404"/>
                </a:moveTo>
                <a:lnTo>
                  <a:pt x="8631822" y="180594"/>
                </a:lnTo>
                <a:lnTo>
                  <a:pt x="8620811" y="178054"/>
                </a:lnTo>
                <a:lnTo>
                  <a:pt x="8616340" y="183134"/>
                </a:lnTo>
                <a:lnTo>
                  <a:pt x="8611781" y="188214"/>
                </a:lnTo>
                <a:lnTo>
                  <a:pt x="8614359" y="188214"/>
                </a:lnTo>
                <a:lnTo>
                  <a:pt x="8616937" y="189484"/>
                </a:lnTo>
                <a:lnTo>
                  <a:pt x="8618233" y="190754"/>
                </a:lnTo>
                <a:lnTo>
                  <a:pt x="8620214" y="190754"/>
                </a:lnTo>
                <a:lnTo>
                  <a:pt x="8620811" y="189484"/>
                </a:lnTo>
                <a:lnTo>
                  <a:pt x="8624684" y="189484"/>
                </a:lnTo>
                <a:lnTo>
                  <a:pt x="8629244" y="186944"/>
                </a:lnTo>
                <a:lnTo>
                  <a:pt x="8634400" y="184404"/>
                </a:lnTo>
                <a:close/>
              </a:path>
              <a:path w="9144000" h="398779">
                <a:moveTo>
                  <a:pt x="8634997" y="77063"/>
                </a:moveTo>
                <a:lnTo>
                  <a:pt x="8633714" y="77063"/>
                </a:lnTo>
                <a:lnTo>
                  <a:pt x="8633714" y="76377"/>
                </a:lnTo>
                <a:lnTo>
                  <a:pt x="8631822" y="76377"/>
                </a:lnTo>
                <a:lnTo>
                  <a:pt x="8631822" y="77063"/>
                </a:lnTo>
                <a:lnTo>
                  <a:pt x="8630526" y="77063"/>
                </a:lnTo>
                <a:lnTo>
                  <a:pt x="8631136" y="78435"/>
                </a:lnTo>
                <a:lnTo>
                  <a:pt x="8633104" y="78435"/>
                </a:lnTo>
                <a:lnTo>
                  <a:pt x="8634997" y="79121"/>
                </a:lnTo>
                <a:lnTo>
                  <a:pt x="8634997" y="77063"/>
                </a:lnTo>
                <a:close/>
              </a:path>
              <a:path w="9144000" h="398779">
                <a:moveTo>
                  <a:pt x="8636292" y="131064"/>
                </a:moveTo>
                <a:lnTo>
                  <a:pt x="8633104" y="132334"/>
                </a:lnTo>
                <a:lnTo>
                  <a:pt x="8635695" y="132334"/>
                </a:lnTo>
                <a:lnTo>
                  <a:pt x="8636292" y="131064"/>
                </a:lnTo>
                <a:close/>
              </a:path>
              <a:path w="9144000" h="398779">
                <a:moveTo>
                  <a:pt x="8636978" y="109474"/>
                </a:moveTo>
                <a:lnTo>
                  <a:pt x="8634400" y="109474"/>
                </a:lnTo>
                <a:lnTo>
                  <a:pt x="8633104" y="108204"/>
                </a:lnTo>
                <a:lnTo>
                  <a:pt x="8632419" y="110744"/>
                </a:lnTo>
                <a:lnTo>
                  <a:pt x="8633104" y="112014"/>
                </a:lnTo>
                <a:lnTo>
                  <a:pt x="8636292" y="110744"/>
                </a:lnTo>
                <a:lnTo>
                  <a:pt x="8636978" y="109474"/>
                </a:lnTo>
                <a:close/>
              </a:path>
              <a:path w="9144000" h="398779">
                <a:moveTo>
                  <a:pt x="8637587" y="384594"/>
                </a:moveTo>
                <a:lnTo>
                  <a:pt x="8634997" y="383222"/>
                </a:lnTo>
                <a:lnTo>
                  <a:pt x="8633104" y="385965"/>
                </a:lnTo>
                <a:lnTo>
                  <a:pt x="8631136" y="385279"/>
                </a:lnTo>
                <a:lnTo>
                  <a:pt x="8631136" y="388035"/>
                </a:lnTo>
                <a:lnTo>
                  <a:pt x="8629840" y="387350"/>
                </a:lnTo>
                <a:lnTo>
                  <a:pt x="8629840" y="385965"/>
                </a:lnTo>
                <a:lnTo>
                  <a:pt x="8628558" y="387350"/>
                </a:lnTo>
                <a:lnTo>
                  <a:pt x="8631136" y="388734"/>
                </a:lnTo>
                <a:lnTo>
                  <a:pt x="8629840" y="388035"/>
                </a:lnTo>
                <a:lnTo>
                  <a:pt x="8633104" y="388734"/>
                </a:lnTo>
                <a:lnTo>
                  <a:pt x="8634400" y="386651"/>
                </a:lnTo>
                <a:lnTo>
                  <a:pt x="8635454" y="385965"/>
                </a:lnTo>
                <a:lnTo>
                  <a:pt x="8637587" y="384594"/>
                </a:lnTo>
                <a:close/>
              </a:path>
              <a:path w="9144000" h="398779">
                <a:moveTo>
                  <a:pt x="8637587" y="235204"/>
                </a:moveTo>
                <a:lnTo>
                  <a:pt x="8633714" y="232664"/>
                </a:lnTo>
                <a:lnTo>
                  <a:pt x="8627262" y="239014"/>
                </a:lnTo>
                <a:lnTo>
                  <a:pt x="8633714" y="239014"/>
                </a:lnTo>
                <a:lnTo>
                  <a:pt x="8634400" y="237744"/>
                </a:lnTo>
                <a:lnTo>
                  <a:pt x="8637587" y="237744"/>
                </a:lnTo>
                <a:lnTo>
                  <a:pt x="8637587" y="235204"/>
                </a:lnTo>
                <a:close/>
              </a:path>
              <a:path w="9144000" h="398779">
                <a:moveTo>
                  <a:pt x="8642134" y="139954"/>
                </a:moveTo>
                <a:lnTo>
                  <a:pt x="8639556" y="139954"/>
                </a:lnTo>
                <a:lnTo>
                  <a:pt x="8638845" y="140411"/>
                </a:lnTo>
                <a:lnTo>
                  <a:pt x="8636978" y="139954"/>
                </a:lnTo>
                <a:lnTo>
                  <a:pt x="8637587" y="142494"/>
                </a:lnTo>
                <a:lnTo>
                  <a:pt x="8637587" y="143764"/>
                </a:lnTo>
                <a:lnTo>
                  <a:pt x="8640851" y="143764"/>
                </a:lnTo>
                <a:lnTo>
                  <a:pt x="8640851" y="141224"/>
                </a:lnTo>
                <a:lnTo>
                  <a:pt x="8641448" y="142494"/>
                </a:lnTo>
                <a:lnTo>
                  <a:pt x="8641791" y="141224"/>
                </a:lnTo>
                <a:lnTo>
                  <a:pt x="8642134" y="141224"/>
                </a:lnTo>
                <a:lnTo>
                  <a:pt x="8641817" y="141147"/>
                </a:lnTo>
                <a:lnTo>
                  <a:pt x="8642134" y="139954"/>
                </a:lnTo>
                <a:close/>
              </a:path>
              <a:path w="9144000" h="398779">
                <a:moveTo>
                  <a:pt x="8643429" y="343319"/>
                </a:moveTo>
                <a:lnTo>
                  <a:pt x="8638870" y="340563"/>
                </a:lnTo>
                <a:lnTo>
                  <a:pt x="8637587" y="339178"/>
                </a:lnTo>
                <a:lnTo>
                  <a:pt x="8635695" y="337121"/>
                </a:lnTo>
                <a:lnTo>
                  <a:pt x="8631136" y="339178"/>
                </a:lnTo>
                <a:lnTo>
                  <a:pt x="8625967" y="337807"/>
                </a:lnTo>
                <a:lnTo>
                  <a:pt x="8624684" y="339877"/>
                </a:lnTo>
                <a:lnTo>
                  <a:pt x="8632419" y="350888"/>
                </a:lnTo>
                <a:lnTo>
                  <a:pt x="8641448" y="348132"/>
                </a:lnTo>
                <a:lnTo>
                  <a:pt x="8643429" y="343319"/>
                </a:lnTo>
                <a:close/>
              </a:path>
              <a:path w="9144000" h="398779">
                <a:moveTo>
                  <a:pt x="8646008" y="287274"/>
                </a:moveTo>
                <a:lnTo>
                  <a:pt x="8643429" y="288544"/>
                </a:lnTo>
                <a:lnTo>
                  <a:pt x="8642744" y="286004"/>
                </a:lnTo>
                <a:lnTo>
                  <a:pt x="8637587" y="287274"/>
                </a:lnTo>
                <a:lnTo>
                  <a:pt x="8642744" y="292354"/>
                </a:lnTo>
                <a:lnTo>
                  <a:pt x="8646008" y="289814"/>
                </a:lnTo>
                <a:lnTo>
                  <a:pt x="8646008" y="288544"/>
                </a:lnTo>
                <a:lnTo>
                  <a:pt x="8646008" y="287274"/>
                </a:lnTo>
                <a:close/>
              </a:path>
              <a:path w="9144000" h="398779">
                <a:moveTo>
                  <a:pt x="8646617" y="110744"/>
                </a:moveTo>
                <a:lnTo>
                  <a:pt x="8646008" y="110744"/>
                </a:lnTo>
                <a:lnTo>
                  <a:pt x="8645322" y="109474"/>
                </a:lnTo>
                <a:lnTo>
                  <a:pt x="8644026" y="110744"/>
                </a:lnTo>
                <a:lnTo>
                  <a:pt x="8644725" y="112014"/>
                </a:lnTo>
                <a:lnTo>
                  <a:pt x="8646008" y="112014"/>
                </a:lnTo>
                <a:lnTo>
                  <a:pt x="8646617" y="110744"/>
                </a:lnTo>
                <a:close/>
              </a:path>
              <a:path w="9144000" h="398779">
                <a:moveTo>
                  <a:pt x="8648586" y="150114"/>
                </a:moveTo>
                <a:lnTo>
                  <a:pt x="8645322" y="148844"/>
                </a:lnTo>
                <a:lnTo>
                  <a:pt x="8646617" y="151384"/>
                </a:lnTo>
                <a:lnTo>
                  <a:pt x="8644725" y="151384"/>
                </a:lnTo>
                <a:lnTo>
                  <a:pt x="8644725" y="150114"/>
                </a:lnTo>
                <a:lnTo>
                  <a:pt x="8642134" y="151384"/>
                </a:lnTo>
                <a:lnTo>
                  <a:pt x="8640851" y="151384"/>
                </a:lnTo>
                <a:lnTo>
                  <a:pt x="8641448" y="150114"/>
                </a:lnTo>
                <a:lnTo>
                  <a:pt x="8644725" y="148844"/>
                </a:lnTo>
                <a:lnTo>
                  <a:pt x="8640851" y="148844"/>
                </a:lnTo>
                <a:lnTo>
                  <a:pt x="8641448" y="146304"/>
                </a:lnTo>
                <a:lnTo>
                  <a:pt x="8636978" y="146304"/>
                </a:lnTo>
                <a:lnTo>
                  <a:pt x="8636978" y="147574"/>
                </a:lnTo>
                <a:lnTo>
                  <a:pt x="8638273" y="147574"/>
                </a:lnTo>
                <a:lnTo>
                  <a:pt x="8639556" y="148844"/>
                </a:lnTo>
                <a:lnTo>
                  <a:pt x="8640166" y="148844"/>
                </a:lnTo>
                <a:lnTo>
                  <a:pt x="8639556" y="150114"/>
                </a:lnTo>
                <a:lnTo>
                  <a:pt x="8640166" y="151384"/>
                </a:lnTo>
                <a:lnTo>
                  <a:pt x="8638870" y="150114"/>
                </a:lnTo>
                <a:lnTo>
                  <a:pt x="8635695" y="150114"/>
                </a:lnTo>
                <a:lnTo>
                  <a:pt x="8632419" y="153924"/>
                </a:lnTo>
                <a:lnTo>
                  <a:pt x="8625967" y="153924"/>
                </a:lnTo>
                <a:lnTo>
                  <a:pt x="8625370" y="159004"/>
                </a:lnTo>
                <a:lnTo>
                  <a:pt x="8629244" y="159004"/>
                </a:lnTo>
                <a:lnTo>
                  <a:pt x="8629244" y="162814"/>
                </a:lnTo>
                <a:lnTo>
                  <a:pt x="8632419" y="162814"/>
                </a:lnTo>
                <a:lnTo>
                  <a:pt x="8636597" y="163296"/>
                </a:lnTo>
                <a:lnTo>
                  <a:pt x="8634997" y="164084"/>
                </a:lnTo>
                <a:lnTo>
                  <a:pt x="8634997" y="165354"/>
                </a:lnTo>
                <a:lnTo>
                  <a:pt x="8638273" y="165354"/>
                </a:lnTo>
                <a:lnTo>
                  <a:pt x="8638273" y="164084"/>
                </a:lnTo>
                <a:lnTo>
                  <a:pt x="8637587" y="164084"/>
                </a:lnTo>
                <a:lnTo>
                  <a:pt x="8637587" y="163410"/>
                </a:lnTo>
                <a:lnTo>
                  <a:pt x="8643429" y="164084"/>
                </a:lnTo>
                <a:lnTo>
                  <a:pt x="8645322" y="153924"/>
                </a:lnTo>
                <a:lnTo>
                  <a:pt x="8647493" y="151384"/>
                </a:lnTo>
                <a:lnTo>
                  <a:pt x="8648586" y="150114"/>
                </a:lnTo>
                <a:close/>
              </a:path>
              <a:path w="9144000" h="398779">
                <a:moveTo>
                  <a:pt x="8648586" y="61976"/>
                </a:moveTo>
                <a:lnTo>
                  <a:pt x="8645322" y="61976"/>
                </a:lnTo>
                <a:lnTo>
                  <a:pt x="8645322" y="63373"/>
                </a:lnTo>
                <a:lnTo>
                  <a:pt x="8646008" y="63373"/>
                </a:lnTo>
                <a:lnTo>
                  <a:pt x="8646617" y="64008"/>
                </a:lnTo>
                <a:lnTo>
                  <a:pt x="8647900" y="64008"/>
                </a:lnTo>
                <a:lnTo>
                  <a:pt x="8648586" y="62738"/>
                </a:lnTo>
                <a:lnTo>
                  <a:pt x="8648586" y="61976"/>
                </a:lnTo>
                <a:close/>
              </a:path>
              <a:path w="9144000" h="398779">
                <a:moveTo>
                  <a:pt x="8649881" y="194564"/>
                </a:moveTo>
                <a:lnTo>
                  <a:pt x="8647303" y="194564"/>
                </a:lnTo>
                <a:lnTo>
                  <a:pt x="8647303" y="195834"/>
                </a:lnTo>
                <a:lnTo>
                  <a:pt x="8644026" y="195834"/>
                </a:lnTo>
                <a:lnTo>
                  <a:pt x="8640851" y="197104"/>
                </a:lnTo>
                <a:lnTo>
                  <a:pt x="8640851" y="199644"/>
                </a:lnTo>
                <a:lnTo>
                  <a:pt x="8647303" y="198374"/>
                </a:lnTo>
                <a:lnTo>
                  <a:pt x="8647303" y="197104"/>
                </a:lnTo>
                <a:lnTo>
                  <a:pt x="8649881" y="194564"/>
                </a:lnTo>
                <a:close/>
              </a:path>
              <a:path w="9144000" h="398779">
                <a:moveTo>
                  <a:pt x="8651164" y="237744"/>
                </a:moveTo>
                <a:lnTo>
                  <a:pt x="8647900" y="236474"/>
                </a:lnTo>
                <a:lnTo>
                  <a:pt x="8646008" y="239014"/>
                </a:lnTo>
                <a:lnTo>
                  <a:pt x="8641448" y="241554"/>
                </a:lnTo>
                <a:lnTo>
                  <a:pt x="8645322" y="244094"/>
                </a:lnTo>
                <a:lnTo>
                  <a:pt x="8647303" y="240284"/>
                </a:lnTo>
                <a:lnTo>
                  <a:pt x="8651164" y="237744"/>
                </a:lnTo>
                <a:close/>
              </a:path>
              <a:path w="9144000" h="398779">
                <a:moveTo>
                  <a:pt x="8651164" y="81915"/>
                </a:moveTo>
                <a:lnTo>
                  <a:pt x="8649195" y="81915"/>
                </a:lnTo>
                <a:lnTo>
                  <a:pt x="8647303" y="81280"/>
                </a:lnTo>
                <a:lnTo>
                  <a:pt x="8647303" y="83312"/>
                </a:lnTo>
                <a:lnTo>
                  <a:pt x="8647900" y="83312"/>
                </a:lnTo>
                <a:lnTo>
                  <a:pt x="8649195" y="83947"/>
                </a:lnTo>
                <a:lnTo>
                  <a:pt x="8650478" y="83947"/>
                </a:lnTo>
                <a:lnTo>
                  <a:pt x="8651164" y="83312"/>
                </a:lnTo>
                <a:lnTo>
                  <a:pt x="8651164" y="81915"/>
                </a:lnTo>
                <a:close/>
              </a:path>
              <a:path w="9144000" h="398779">
                <a:moveTo>
                  <a:pt x="8651773" y="142494"/>
                </a:moveTo>
                <a:lnTo>
                  <a:pt x="8647900" y="142494"/>
                </a:lnTo>
                <a:lnTo>
                  <a:pt x="8647303" y="145034"/>
                </a:lnTo>
                <a:lnTo>
                  <a:pt x="8650478" y="145034"/>
                </a:lnTo>
                <a:lnTo>
                  <a:pt x="8651773" y="142494"/>
                </a:lnTo>
                <a:close/>
              </a:path>
              <a:path w="9144000" h="398779">
                <a:moveTo>
                  <a:pt x="8652459" y="139954"/>
                </a:moveTo>
                <a:lnTo>
                  <a:pt x="8649881" y="139954"/>
                </a:lnTo>
                <a:lnTo>
                  <a:pt x="8647303" y="139954"/>
                </a:lnTo>
                <a:lnTo>
                  <a:pt x="8647303" y="141224"/>
                </a:lnTo>
                <a:lnTo>
                  <a:pt x="8649195" y="141224"/>
                </a:lnTo>
                <a:lnTo>
                  <a:pt x="8652459" y="139954"/>
                </a:lnTo>
                <a:close/>
              </a:path>
              <a:path w="9144000" h="398779">
                <a:moveTo>
                  <a:pt x="8652459" y="95504"/>
                </a:moveTo>
                <a:lnTo>
                  <a:pt x="8649195" y="95504"/>
                </a:lnTo>
                <a:lnTo>
                  <a:pt x="8646617" y="94234"/>
                </a:lnTo>
                <a:lnTo>
                  <a:pt x="8646617" y="95504"/>
                </a:lnTo>
                <a:lnTo>
                  <a:pt x="8645322" y="95504"/>
                </a:lnTo>
                <a:lnTo>
                  <a:pt x="8645322" y="96774"/>
                </a:lnTo>
                <a:lnTo>
                  <a:pt x="8649881" y="96774"/>
                </a:lnTo>
                <a:lnTo>
                  <a:pt x="8652459" y="95504"/>
                </a:lnTo>
                <a:close/>
              </a:path>
              <a:path w="9144000" h="398779">
                <a:moveTo>
                  <a:pt x="8654351" y="123444"/>
                </a:moveTo>
                <a:lnTo>
                  <a:pt x="8644026" y="128524"/>
                </a:lnTo>
                <a:lnTo>
                  <a:pt x="8650478" y="129794"/>
                </a:lnTo>
                <a:lnTo>
                  <a:pt x="8652459" y="129794"/>
                </a:lnTo>
                <a:lnTo>
                  <a:pt x="8653056" y="128524"/>
                </a:lnTo>
                <a:lnTo>
                  <a:pt x="8654351" y="128524"/>
                </a:lnTo>
                <a:lnTo>
                  <a:pt x="8654351" y="123444"/>
                </a:lnTo>
                <a:close/>
              </a:path>
              <a:path w="9144000" h="398779">
                <a:moveTo>
                  <a:pt x="8655634" y="178054"/>
                </a:moveTo>
                <a:lnTo>
                  <a:pt x="8653056" y="178054"/>
                </a:lnTo>
                <a:lnTo>
                  <a:pt x="8650478" y="176784"/>
                </a:lnTo>
                <a:lnTo>
                  <a:pt x="8649195" y="179324"/>
                </a:lnTo>
                <a:lnTo>
                  <a:pt x="8655037" y="179324"/>
                </a:lnTo>
                <a:lnTo>
                  <a:pt x="8653755" y="180594"/>
                </a:lnTo>
                <a:lnTo>
                  <a:pt x="8655037" y="180594"/>
                </a:lnTo>
                <a:lnTo>
                  <a:pt x="8655634" y="179324"/>
                </a:lnTo>
                <a:lnTo>
                  <a:pt x="8655634" y="178054"/>
                </a:lnTo>
                <a:close/>
              </a:path>
              <a:path w="9144000" h="398779">
                <a:moveTo>
                  <a:pt x="8655634" y="159004"/>
                </a:moveTo>
                <a:lnTo>
                  <a:pt x="8654351" y="157734"/>
                </a:lnTo>
                <a:lnTo>
                  <a:pt x="8651773" y="157734"/>
                </a:lnTo>
                <a:lnTo>
                  <a:pt x="8651164" y="159004"/>
                </a:lnTo>
                <a:lnTo>
                  <a:pt x="8651164" y="160274"/>
                </a:lnTo>
                <a:lnTo>
                  <a:pt x="8653755" y="159004"/>
                </a:lnTo>
                <a:lnTo>
                  <a:pt x="8655634" y="159004"/>
                </a:lnTo>
                <a:close/>
              </a:path>
              <a:path w="9144000" h="398779">
                <a:moveTo>
                  <a:pt x="8655634" y="99314"/>
                </a:moveTo>
                <a:lnTo>
                  <a:pt x="8652459" y="99314"/>
                </a:lnTo>
                <a:lnTo>
                  <a:pt x="8653755" y="100584"/>
                </a:lnTo>
                <a:lnTo>
                  <a:pt x="8653056" y="101854"/>
                </a:lnTo>
                <a:lnTo>
                  <a:pt x="8655037" y="100584"/>
                </a:lnTo>
                <a:lnTo>
                  <a:pt x="8655634" y="100584"/>
                </a:lnTo>
                <a:lnTo>
                  <a:pt x="8655634" y="99314"/>
                </a:lnTo>
                <a:close/>
              </a:path>
              <a:path w="9144000" h="398779">
                <a:moveTo>
                  <a:pt x="8656930" y="202184"/>
                </a:moveTo>
                <a:lnTo>
                  <a:pt x="8655634" y="202184"/>
                </a:lnTo>
                <a:lnTo>
                  <a:pt x="8653755" y="200914"/>
                </a:lnTo>
                <a:lnTo>
                  <a:pt x="8651773" y="200914"/>
                </a:lnTo>
                <a:lnTo>
                  <a:pt x="8651773" y="203454"/>
                </a:lnTo>
                <a:lnTo>
                  <a:pt x="8656333" y="203454"/>
                </a:lnTo>
                <a:lnTo>
                  <a:pt x="8656930" y="202184"/>
                </a:lnTo>
                <a:close/>
              </a:path>
              <a:path w="9144000" h="398779">
                <a:moveTo>
                  <a:pt x="8656930" y="59182"/>
                </a:moveTo>
                <a:lnTo>
                  <a:pt x="8653755" y="58547"/>
                </a:lnTo>
                <a:lnTo>
                  <a:pt x="8652459" y="59944"/>
                </a:lnTo>
                <a:lnTo>
                  <a:pt x="8648586" y="58547"/>
                </a:lnTo>
                <a:lnTo>
                  <a:pt x="8648586" y="60579"/>
                </a:lnTo>
                <a:lnTo>
                  <a:pt x="8650478" y="61341"/>
                </a:lnTo>
                <a:lnTo>
                  <a:pt x="8651164" y="61976"/>
                </a:lnTo>
                <a:lnTo>
                  <a:pt x="8652459" y="62738"/>
                </a:lnTo>
                <a:lnTo>
                  <a:pt x="8655037" y="61976"/>
                </a:lnTo>
                <a:lnTo>
                  <a:pt x="8656409" y="59944"/>
                </a:lnTo>
                <a:lnTo>
                  <a:pt x="8656930" y="59182"/>
                </a:lnTo>
                <a:close/>
              </a:path>
              <a:path w="9144000" h="398779">
                <a:moveTo>
                  <a:pt x="8657615" y="287274"/>
                </a:moveTo>
                <a:lnTo>
                  <a:pt x="8653755" y="283464"/>
                </a:lnTo>
                <a:lnTo>
                  <a:pt x="8652459" y="280924"/>
                </a:lnTo>
                <a:lnTo>
                  <a:pt x="8649195" y="282194"/>
                </a:lnTo>
                <a:lnTo>
                  <a:pt x="8653056" y="286004"/>
                </a:lnTo>
                <a:lnTo>
                  <a:pt x="8654351" y="289814"/>
                </a:lnTo>
                <a:lnTo>
                  <a:pt x="8657615" y="287274"/>
                </a:lnTo>
                <a:close/>
              </a:path>
              <a:path w="9144000" h="398779">
                <a:moveTo>
                  <a:pt x="8657615" y="90424"/>
                </a:moveTo>
                <a:lnTo>
                  <a:pt x="8656930" y="89154"/>
                </a:lnTo>
                <a:lnTo>
                  <a:pt x="8655634" y="89154"/>
                </a:lnTo>
                <a:lnTo>
                  <a:pt x="8655037" y="87884"/>
                </a:lnTo>
                <a:lnTo>
                  <a:pt x="8653755" y="87884"/>
                </a:lnTo>
                <a:lnTo>
                  <a:pt x="8652459" y="89154"/>
                </a:lnTo>
                <a:lnTo>
                  <a:pt x="8650478" y="89154"/>
                </a:lnTo>
                <a:lnTo>
                  <a:pt x="8649881" y="91694"/>
                </a:lnTo>
                <a:lnTo>
                  <a:pt x="8651164" y="92964"/>
                </a:lnTo>
                <a:lnTo>
                  <a:pt x="8653056" y="91694"/>
                </a:lnTo>
                <a:lnTo>
                  <a:pt x="8655634" y="91694"/>
                </a:lnTo>
                <a:lnTo>
                  <a:pt x="8655634" y="90424"/>
                </a:lnTo>
                <a:lnTo>
                  <a:pt x="8657615" y="90424"/>
                </a:lnTo>
                <a:close/>
              </a:path>
              <a:path w="9144000" h="398779">
                <a:moveTo>
                  <a:pt x="8658225" y="219964"/>
                </a:moveTo>
                <a:lnTo>
                  <a:pt x="8657615" y="219964"/>
                </a:lnTo>
                <a:lnTo>
                  <a:pt x="8655634" y="218694"/>
                </a:lnTo>
                <a:lnTo>
                  <a:pt x="8653056" y="218694"/>
                </a:lnTo>
                <a:lnTo>
                  <a:pt x="8653056" y="217424"/>
                </a:lnTo>
                <a:lnTo>
                  <a:pt x="8651164" y="217424"/>
                </a:lnTo>
                <a:lnTo>
                  <a:pt x="8651164" y="218694"/>
                </a:lnTo>
                <a:lnTo>
                  <a:pt x="8648586" y="218694"/>
                </a:lnTo>
                <a:lnTo>
                  <a:pt x="8646008" y="219964"/>
                </a:lnTo>
                <a:lnTo>
                  <a:pt x="8645322" y="221234"/>
                </a:lnTo>
                <a:lnTo>
                  <a:pt x="8646617" y="222504"/>
                </a:lnTo>
                <a:lnTo>
                  <a:pt x="8652459" y="222504"/>
                </a:lnTo>
                <a:lnTo>
                  <a:pt x="8651164" y="223774"/>
                </a:lnTo>
                <a:lnTo>
                  <a:pt x="8651164" y="225044"/>
                </a:lnTo>
                <a:lnTo>
                  <a:pt x="8653755" y="225044"/>
                </a:lnTo>
                <a:lnTo>
                  <a:pt x="8653056" y="227584"/>
                </a:lnTo>
                <a:lnTo>
                  <a:pt x="8655037" y="227584"/>
                </a:lnTo>
                <a:lnTo>
                  <a:pt x="8655037" y="225044"/>
                </a:lnTo>
                <a:lnTo>
                  <a:pt x="8655634" y="223774"/>
                </a:lnTo>
                <a:lnTo>
                  <a:pt x="8654351" y="223774"/>
                </a:lnTo>
                <a:lnTo>
                  <a:pt x="8653056" y="222504"/>
                </a:lnTo>
                <a:lnTo>
                  <a:pt x="8657615" y="222504"/>
                </a:lnTo>
                <a:lnTo>
                  <a:pt x="8658225" y="219964"/>
                </a:lnTo>
                <a:close/>
              </a:path>
              <a:path w="9144000" h="398779">
                <a:moveTo>
                  <a:pt x="8658225" y="192024"/>
                </a:moveTo>
                <a:lnTo>
                  <a:pt x="8655634" y="192024"/>
                </a:lnTo>
                <a:lnTo>
                  <a:pt x="8655037" y="193294"/>
                </a:lnTo>
                <a:lnTo>
                  <a:pt x="8654351" y="194564"/>
                </a:lnTo>
                <a:lnTo>
                  <a:pt x="8655037" y="194564"/>
                </a:lnTo>
                <a:lnTo>
                  <a:pt x="8658225" y="195834"/>
                </a:lnTo>
                <a:lnTo>
                  <a:pt x="8658225" y="192024"/>
                </a:lnTo>
                <a:close/>
              </a:path>
              <a:path w="9144000" h="398779">
                <a:moveTo>
                  <a:pt x="8658225" y="100584"/>
                </a:moveTo>
                <a:lnTo>
                  <a:pt x="8656930" y="101854"/>
                </a:lnTo>
                <a:lnTo>
                  <a:pt x="8655037" y="101854"/>
                </a:lnTo>
                <a:lnTo>
                  <a:pt x="8655037" y="103124"/>
                </a:lnTo>
                <a:lnTo>
                  <a:pt x="8656333" y="103124"/>
                </a:lnTo>
                <a:lnTo>
                  <a:pt x="8656333" y="104394"/>
                </a:lnTo>
                <a:lnTo>
                  <a:pt x="8658225" y="103124"/>
                </a:lnTo>
                <a:lnTo>
                  <a:pt x="8657615" y="101854"/>
                </a:lnTo>
                <a:lnTo>
                  <a:pt x="8658225" y="100584"/>
                </a:lnTo>
                <a:close/>
              </a:path>
              <a:path w="9144000" h="398779">
                <a:moveTo>
                  <a:pt x="8658911" y="174244"/>
                </a:moveTo>
                <a:lnTo>
                  <a:pt x="8656930" y="174244"/>
                </a:lnTo>
                <a:lnTo>
                  <a:pt x="8655037" y="175514"/>
                </a:lnTo>
                <a:lnTo>
                  <a:pt x="8656930" y="175514"/>
                </a:lnTo>
                <a:lnTo>
                  <a:pt x="8658911" y="174244"/>
                </a:lnTo>
                <a:close/>
              </a:path>
              <a:path w="9144000" h="398779">
                <a:moveTo>
                  <a:pt x="8658911" y="24892"/>
                </a:moveTo>
                <a:lnTo>
                  <a:pt x="8652459" y="18669"/>
                </a:lnTo>
                <a:lnTo>
                  <a:pt x="8649195" y="13843"/>
                </a:lnTo>
                <a:lnTo>
                  <a:pt x="8647900" y="17907"/>
                </a:lnTo>
                <a:lnTo>
                  <a:pt x="8647303" y="24130"/>
                </a:lnTo>
                <a:lnTo>
                  <a:pt x="8653056" y="28321"/>
                </a:lnTo>
                <a:lnTo>
                  <a:pt x="8658911" y="24892"/>
                </a:lnTo>
                <a:close/>
              </a:path>
              <a:path w="9144000" h="398779">
                <a:moveTo>
                  <a:pt x="8660803" y="162814"/>
                </a:moveTo>
                <a:lnTo>
                  <a:pt x="8654351" y="161544"/>
                </a:lnTo>
                <a:lnTo>
                  <a:pt x="8655634" y="166624"/>
                </a:lnTo>
                <a:lnTo>
                  <a:pt x="8654351" y="169164"/>
                </a:lnTo>
                <a:lnTo>
                  <a:pt x="8656333" y="166624"/>
                </a:lnTo>
                <a:lnTo>
                  <a:pt x="8660193" y="165354"/>
                </a:lnTo>
                <a:lnTo>
                  <a:pt x="8660803" y="162814"/>
                </a:lnTo>
                <a:close/>
              </a:path>
              <a:path w="9144000" h="398779">
                <a:moveTo>
                  <a:pt x="8660803" y="151384"/>
                </a:moveTo>
                <a:lnTo>
                  <a:pt x="8660193" y="150114"/>
                </a:lnTo>
                <a:lnTo>
                  <a:pt x="8657615" y="150114"/>
                </a:lnTo>
                <a:lnTo>
                  <a:pt x="8655634" y="148844"/>
                </a:lnTo>
                <a:lnTo>
                  <a:pt x="8655634" y="150114"/>
                </a:lnTo>
                <a:lnTo>
                  <a:pt x="8654351" y="148844"/>
                </a:lnTo>
                <a:lnTo>
                  <a:pt x="8653056" y="150114"/>
                </a:lnTo>
                <a:lnTo>
                  <a:pt x="8655037" y="150114"/>
                </a:lnTo>
                <a:lnTo>
                  <a:pt x="8654351" y="151384"/>
                </a:lnTo>
                <a:lnTo>
                  <a:pt x="8656930" y="151384"/>
                </a:lnTo>
                <a:lnTo>
                  <a:pt x="8656930" y="152654"/>
                </a:lnTo>
                <a:lnTo>
                  <a:pt x="8658911" y="152654"/>
                </a:lnTo>
                <a:lnTo>
                  <a:pt x="8660803" y="151384"/>
                </a:lnTo>
                <a:close/>
              </a:path>
              <a:path w="9144000" h="398779">
                <a:moveTo>
                  <a:pt x="8662086" y="143764"/>
                </a:moveTo>
                <a:lnTo>
                  <a:pt x="8660193" y="143764"/>
                </a:lnTo>
                <a:lnTo>
                  <a:pt x="8659508" y="145034"/>
                </a:lnTo>
                <a:lnTo>
                  <a:pt x="8658225" y="145034"/>
                </a:lnTo>
                <a:lnTo>
                  <a:pt x="8659508" y="146304"/>
                </a:lnTo>
                <a:lnTo>
                  <a:pt x="8661489" y="146304"/>
                </a:lnTo>
                <a:lnTo>
                  <a:pt x="8662086" y="143764"/>
                </a:lnTo>
                <a:close/>
              </a:path>
              <a:path w="9144000" h="398779">
                <a:moveTo>
                  <a:pt x="8664067" y="246634"/>
                </a:moveTo>
                <a:lnTo>
                  <a:pt x="8660803" y="246634"/>
                </a:lnTo>
                <a:lnTo>
                  <a:pt x="8660193" y="247904"/>
                </a:lnTo>
                <a:lnTo>
                  <a:pt x="8661489" y="249174"/>
                </a:lnTo>
                <a:lnTo>
                  <a:pt x="8663381" y="249174"/>
                </a:lnTo>
                <a:lnTo>
                  <a:pt x="8663381" y="247904"/>
                </a:lnTo>
                <a:lnTo>
                  <a:pt x="8664067" y="246634"/>
                </a:lnTo>
                <a:close/>
              </a:path>
              <a:path w="9144000" h="398779">
                <a:moveTo>
                  <a:pt x="8664067" y="240284"/>
                </a:moveTo>
                <a:lnTo>
                  <a:pt x="8661489" y="239014"/>
                </a:lnTo>
                <a:lnTo>
                  <a:pt x="8658911" y="241554"/>
                </a:lnTo>
                <a:lnTo>
                  <a:pt x="8664067" y="241554"/>
                </a:lnTo>
                <a:lnTo>
                  <a:pt x="8664067" y="240284"/>
                </a:lnTo>
                <a:close/>
              </a:path>
              <a:path w="9144000" h="398779">
                <a:moveTo>
                  <a:pt x="8664664" y="87884"/>
                </a:moveTo>
                <a:lnTo>
                  <a:pt x="8661489" y="87884"/>
                </a:lnTo>
                <a:lnTo>
                  <a:pt x="8660803" y="89154"/>
                </a:lnTo>
                <a:lnTo>
                  <a:pt x="8664664" y="89154"/>
                </a:lnTo>
                <a:lnTo>
                  <a:pt x="8664664" y="87884"/>
                </a:lnTo>
                <a:close/>
              </a:path>
              <a:path w="9144000" h="398779">
                <a:moveTo>
                  <a:pt x="8665959" y="51689"/>
                </a:moveTo>
                <a:lnTo>
                  <a:pt x="8664664" y="47498"/>
                </a:lnTo>
                <a:lnTo>
                  <a:pt x="8660803" y="44831"/>
                </a:lnTo>
                <a:lnTo>
                  <a:pt x="8655037" y="44069"/>
                </a:lnTo>
                <a:lnTo>
                  <a:pt x="8651773" y="45466"/>
                </a:lnTo>
                <a:lnTo>
                  <a:pt x="8651164" y="46863"/>
                </a:lnTo>
                <a:lnTo>
                  <a:pt x="8650478" y="48260"/>
                </a:lnTo>
                <a:lnTo>
                  <a:pt x="8649881" y="49657"/>
                </a:lnTo>
                <a:lnTo>
                  <a:pt x="8655037" y="53721"/>
                </a:lnTo>
                <a:lnTo>
                  <a:pt x="8665959" y="51689"/>
                </a:lnTo>
                <a:close/>
              </a:path>
              <a:path w="9144000" h="398779">
                <a:moveTo>
                  <a:pt x="8666645" y="230124"/>
                </a:moveTo>
                <a:lnTo>
                  <a:pt x="8663381" y="230124"/>
                </a:lnTo>
                <a:lnTo>
                  <a:pt x="8662784" y="231394"/>
                </a:lnTo>
                <a:lnTo>
                  <a:pt x="8662784" y="232664"/>
                </a:lnTo>
                <a:lnTo>
                  <a:pt x="8665362" y="232664"/>
                </a:lnTo>
                <a:lnTo>
                  <a:pt x="8664664" y="233934"/>
                </a:lnTo>
                <a:lnTo>
                  <a:pt x="8666645" y="233934"/>
                </a:lnTo>
                <a:lnTo>
                  <a:pt x="8666645" y="230124"/>
                </a:lnTo>
                <a:close/>
              </a:path>
              <a:path w="9144000" h="398779">
                <a:moveTo>
                  <a:pt x="8666645" y="192024"/>
                </a:moveTo>
                <a:lnTo>
                  <a:pt x="8664664" y="190754"/>
                </a:lnTo>
                <a:lnTo>
                  <a:pt x="8662784" y="193294"/>
                </a:lnTo>
                <a:lnTo>
                  <a:pt x="8665362" y="193294"/>
                </a:lnTo>
                <a:lnTo>
                  <a:pt x="8665362" y="192024"/>
                </a:lnTo>
                <a:lnTo>
                  <a:pt x="8666645" y="192024"/>
                </a:lnTo>
                <a:close/>
              </a:path>
              <a:path w="9144000" h="398779">
                <a:moveTo>
                  <a:pt x="8666645" y="54483"/>
                </a:moveTo>
                <a:lnTo>
                  <a:pt x="8661489" y="53086"/>
                </a:lnTo>
                <a:lnTo>
                  <a:pt x="8661489" y="55118"/>
                </a:lnTo>
                <a:lnTo>
                  <a:pt x="8664067" y="54483"/>
                </a:lnTo>
                <a:lnTo>
                  <a:pt x="8663381" y="55753"/>
                </a:lnTo>
                <a:lnTo>
                  <a:pt x="8665362" y="55753"/>
                </a:lnTo>
                <a:lnTo>
                  <a:pt x="8666645" y="54483"/>
                </a:lnTo>
                <a:close/>
              </a:path>
              <a:path w="9144000" h="398779">
                <a:moveTo>
                  <a:pt x="8667940" y="174244"/>
                </a:moveTo>
                <a:lnTo>
                  <a:pt x="8664067" y="171704"/>
                </a:lnTo>
                <a:lnTo>
                  <a:pt x="8660803" y="171704"/>
                </a:lnTo>
                <a:lnTo>
                  <a:pt x="8660193" y="174244"/>
                </a:lnTo>
                <a:lnTo>
                  <a:pt x="8658911" y="174244"/>
                </a:lnTo>
                <a:lnTo>
                  <a:pt x="8658225" y="176784"/>
                </a:lnTo>
                <a:lnTo>
                  <a:pt x="8659508" y="178054"/>
                </a:lnTo>
                <a:lnTo>
                  <a:pt x="8658225" y="179324"/>
                </a:lnTo>
                <a:lnTo>
                  <a:pt x="8661489" y="179324"/>
                </a:lnTo>
                <a:lnTo>
                  <a:pt x="8663381" y="180594"/>
                </a:lnTo>
                <a:lnTo>
                  <a:pt x="8662784" y="179324"/>
                </a:lnTo>
                <a:lnTo>
                  <a:pt x="8662086" y="178054"/>
                </a:lnTo>
                <a:lnTo>
                  <a:pt x="8660803" y="178054"/>
                </a:lnTo>
                <a:lnTo>
                  <a:pt x="8664664" y="176784"/>
                </a:lnTo>
                <a:lnTo>
                  <a:pt x="8667940" y="174244"/>
                </a:lnTo>
                <a:close/>
              </a:path>
              <a:path w="9144000" h="398779">
                <a:moveTo>
                  <a:pt x="8667940" y="171704"/>
                </a:moveTo>
                <a:lnTo>
                  <a:pt x="8666645" y="169164"/>
                </a:lnTo>
                <a:lnTo>
                  <a:pt x="8665959" y="171704"/>
                </a:lnTo>
                <a:lnTo>
                  <a:pt x="8667940" y="171704"/>
                </a:lnTo>
                <a:close/>
              </a:path>
              <a:path w="9144000" h="398779">
                <a:moveTo>
                  <a:pt x="8668537" y="394919"/>
                </a:moveTo>
                <a:lnTo>
                  <a:pt x="8664664" y="390791"/>
                </a:lnTo>
                <a:lnTo>
                  <a:pt x="8661489" y="390791"/>
                </a:lnTo>
                <a:lnTo>
                  <a:pt x="8656333" y="392163"/>
                </a:lnTo>
                <a:lnTo>
                  <a:pt x="8660193" y="393534"/>
                </a:lnTo>
                <a:lnTo>
                  <a:pt x="8661489" y="396290"/>
                </a:lnTo>
                <a:lnTo>
                  <a:pt x="8668537" y="394919"/>
                </a:lnTo>
                <a:close/>
              </a:path>
              <a:path w="9144000" h="398779">
                <a:moveTo>
                  <a:pt x="8668537" y="146304"/>
                </a:moveTo>
                <a:lnTo>
                  <a:pt x="8667940" y="145034"/>
                </a:lnTo>
                <a:lnTo>
                  <a:pt x="8667940" y="146304"/>
                </a:lnTo>
                <a:lnTo>
                  <a:pt x="8668537" y="146304"/>
                </a:lnTo>
                <a:close/>
              </a:path>
              <a:path w="9144000" h="398779">
                <a:moveTo>
                  <a:pt x="8668537" y="138684"/>
                </a:moveTo>
                <a:lnTo>
                  <a:pt x="8666645" y="138684"/>
                </a:lnTo>
                <a:lnTo>
                  <a:pt x="8665362" y="139954"/>
                </a:lnTo>
                <a:lnTo>
                  <a:pt x="8667940" y="139954"/>
                </a:lnTo>
                <a:lnTo>
                  <a:pt x="8668537" y="138684"/>
                </a:lnTo>
                <a:close/>
              </a:path>
              <a:path w="9144000" h="398779">
                <a:moveTo>
                  <a:pt x="8669223" y="128524"/>
                </a:moveTo>
                <a:lnTo>
                  <a:pt x="8666645" y="128524"/>
                </a:lnTo>
                <a:lnTo>
                  <a:pt x="8665959" y="127254"/>
                </a:lnTo>
                <a:lnTo>
                  <a:pt x="8665362" y="125984"/>
                </a:lnTo>
                <a:lnTo>
                  <a:pt x="8665362" y="124714"/>
                </a:lnTo>
                <a:lnTo>
                  <a:pt x="8663381" y="124714"/>
                </a:lnTo>
                <a:lnTo>
                  <a:pt x="8663381" y="125984"/>
                </a:lnTo>
                <a:lnTo>
                  <a:pt x="8661489" y="125984"/>
                </a:lnTo>
                <a:lnTo>
                  <a:pt x="8657615" y="127254"/>
                </a:lnTo>
                <a:lnTo>
                  <a:pt x="8656930" y="129794"/>
                </a:lnTo>
                <a:lnTo>
                  <a:pt x="8659508" y="131064"/>
                </a:lnTo>
                <a:lnTo>
                  <a:pt x="8656930" y="131064"/>
                </a:lnTo>
                <a:lnTo>
                  <a:pt x="8660193" y="132334"/>
                </a:lnTo>
                <a:lnTo>
                  <a:pt x="8659508" y="133604"/>
                </a:lnTo>
                <a:lnTo>
                  <a:pt x="8658225" y="133604"/>
                </a:lnTo>
                <a:lnTo>
                  <a:pt x="8657615" y="134874"/>
                </a:lnTo>
                <a:lnTo>
                  <a:pt x="8656333" y="134874"/>
                </a:lnTo>
                <a:lnTo>
                  <a:pt x="8653755" y="137414"/>
                </a:lnTo>
                <a:lnTo>
                  <a:pt x="8651773" y="137414"/>
                </a:lnTo>
                <a:lnTo>
                  <a:pt x="8649881" y="138684"/>
                </a:lnTo>
                <a:lnTo>
                  <a:pt x="8653755" y="138684"/>
                </a:lnTo>
                <a:lnTo>
                  <a:pt x="8654351" y="139954"/>
                </a:lnTo>
                <a:lnTo>
                  <a:pt x="8657615" y="139954"/>
                </a:lnTo>
                <a:lnTo>
                  <a:pt x="8660193" y="138684"/>
                </a:lnTo>
                <a:lnTo>
                  <a:pt x="8660803" y="137414"/>
                </a:lnTo>
                <a:lnTo>
                  <a:pt x="8662784" y="137414"/>
                </a:lnTo>
                <a:lnTo>
                  <a:pt x="8662086" y="138684"/>
                </a:lnTo>
                <a:lnTo>
                  <a:pt x="8660803" y="138684"/>
                </a:lnTo>
                <a:lnTo>
                  <a:pt x="8660193" y="139954"/>
                </a:lnTo>
                <a:lnTo>
                  <a:pt x="8662784" y="139954"/>
                </a:lnTo>
                <a:lnTo>
                  <a:pt x="8665362" y="138684"/>
                </a:lnTo>
                <a:lnTo>
                  <a:pt x="8664664" y="137414"/>
                </a:lnTo>
                <a:lnTo>
                  <a:pt x="8664067" y="138684"/>
                </a:lnTo>
                <a:lnTo>
                  <a:pt x="8663381" y="137414"/>
                </a:lnTo>
                <a:lnTo>
                  <a:pt x="8664664" y="137414"/>
                </a:lnTo>
                <a:lnTo>
                  <a:pt x="8665362" y="137414"/>
                </a:lnTo>
                <a:lnTo>
                  <a:pt x="8666645" y="133604"/>
                </a:lnTo>
                <a:lnTo>
                  <a:pt x="8662086" y="133604"/>
                </a:lnTo>
                <a:lnTo>
                  <a:pt x="8664067" y="129794"/>
                </a:lnTo>
                <a:lnTo>
                  <a:pt x="8668537" y="129794"/>
                </a:lnTo>
                <a:lnTo>
                  <a:pt x="8669223" y="128524"/>
                </a:lnTo>
                <a:close/>
              </a:path>
              <a:path w="9144000" h="398779">
                <a:moveTo>
                  <a:pt x="8669223" y="80518"/>
                </a:moveTo>
                <a:lnTo>
                  <a:pt x="8668804" y="80429"/>
                </a:lnTo>
                <a:lnTo>
                  <a:pt x="8668537" y="80518"/>
                </a:lnTo>
                <a:lnTo>
                  <a:pt x="8669223" y="80518"/>
                </a:lnTo>
                <a:close/>
              </a:path>
              <a:path w="9144000" h="398779">
                <a:moveTo>
                  <a:pt x="8669833" y="103124"/>
                </a:moveTo>
                <a:lnTo>
                  <a:pt x="8669223" y="100584"/>
                </a:lnTo>
                <a:lnTo>
                  <a:pt x="8665959" y="100584"/>
                </a:lnTo>
                <a:lnTo>
                  <a:pt x="8665959" y="103124"/>
                </a:lnTo>
                <a:lnTo>
                  <a:pt x="8669833" y="103124"/>
                </a:lnTo>
                <a:close/>
              </a:path>
              <a:path w="9144000" h="398779">
                <a:moveTo>
                  <a:pt x="8671115" y="208534"/>
                </a:moveTo>
                <a:lnTo>
                  <a:pt x="8669833" y="207264"/>
                </a:lnTo>
                <a:lnTo>
                  <a:pt x="8667255" y="207264"/>
                </a:lnTo>
                <a:lnTo>
                  <a:pt x="8667255" y="208534"/>
                </a:lnTo>
                <a:lnTo>
                  <a:pt x="8667940" y="208534"/>
                </a:lnTo>
                <a:lnTo>
                  <a:pt x="8667940" y="209804"/>
                </a:lnTo>
                <a:lnTo>
                  <a:pt x="8669223" y="209804"/>
                </a:lnTo>
                <a:lnTo>
                  <a:pt x="8669223" y="208534"/>
                </a:lnTo>
                <a:lnTo>
                  <a:pt x="8671115" y="208534"/>
                </a:lnTo>
                <a:close/>
              </a:path>
              <a:path w="9144000" h="398779">
                <a:moveTo>
                  <a:pt x="8671801" y="199644"/>
                </a:moveTo>
                <a:lnTo>
                  <a:pt x="8669833" y="199644"/>
                </a:lnTo>
                <a:lnTo>
                  <a:pt x="8671115" y="198374"/>
                </a:lnTo>
                <a:lnTo>
                  <a:pt x="8667940" y="198374"/>
                </a:lnTo>
                <a:lnTo>
                  <a:pt x="8666645" y="199644"/>
                </a:lnTo>
                <a:lnTo>
                  <a:pt x="8665959" y="200914"/>
                </a:lnTo>
                <a:lnTo>
                  <a:pt x="8670519" y="200914"/>
                </a:lnTo>
                <a:lnTo>
                  <a:pt x="8671801" y="199644"/>
                </a:lnTo>
                <a:close/>
              </a:path>
              <a:path w="9144000" h="398779">
                <a:moveTo>
                  <a:pt x="8671801" y="179324"/>
                </a:moveTo>
                <a:lnTo>
                  <a:pt x="8670519" y="179324"/>
                </a:lnTo>
                <a:lnTo>
                  <a:pt x="8664067" y="179324"/>
                </a:lnTo>
                <a:lnTo>
                  <a:pt x="8662746" y="181927"/>
                </a:lnTo>
                <a:lnTo>
                  <a:pt x="8662086" y="183134"/>
                </a:lnTo>
                <a:lnTo>
                  <a:pt x="8664664" y="183134"/>
                </a:lnTo>
                <a:lnTo>
                  <a:pt x="8664664" y="184404"/>
                </a:lnTo>
                <a:lnTo>
                  <a:pt x="8665362" y="184404"/>
                </a:lnTo>
                <a:lnTo>
                  <a:pt x="8664664" y="185674"/>
                </a:lnTo>
                <a:lnTo>
                  <a:pt x="8666645" y="185674"/>
                </a:lnTo>
                <a:lnTo>
                  <a:pt x="8668537" y="184404"/>
                </a:lnTo>
                <a:lnTo>
                  <a:pt x="8668537" y="183134"/>
                </a:lnTo>
                <a:lnTo>
                  <a:pt x="8669833" y="181864"/>
                </a:lnTo>
                <a:lnTo>
                  <a:pt x="8671801" y="179324"/>
                </a:lnTo>
                <a:close/>
              </a:path>
              <a:path w="9144000" h="398779">
                <a:moveTo>
                  <a:pt x="8671801" y="134874"/>
                </a:moveTo>
                <a:lnTo>
                  <a:pt x="8670519" y="136144"/>
                </a:lnTo>
                <a:lnTo>
                  <a:pt x="8671801" y="136144"/>
                </a:lnTo>
                <a:lnTo>
                  <a:pt x="8671801" y="134874"/>
                </a:lnTo>
                <a:close/>
              </a:path>
              <a:path w="9144000" h="398779">
                <a:moveTo>
                  <a:pt x="8671801" y="77851"/>
                </a:moveTo>
                <a:lnTo>
                  <a:pt x="8670519" y="77089"/>
                </a:lnTo>
                <a:lnTo>
                  <a:pt x="8667940" y="76454"/>
                </a:lnTo>
                <a:lnTo>
                  <a:pt x="8665959" y="77851"/>
                </a:lnTo>
                <a:lnTo>
                  <a:pt x="8667940" y="79248"/>
                </a:lnTo>
                <a:lnTo>
                  <a:pt x="8665959" y="79883"/>
                </a:lnTo>
                <a:lnTo>
                  <a:pt x="8668804" y="80429"/>
                </a:lnTo>
                <a:lnTo>
                  <a:pt x="8670519" y="79883"/>
                </a:lnTo>
                <a:lnTo>
                  <a:pt x="8671801" y="77851"/>
                </a:lnTo>
                <a:close/>
              </a:path>
              <a:path w="9144000" h="398779">
                <a:moveTo>
                  <a:pt x="8672411" y="146304"/>
                </a:moveTo>
                <a:lnTo>
                  <a:pt x="8670519" y="145034"/>
                </a:lnTo>
                <a:lnTo>
                  <a:pt x="8668537" y="145034"/>
                </a:lnTo>
                <a:lnTo>
                  <a:pt x="8668537" y="146304"/>
                </a:lnTo>
                <a:lnTo>
                  <a:pt x="8669833" y="147574"/>
                </a:lnTo>
                <a:lnTo>
                  <a:pt x="8671115" y="147574"/>
                </a:lnTo>
                <a:lnTo>
                  <a:pt x="8672411" y="146304"/>
                </a:lnTo>
                <a:close/>
              </a:path>
              <a:path w="9144000" h="398779">
                <a:moveTo>
                  <a:pt x="8674392" y="348132"/>
                </a:moveTo>
                <a:lnTo>
                  <a:pt x="8672411" y="345376"/>
                </a:lnTo>
                <a:lnTo>
                  <a:pt x="8671115" y="343319"/>
                </a:lnTo>
                <a:lnTo>
                  <a:pt x="8669223" y="344004"/>
                </a:lnTo>
                <a:lnTo>
                  <a:pt x="8667940" y="344004"/>
                </a:lnTo>
                <a:lnTo>
                  <a:pt x="8665959" y="344690"/>
                </a:lnTo>
                <a:lnTo>
                  <a:pt x="8666645" y="345376"/>
                </a:lnTo>
                <a:lnTo>
                  <a:pt x="8667255" y="346062"/>
                </a:lnTo>
                <a:lnTo>
                  <a:pt x="8667255" y="346748"/>
                </a:lnTo>
                <a:lnTo>
                  <a:pt x="8665362" y="346748"/>
                </a:lnTo>
                <a:lnTo>
                  <a:pt x="8664067" y="347446"/>
                </a:lnTo>
                <a:lnTo>
                  <a:pt x="8660803" y="349516"/>
                </a:lnTo>
                <a:lnTo>
                  <a:pt x="8664067" y="350202"/>
                </a:lnTo>
                <a:lnTo>
                  <a:pt x="8662784" y="352259"/>
                </a:lnTo>
                <a:lnTo>
                  <a:pt x="8665959" y="352259"/>
                </a:lnTo>
                <a:lnTo>
                  <a:pt x="8669223" y="352945"/>
                </a:lnTo>
                <a:lnTo>
                  <a:pt x="8670519" y="350888"/>
                </a:lnTo>
                <a:lnTo>
                  <a:pt x="8671115" y="350202"/>
                </a:lnTo>
                <a:lnTo>
                  <a:pt x="8671115" y="348818"/>
                </a:lnTo>
                <a:lnTo>
                  <a:pt x="8674392" y="348132"/>
                </a:lnTo>
                <a:close/>
              </a:path>
              <a:path w="9144000" h="398779">
                <a:moveTo>
                  <a:pt x="8674392" y="157734"/>
                </a:moveTo>
                <a:lnTo>
                  <a:pt x="8672411" y="157734"/>
                </a:lnTo>
                <a:lnTo>
                  <a:pt x="8672411" y="159004"/>
                </a:lnTo>
                <a:lnTo>
                  <a:pt x="8669833" y="157734"/>
                </a:lnTo>
                <a:lnTo>
                  <a:pt x="8668537" y="157734"/>
                </a:lnTo>
                <a:lnTo>
                  <a:pt x="8667255" y="159004"/>
                </a:lnTo>
                <a:lnTo>
                  <a:pt x="8670519" y="159004"/>
                </a:lnTo>
                <a:lnTo>
                  <a:pt x="8669833" y="160274"/>
                </a:lnTo>
                <a:lnTo>
                  <a:pt x="8671801" y="161544"/>
                </a:lnTo>
                <a:lnTo>
                  <a:pt x="8674392" y="157734"/>
                </a:lnTo>
                <a:close/>
              </a:path>
              <a:path w="9144000" h="398779">
                <a:moveTo>
                  <a:pt x="8674989" y="69596"/>
                </a:moveTo>
                <a:lnTo>
                  <a:pt x="8673147" y="66802"/>
                </a:lnTo>
                <a:lnTo>
                  <a:pt x="8672728" y="66167"/>
                </a:lnTo>
                <a:lnTo>
                  <a:pt x="8671801" y="64770"/>
                </a:lnTo>
                <a:lnTo>
                  <a:pt x="8665959" y="66167"/>
                </a:lnTo>
                <a:lnTo>
                  <a:pt x="8666645" y="64770"/>
                </a:lnTo>
                <a:lnTo>
                  <a:pt x="8665959" y="63373"/>
                </a:lnTo>
                <a:lnTo>
                  <a:pt x="8661489" y="63373"/>
                </a:lnTo>
                <a:lnTo>
                  <a:pt x="8660803" y="65405"/>
                </a:lnTo>
                <a:lnTo>
                  <a:pt x="8659508" y="66802"/>
                </a:lnTo>
                <a:lnTo>
                  <a:pt x="8660193" y="68199"/>
                </a:lnTo>
                <a:lnTo>
                  <a:pt x="8664067" y="66802"/>
                </a:lnTo>
                <a:lnTo>
                  <a:pt x="8664664" y="68199"/>
                </a:lnTo>
                <a:lnTo>
                  <a:pt x="8664067" y="70231"/>
                </a:lnTo>
                <a:lnTo>
                  <a:pt x="8664664" y="70231"/>
                </a:lnTo>
                <a:lnTo>
                  <a:pt x="8663381" y="71628"/>
                </a:lnTo>
                <a:lnTo>
                  <a:pt x="8665959" y="72263"/>
                </a:lnTo>
                <a:lnTo>
                  <a:pt x="8667940" y="73025"/>
                </a:lnTo>
                <a:lnTo>
                  <a:pt x="8671801" y="73025"/>
                </a:lnTo>
                <a:lnTo>
                  <a:pt x="8674989" y="69596"/>
                </a:lnTo>
                <a:close/>
              </a:path>
              <a:path w="9144000" h="398779">
                <a:moveTo>
                  <a:pt x="8675586" y="203542"/>
                </a:moveTo>
                <a:lnTo>
                  <a:pt x="8674392" y="204724"/>
                </a:lnTo>
                <a:lnTo>
                  <a:pt x="8674989" y="204724"/>
                </a:lnTo>
                <a:lnTo>
                  <a:pt x="8675586" y="203542"/>
                </a:lnTo>
                <a:close/>
              </a:path>
              <a:path w="9144000" h="398779">
                <a:moveTo>
                  <a:pt x="8676970" y="109474"/>
                </a:moveTo>
                <a:lnTo>
                  <a:pt x="8673694" y="109474"/>
                </a:lnTo>
                <a:lnTo>
                  <a:pt x="8671801" y="110744"/>
                </a:lnTo>
                <a:lnTo>
                  <a:pt x="8671801" y="112014"/>
                </a:lnTo>
                <a:lnTo>
                  <a:pt x="8676284" y="112014"/>
                </a:lnTo>
                <a:lnTo>
                  <a:pt x="8676970" y="109474"/>
                </a:lnTo>
                <a:close/>
              </a:path>
              <a:path w="9144000" h="398779">
                <a:moveTo>
                  <a:pt x="8676970" y="48895"/>
                </a:moveTo>
                <a:lnTo>
                  <a:pt x="8672411" y="47498"/>
                </a:lnTo>
                <a:lnTo>
                  <a:pt x="8672411" y="52324"/>
                </a:lnTo>
                <a:lnTo>
                  <a:pt x="8676284" y="51689"/>
                </a:lnTo>
                <a:lnTo>
                  <a:pt x="8676970" y="50292"/>
                </a:lnTo>
                <a:lnTo>
                  <a:pt x="8676970" y="48895"/>
                </a:lnTo>
                <a:close/>
              </a:path>
              <a:path w="9144000" h="398779">
                <a:moveTo>
                  <a:pt x="8677567" y="141224"/>
                </a:moveTo>
                <a:lnTo>
                  <a:pt x="8676970" y="141224"/>
                </a:lnTo>
                <a:lnTo>
                  <a:pt x="8675675" y="139954"/>
                </a:lnTo>
                <a:lnTo>
                  <a:pt x="8675624" y="141668"/>
                </a:lnTo>
                <a:lnTo>
                  <a:pt x="8674392" y="142494"/>
                </a:lnTo>
                <a:lnTo>
                  <a:pt x="8673097" y="142494"/>
                </a:lnTo>
                <a:lnTo>
                  <a:pt x="8675624" y="141668"/>
                </a:lnTo>
                <a:lnTo>
                  <a:pt x="8675624" y="139928"/>
                </a:lnTo>
                <a:lnTo>
                  <a:pt x="8673694" y="138684"/>
                </a:lnTo>
                <a:lnTo>
                  <a:pt x="8671801" y="138684"/>
                </a:lnTo>
                <a:lnTo>
                  <a:pt x="8672411" y="139954"/>
                </a:lnTo>
                <a:lnTo>
                  <a:pt x="8671115" y="141224"/>
                </a:lnTo>
                <a:lnTo>
                  <a:pt x="8672411" y="142494"/>
                </a:lnTo>
                <a:lnTo>
                  <a:pt x="8669833" y="142494"/>
                </a:lnTo>
                <a:lnTo>
                  <a:pt x="8669223" y="143764"/>
                </a:lnTo>
                <a:lnTo>
                  <a:pt x="8673097" y="145034"/>
                </a:lnTo>
                <a:lnTo>
                  <a:pt x="8674989" y="142494"/>
                </a:lnTo>
                <a:lnTo>
                  <a:pt x="8677377" y="143827"/>
                </a:lnTo>
                <a:lnTo>
                  <a:pt x="8677008" y="141503"/>
                </a:lnTo>
                <a:lnTo>
                  <a:pt x="8677567" y="141224"/>
                </a:lnTo>
                <a:close/>
              </a:path>
              <a:path w="9144000" h="398779">
                <a:moveTo>
                  <a:pt x="8677567" y="85344"/>
                </a:moveTo>
                <a:lnTo>
                  <a:pt x="8673694" y="85344"/>
                </a:lnTo>
                <a:lnTo>
                  <a:pt x="8674989" y="87884"/>
                </a:lnTo>
                <a:lnTo>
                  <a:pt x="8677567" y="87884"/>
                </a:lnTo>
                <a:lnTo>
                  <a:pt x="8677567" y="85344"/>
                </a:lnTo>
                <a:close/>
              </a:path>
              <a:path w="9144000" h="398779">
                <a:moveTo>
                  <a:pt x="8678024" y="144195"/>
                </a:moveTo>
                <a:lnTo>
                  <a:pt x="8677377" y="143827"/>
                </a:lnTo>
                <a:lnTo>
                  <a:pt x="8677567" y="145034"/>
                </a:lnTo>
                <a:lnTo>
                  <a:pt x="8678024" y="144195"/>
                </a:lnTo>
                <a:close/>
              </a:path>
              <a:path w="9144000" h="398779">
                <a:moveTo>
                  <a:pt x="8678253" y="204724"/>
                </a:moveTo>
                <a:lnTo>
                  <a:pt x="8675675" y="204724"/>
                </a:lnTo>
                <a:lnTo>
                  <a:pt x="8678253" y="205994"/>
                </a:lnTo>
                <a:lnTo>
                  <a:pt x="8678253" y="204724"/>
                </a:lnTo>
                <a:close/>
              </a:path>
              <a:path w="9144000" h="398779">
                <a:moveTo>
                  <a:pt x="8678253" y="90424"/>
                </a:moveTo>
                <a:lnTo>
                  <a:pt x="8677567" y="90424"/>
                </a:lnTo>
                <a:lnTo>
                  <a:pt x="8671801" y="87884"/>
                </a:lnTo>
                <a:lnTo>
                  <a:pt x="8670519" y="91694"/>
                </a:lnTo>
                <a:lnTo>
                  <a:pt x="8671115" y="94234"/>
                </a:lnTo>
                <a:lnTo>
                  <a:pt x="8675675" y="95504"/>
                </a:lnTo>
                <a:lnTo>
                  <a:pt x="8676970" y="92964"/>
                </a:lnTo>
                <a:lnTo>
                  <a:pt x="8677351" y="93116"/>
                </a:lnTo>
                <a:lnTo>
                  <a:pt x="8677402" y="92964"/>
                </a:lnTo>
                <a:lnTo>
                  <a:pt x="8678253" y="90424"/>
                </a:lnTo>
                <a:close/>
              </a:path>
              <a:path w="9144000" h="398779">
                <a:moveTo>
                  <a:pt x="8678253" y="55118"/>
                </a:moveTo>
                <a:lnTo>
                  <a:pt x="8676970" y="55118"/>
                </a:lnTo>
                <a:lnTo>
                  <a:pt x="8673694" y="54483"/>
                </a:lnTo>
                <a:lnTo>
                  <a:pt x="8672411" y="55118"/>
                </a:lnTo>
                <a:lnTo>
                  <a:pt x="8671801" y="57150"/>
                </a:lnTo>
                <a:lnTo>
                  <a:pt x="8673097" y="58547"/>
                </a:lnTo>
                <a:lnTo>
                  <a:pt x="8676970" y="57912"/>
                </a:lnTo>
                <a:lnTo>
                  <a:pt x="8678253" y="57150"/>
                </a:lnTo>
                <a:lnTo>
                  <a:pt x="8676284" y="57150"/>
                </a:lnTo>
                <a:lnTo>
                  <a:pt x="8678253" y="55118"/>
                </a:lnTo>
                <a:close/>
              </a:path>
              <a:path w="9144000" h="398779">
                <a:moveTo>
                  <a:pt x="8678558" y="93599"/>
                </a:moveTo>
                <a:lnTo>
                  <a:pt x="8677351" y="93116"/>
                </a:lnTo>
                <a:lnTo>
                  <a:pt x="8676970" y="94234"/>
                </a:lnTo>
                <a:lnTo>
                  <a:pt x="8678558" y="93599"/>
                </a:lnTo>
                <a:close/>
              </a:path>
              <a:path w="9144000" h="398779">
                <a:moveTo>
                  <a:pt x="8678862" y="46863"/>
                </a:moveTo>
                <a:lnTo>
                  <a:pt x="8676970" y="46863"/>
                </a:lnTo>
                <a:lnTo>
                  <a:pt x="8676970" y="48895"/>
                </a:lnTo>
                <a:lnTo>
                  <a:pt x="8678862" y="46863"/>
                </a:lnTo>
                <a:close/>
              </a:path>
              <a:path w="9144000" h="398779">
                <a:moveTo>
                  <a:pt x="8679548" y="197345"/>
                </a:moveTo>
                <a:lnTo>
                  <a:pt x="8678253" y="197104"/>
                </a:lnTo>
                <a:lnTo>
                  <a:pt x="8678558" y="198374"/>
                </a:lnTo>
                <a:lnTo>
                  <a:pt x="8679548" y="198374"/>
                </a:lnTo>
                <a:lnTo>
                  <a:pt x="8679548" y="197345"/>
                </a:lnTo>
                <a:close/>
              </a:path>
              <a:path w="9144000" h="398779">
                <a:moveTo>
                  <a:pt x="8679548" y="157734"/>
                </a:moveTo>
                <a:lnTo>
                  <a:pt x="8676970" y="156464"/>
                </a:lnTo>
                <a:lnTo>
                  <a:pt x="8676284" y="157734"/>
                </a:lnTo>
                <a:lnTo>
                  <a:pt x="8679548" y="157734"/>
                </a:lnTo>
                <a:close/>
              </a:path>
              <a:path w="9144000" h="398779">
                <a:moveTo>
                  <a:pt x="8680145" y="174244"/>
                </a:moveTo>
                <a:lnTo>
                  <a:pt x="8678253" y="172974"/>
                </a:lnTo>
                <a:lnTo>
                  <a:pt x="8671115" y="172974"/>
                </a:lnTo>
                <a:lnTo>
                  <a:pt x="8670519" y="171704"/>
                </a:lnTo>
                <a:lnTo>
                  <a:pt x="8671115" y="170434"/>
                </a:lnTo>
                <a:lnTo>
                  <a:pt x="8667940" y="171704"/>
                </a:lnTo>
                <a:lnTo>
                  <a:pt x="8668537" y="171704"/>
                </a:lnTo>
                <a:lnTo>
                  <a:pt x="8667255" y="172974"/>
                </a:lnTo>
                <a:lnTo>
                  <a:pt x="8667940" y="174244"/>
                </a:lnTo>
                <a:lnTo>
                  <a:pt x="8667255" y="175514"/>
                </a:lnTo>
                <a:lnTo>
                  <a:pt x="8667255" y="176784"/>
                </a:lnTo>
                <a:lnTo>
                  <a:pt x="8670519" y="174244"/>
                </a:lnTo>
                <a:lnTo>
                  <a:pt x="8670519" y="179324"/>
                </a:lnTo>
                <a:lnTo>
                  <a:pt x="8674392" y="178054"/>
                </a:lnTo>
                <a:lnTo>
                  <a:pt x="8673694" y="174244"/>
                </a:lnTo>
                <a:lnTo>
                  <a:pt x="8678253" y="175514"/>
                </a:lnTo>
                <a:lnTo>
                  <a:pt x="8680145" y="174244"/>
                </a:lnTo>
                <a:close/>
              </a:path>
              <a:path w="9144000" h="398779">
                <a:moveTo>
                  <a:pt x="8680145" y="143764"/>
                </a:moveTo>
                <a:lnTo>
                  <a:pt x="8678253" y="143764"/>
                </a:lnTo>
                <a:lnTo>
                  <a:pt x="8678024" y="144195"/>
                </a:lnTo>
                <a:lnTo>
                  <a:pt x="8679548" y="145034"/>
                </a:lnTo>
                <a:lnTo>
                  <a:pt x="8680145" y="143764"/>
                </a:lnTo>
                <a:close/>
              </a:path>
              <a:path w="9144000" h="398779">
                <a:moveTo>
                  <a:pt x="8680145" y="92964"/>
                </a:moveTo>
                <a:lnTo>
                  <a:pt x="8678558" y="93599"/>
                </a:lnTo>
                <a:lnTo>
                  <a:pt x="8680145" y="94234"/>
                </a:lnTo>
                <a:lnTo>
                  <a:pt x="8680145" y="92964"/>
                </a:lnTo>
                <a:close/>
              </a:path>
              <a:path w="9144000" h="398779">
                <a:moveTo>
                  <a:pt x="8680831" y="46228"/>
                </a:moveTo>
                <a:lnTo>
                  <a:pt x="8680590" y="45466"/>
                </a:lnTo>
                <a:lnTo>
                  <a:pt x="8680145" y="44069"/>
                </a:lnTo>
                <a:lnTo>
                  <a:pt x="8679548" y="44069"/>
                </a:lnTo>
                <a:lnTo>
                  <a:pt x="8678862" y="43434"/>
                </a:lnTo>
                <a:lnTo>
                  <a:pt x="8676970" y="42672"/>
                </a:lnTo>
                <a:lnTo>
                  <a:pt x="8676970" y="44069"/>
                </a:lnTo>
                <a:lnTo>
                  <a:pt x="8674989" y="44069"/>
                </a:lnTo>
                <a:lnTo>
                  <a:pt x="8674989" y="44831"/>
                </a:lnTo>
                <a:lnTo>
                  <a:pt x="8674392" y="45466"/>
                </a:lnTo>
                <a:lnTo>
                  <a:pt x="8674392" y="46228"/>
                </a:lnTo>
                <a:lnTo>
                  <a:pt x="8676970" y="45466"/>
                </a:lnTo>
                <a:lnTo>
                  <a:pt x="8676970" y="46863"/>
                </a:lnTo>
                <a:lnTo>
                  <a:pt x="8680831" y="46228"/>
                </a:lnTo>
                <a:close/>
              </a:path>
              <a:path w="9144000" h="398779">
                <a:moveTo>
                  <a:pt x="8682126" y="200914"/>
                </a:moveTo>
                <a:lnTo>
                  <a:pt x="8678862" y="200914"/>
                </a:lnTo>
                <a:lnTo>
                  <a:pt x="8678862" y="199644"/>
                </a:lnTo>
                <a:lnTo>
                  <a:pt x="8678558" y="198374"/>
                </a:lnTo>
                <a:lnTo>
                  <a:pt x="8678253" y="198374"/>
                </a:lnTo>
                <a:lnTo>
                  <a:pt x="8677567" y="197104"/>
                </a:lnTo>
                <a:lnTo>
                  <a:pt x="8678253" y="197104"/>
                </a:lnTo>
                <a:lnTo>
                  <a:pt x="8678253" y="195834"/>
                </a:lnTo>
                <a:lnTo>
                  <a:pt x="8674989" y="195834"/>
                </a:lnTo>
                <a:lnTo>
                  <a:pt x="8674392" y="194564"/>
                </a:lnTo>
                <a:lnTo>
                  <a:pt x="8673097" y="195834"/>
                </a:lnTo>
                <a:lnTo>
                  <a:pt x="8673694" y="197104"/>
                </a:lnTo>
                <a:lnTo>
                  <a:pt x="8673097" y="198374"/>
                </a:lnTo>
                <a:lnTo>
                  <a:pt x="8676284" y="202184"/>
                </a:lnTo>
                <a:lnTo>
                  <a:pt x="8675586" y="203542"/>
                </a:lnTo>
                <a:lnTo>
                  <a:pt x="8678253" y="200914"/>
                </a:lnTo>
                <a:lnTo>
                  <a:pt x="8680831" y="202184"/>
                </a:lnTo>
                <a:lnTo>
                  <a:pt x="8681441" y="203454"/>
                </a:lnTo>
                <a:lnTo>
                  <a:pt x="8682126" y="200914"/>
                </a:lnTo>
                <a:close/>
              </a:path>
              <a:path w="9144000" h="398779">
                <a:moveTo>
                  <a:pt x="8682723" y="183781"/>
                </a:moveTo>
                <a:lnTo>
                  <a:pt x="8680831" y="184404"/>
                </a:lnTo>
                <a:lnTo>
                  <a:pt x="8682723" y="184404"/>
                </a:lnTo>
                <a:lnTo>
                  <a:pt x="8682723" y="183781"/>
                </a:lnTo>
                <a:close/>
              </a:path>
              <a:path w="9144000" h="398779">
                <a:moveTo>
                  <a:pt x="8683422" y="122174"/>
                </a:moveTo>
                <a:lnTo>
                  <a:pt x="8681441" y="120904"/>
                </a:lnTo>
                <a:lnTo>
                  <a:pt x="8676284" y="120904"/>
                </a:lnTo>
                <a:lnTo>
                  <a:pt x="8676970" y="119634"/>
                </a:lnTo>
                <a:lnTo>
                  <a:pt x="8677567" y="118364"/>
                </a:lnTo>
                <a:lnTo>
                  <a:pt x="8677567" y="117094"/>
                </a:lnTo>
                <a:lnTo>
                  <a:pt x="8676284" y="117094"/>
                </a:lnTo>
                <a:lnTo>
                  <a:pt x="8676970" y="115824"/>
                </a:lnTo>
                <a:lnTo>
                  <a:pt x="8668537" y="115824"/>
                </a:lnTo>
                <a:lnTo>
                  <a:pt x="8667940" y="113284"/>
                </a:lnTo>
                <a:lnTo>
                  <a:pt x="8665019" y="112014"/>
                </a:lnTo>
                <a:lnTo>
                  <a:pt x="8665959" y="112014"/>
                </a:lnTo>
                <a:lnTo>
                  <a:pt x="8664664" y="110744"/>
                </a:lnTo>
                <a:lnTo>
                  <a:pt x="8664664" y="109474"/>
                </a:lnTo>
                <a:lnTo>
                  <a:pt x="8662784" y="109474"/>
                </a:lnTo>
                <a:lnTo>
                  <a:pt x="8663381" y="110744"/>
                </a:lnTo>
                <a:lnTo>
                  <a:pt x="8662987" y="111137"/>
                </a:lnTo>
                <a:lnTo>
                  <a:pt x="8662086" y="110744"/>
                </a:lnTo>
                <a:lnTo>
                  <a:pt x="8657615" y="113284"/>
                </a:lnTo>
                <a:lnTo>
                  <a:pt x="8656625" y="115824"/>
                </a:lnTo>
                <a:lnTo>
                  <a:pt x="8655634" y="115824"/>
                </a:lnTo>
                <a:lnTo>
                  <a:pt x="8655634" y="117094"/>
                </a:lnTo>
                <a:lnTo>
                  <a:pt x="8656129" y="117094"/>
                </a:lnTo>
                <a:lnTo>
                  <a:pt x="8655634" y="118364"/>
                </a:lnTo>
                <a:lnTo>
                  <a:pt x="8667255" y="118364"/>
                </a:lnTo>
                <a:lnTo>
                  <a:pt x="8668537" y="123444"/>
                </a:lnTo>
                <a:lnTo>
                  <a:pt x="8665362" y="123444"/>
                </a:lnTo>
                <a:lnTo>
                  <a:pt x="8665959" y="124714"/>
                </a:lnTo>
                <a:lnTo>
                  <a:pt x="8665362" y="124714"/>
                </a:lnTo>
                <a:lnTo>
                  <a:pt x="8669223" y="125984"/>
                </a:lnTo>
                <a:lnTo>
                  <a:pt x="8671801" y="124714"/>
                </a:lnTo>
                <a:lnTo>
                  <a:pt x="8673694" y="123444"/>
                </a:lnTo>
                <a:lnTo>
                  <a:pt x="8674392" y="124714"/>
                </a:lnTo>
                <a:lnTo>
                  <a:pt x="8675675" y="124714"/>
                </a:lnTo>
                <a:lnTo>
                  <a:pt x="8675675" y="125984"/>
                </a:lnTo>
                <a:lnTo>
                  <a:pt x="8674989" y="127254"/>
                </a:lnTo>
                <a:lnTo>
                  <a:pt x="8671115" y="128524"/>
                </a:lnTo>
                <a:lnTo>
                  <a:pt x="8673694" y="129794"/>
                </a:lnTo>
                <a:lnTo>
                  <a:pt x="8677567" y="128524"/>
                </a:lnTo>
                <a:lnTo>
                  <a:pt x="8682723" y="124714"/>
                </a:lnTo>
                <a:lnTo>
                  <a:pt x="8683422" y="122174"/>
                </a:lnTo>
                <a:close/>
              </a:path>
              <a:path w="9144000" h="398779">
                <a:moveTo>
                  <a:pt x="8683523" y="183527"/>
                </a:moveTo>
                <a:lnTo>
                  <a:pt x="8682723" y="183134"/>
                </a:lnTo>
                <a:lnTo>
                  <a:pt x="8682723" y="183781"/>
                </a:lnTo>
                <a:lnTo>
                  <a:pt x="8683523" y="183527"/>
                </a:lnTo>
                <a:close/>
              </a:path>
              <a:path w="9144000" h="398779">
                <a:moveTo>
                  <a:pt x="8684019" y="204724"/>
                </a:moveTo>
                <a:lnTo>
                  <a:pt x="8681441" y="203454"/>
                </a:lnTo>
                <a:lnTo>
                  <a:pt x="8678862" y="203454"/>
                </a:lnTo>
                <a:lnTo>
                  <a:pt x="8680145" y="204724"/>
                </a:lnTo>
                <a:lnTo>
                  <a:pt x="8679548" y="205994"/>
                </a:lnTo>
                <a:lnTo>
                  <a:pt x="8682126" y="204724"/>
                </a:lnTo>
                <a:lnTo>
                  <a:pt x="8684019" y="204724"/>
                </a:lnTo>
                <a:close/>
              </a:path>
              <a:path w="9144000" h="398779">
                <a:moveTo>
                  <a:pt x="8684019" y="79883"/>
                </a:moveTo>
                <a:lnTo>
                  <a:pt x="8683422" y="79248"/>
                </a:lnTo>
                <a:lnTo>
                  <a:pt x="8683422" y="78486"/>
                </a:lnTo>
                <a:lnTo>
                  <a:pt x="8682126" y="78486"/>
                </a:lnTo>
                <a:lnTo>
                  <a:pt x="8680831" y="77851"/>
                </a:lnTo>
                <a:lnTo>
                  <a:pt x="8678862" y="77851"/>
                </a:lnTo>
                <a:lnTo>
                  <a:pt x="8677567" y="79883"/>
                </a:lnTo>
                <a:lnTo>
                  <a:pt x="8678862" y="79883"/>
                </a:lnTo>
                <a:lnTo>
                  <a:pt x="8678862" y="80518"/>
                </a:lnTo>
                <a:lnTo>
                  <a:pt x="8680831" y="80518"/>
                </a:lnTo>
                <a:lnTo>
                  <a:pt x="8681441" y="81280"/>
                </a:lnTo>
                <a:lnTo>
                  <a:pt x="8682126" y="81280"/>
                </a:lnTo>
                <a:lnTo>
                  <a:pt x="8682203" y="80429"/>
                </a:lnTo>
                <a:lnTo>
                  <a:pt x="8682723" y="79883"/>
                </a:lnTo>
                <a:lnTo>
                  <a:pt x="8684019" y="79883"/>
                </a:lnTo>
                <a:close/>
              </a:path>
              <a:path w="9144000" h="398779">
                <a:moveTo>
                  <a:pt x="8684704" y="165354"/>
                </a:moveTo>
                <a:lnTo>
                  <a:pt x="8683422" y="164084"/>
                </a:lnTo>
                <a:lnTo>
                  <a:pt x="8682126" y="164084"/>
                </a:lnTo>
                <a:lnTo>
                  <a:pt x="8681441" y="165354"/>
                </a:lnTo>
                <a:lnTo>
                  <a:pt x="8679548" y="166624"/>
                </a:lnTo>
                <a:lnTo>
                  <a:pt x="8682126" y="167894"/>
                </a:lnTo>
                <a:lnTo>
                  <a:pt x="8682126" y="166624"/>
                </a:lnTo>
                <a:lnTo>
                  <a:pt x="8684704" y="165354"/>
                </a:lnTo>
                <a:close/>
              </a:path>
              <a:path w="9144000" h="398779">
                <a:moveTo>
                  <a:pt x="8684704" y="153924"/>
                </a:moveTo>
                <a:lnTo>
                  <a:pt x="8683422" y="152654"/>
                </a:lnTo>
                <a:lnTo>
                  <a:pt x="8682126" y="152654"/>
                </a:lnTo>
                <a:lnTo>
                  <a:pt x="8680831" y="151384"/>
                </a:lnTo>
                <a:lnTo>
                  <a:pt x="8680145" y="150114"/>
                </a:lnTo>
                <a:lnTo>
                  <a:pt x="8684019" y="150114"/>
                </a:lnTo>
                <a:lnTo>
                  <a:pt x="8682126" y="148844"/>
                </a:lnTo>
                <a:lnTo>
                  <a:pt x="8677567" y="151384"/>
                </a:lnTo>
                <a:lnTo>
                  <a:pt x="8671115" y="150114"/>
                </a:lnTo>
                <a:lnTo>
                  <a:pt x="8669223" y="153924"/>
                </a:lnTo>
                <a:lnTo>
                  <a:pt x="8667255" y="156464"/>
                </a:lnTo>
                <a:lnTo>
                  <a:pt x="8669223" y="156464"/>
                </a:lnTo>
                <a:lnTo>
                  <a:pt x="8671801" y="157734"/>
                </a:lnTo>
                <a:lnTo>
                  <a:pt x="8672411" y="157734"/>
                </a:lnTo>
                <a:lnTo>
                  <a:pt x="8673694" y="156464"/>
                </a:lnTo>
                <a:lnTo>
                  <a:pt x="8676970" y="156464"/>
                </a:lnTo>
                <a:lnTo>
                  <a:pt x="8679548" y="156464"/>
                </a:lnTo>
                <a:lnTo>
                  <a:pt x="8679548" y="157734"/>
                </a:lnTo>
                <a:lnTo>
                  <a:pt x="8680145" y="157734"/>
                </a:lnTo>
                <a:lnTo>
                  <a:pt x="8680831" y="156464"/>
                </a:lnTo>
                <a:lnTo>
                  <a:pt x="8683422" y="156464"/>
                </a:lnTo>
                <a:lnTo>
                  <a:pt x="8684704" y="153924"/>
                </a:lnTo>
                <a:close/>
              </a:path>
              <a:path w="9144000" h="398779">
                <a:moveTo>
                  <a:pt x="8685314" y="198374"/>
                </a:moveTo>
                <a:lnTo>
                  <a:pt x="8684362" y="197104"/>
                </a:lnTo>
                <a:lnTo>
                  <a:pt x="8683422" y="195834"/>
                </a:lnTo>
                <a:lnTo>
                  <a:pt x="8682126" y="197104"/>
                </a:lnTo>
                <a:lnTo>
                  <a:pt x="8681441" y="195834"/>
                </a:lnTo>
                <a:lnTo>
                  <a:pt x="8679548" y="195834"/>
                </a:lnTo>
                <a:lnTo>
                  <a:pt x="8679548" y="197345"/>
                </a:lnTo>
                <a:lnTo>
                  <a:pt x="8685314" y="198374"/>
                </a:lnTo>
                <a:close/>
              </a:path>
              <a:path w="9144000" h="398779">
                <a:moveTo>
                  <a:pt x="8686000" y="39243"/>
                </a:moveTo>
                <a:lnTo>
                  <a:pt x="8683828" y="37973"/>
                </a:lnTo>
                <a:lnTo>
                  <a:pt x="8681441" y="36576"/>
                </a:lnTo>
                <a:lnTo>
                  <a:pt x="8680831" y="35814"/>
                </a:lnTo>
                <a:lnTo>
                  <a:pt x="8675675" y="33782"/>
                </a:lnTo>
                <a:lnTo>
                  <a:pt x="8676970" y="33147"/>
                </a:lnTo>
                <a:lnTo>
                  <a:pt x="8676284" y="31750"/>
                </a:lnTo>
                <a:lnTo>
                  <a:pt x="8675675" y="30353"/>
                </a:lnTo>
                <a:lnTo>
                  <a:pt x="8672411" y="29718"/>
                </a:lnTo>
                <a:lnTo>
                  <a:pt x="8669223" y="30353"/>
                </a:lnTo>
                <a:lnTo>
                  <a:pt x="8669833" y="32385"/>
                </a:lnTo>
                <a:lnTo>
                  <a:pt x="8662086" y="35179"/>
                </a:lnTo>
                <a:lnTo>
                  <a:pt x="8664664" y="37973"/>
                </a:lnTo>
                <a:lnTo>
                  <a:pt x="8660193" y="42037"/>
                </a:lnTo>
                <a:lnTo>
                  <a:pt x="8661489" y="42672"/>
                </a:lnTo>
                <a:lnTo>
                  <a:pt x="8664664" y="42672"/>
                </a:lnTo>
                <a:lnTo>
                  <a:pt x="8665362" y="42037"/>
                </a:lnTo>
                <a:lnTo>
                  <a:pt x="8665959" y="41402"/>
                </a:lnTo>
                <a:lnTo>
                  <a:pt x="8667255" y="41402"/>
                </a:lnTo>
                <a:lnTo>
                  <a:pt x="8667255" y="40640"/>
                </a:lnTo>
                <a:lnTo>
                  <a:pt x="8667940" y="41402"/>
                </a:lnTo>
                <a:lnTo>
                  <a:pt x="8667940" y="40640"/>
                </a:lnTo>
                <a:lnTo>
                  <a:pt x="8668537" y="40640"/>
                </a:lnTo>
                <a:lnTo>
                  <a:pt x="8673694" y="37973"/>
                </a:lnTo>
                <a:lnTo>
                  <a:pt x="8680145" y="40005"/>
                </a:lnTo>
                <a:lnTo>
                  <a:pt x="8686000" y="39243"/>
                </a:lnTo>
                <a:close/>
              </a:path>
              <a:path w="9144000" h="398779">
                <a:moveTo>
                  <a:pt x="8686597" y="227584"/>
                </a:moveTo>
                <a:lnTo>
                  <a:pt x="8684704" y="227584"/>
                </a:lnTo>
                <a:lnTo>
                  <a:pt x="8684019" y="228854"/>
                </a:lnTo>
                <a:lnTo>
                  <a:pt x="8686597" y="228854"/>
                </a:lnTo>
                <a:lnTo>
                  <a:pt x="8686597" y="227584"/>
                </a:lnTo>
                <a:close/>
              </a:path>
              <a:path w="9144000" h="398779">
                <a:moveTo>
                  <a:pt x="8686597" y="207264"/>
                </a:moveTo>
                <a:lnTo>
                  <a:pt x="8683422" y="207264"/>
                </a:lnTo>
                <a:lnTo>
                  <a:pt x="8683422" y="208534"/>
                </a:lnTo>
                <a:lnTo>
                  <a:pt x="8681441" y="211074"/>
                </a:lnTo>
                <a:lnTo>
                  <a:pt x="8683422" y="211074"/>
                </a:lnTo>
                <a:lnTo>
                  <a:pt x="8682723" y="209804"/>
                </a:lnTo>
                <a:lnTo>
                  <a:pt x="8686597" y="207264"/>
                </a:lnTo>
                <a:close/>
              </a:path>
              <a:path w="9144000" h="398779">
                <a:moveTo>
                  <a:pt x="8686597" y="129578"/>
                </a:moveTo>
                <a:lnTo>
                  <a:pt x="8683422" y="128524"/>
                </a:lnTo>
                <a:lnTo>
                  <a:pt x="8683917" y="129578"/>
                </a:lnTo>
                <a:lnTo>
                  <a:pt x="8684019" y="131064"/>
                </a:lnTo>
                <a:lnTo>
                  <a:pt x="8686597" y="131064"/>
                </a:lnTo>
                <a:lnTo>
                  <a:pt x="8686597" y="129578"/>
                </a:lnTo>
                <a:close/>
              </a:path>
              <a:path w="9144000" h="398779">
                <a:moveTo>
                  <a:pt x="8686597" y="105664"/>
                </a:moveTo>
                <a:lnTo>
                  <a:pt x="8682723" y="103124"/>
                </a:lnTo>
                <a:lnTo>
                  <a:pt x="8681441" y="105664"/>
                </a:lnTo>
                <a:lnTo>
                  <a:pt x="8682723" y="105664"/>
                </a:lnTo>
                <a:lnTo>
                  <a:pt x="8683422" y="106934"/>
                </a:lnTo>
                <a:lnTo>
                  <a:pt x="8686597" y="106934"/>
                </a:lnTo>
                <a:lnTo>
                  <a:pt x="8686597" y="105664"/>
                </a:lnTo>
                <a:close/>
              </a:path>
              <a:path w="9144000" h="398779">
                <a:moveTo>
                  <a:pt x="8687283" y="396290"/>
                </a:moveTo>
                <a:lnTo>
                  <a:pt x="8682723" y="390791"/>
                </a:lnTo>
                <a:lnTo>
                  <a:pt x="8676970" y="392849"/>
                </a:lnTo>
                <a:lnTo>
                  <a:pt x="8679548" y="392849"/>
                </a:lnTo>
                <a:lnTo>
                  <a:pt x="8682126" y="398360"/>
                </a:lnTo>
                <a:lnTo>
                  <a:pt x="8687283" y="396290"/>
                </a:lnTo>
                <a:close/>
              </a:path>
              <a:path w="9144000" h="398779">
                <a:moveTo>
                  <a:pt x="8687283" y="128257"/>
                </a:moveTo>
                <a:lnTo>
                  <a:pt x="8686597" y="128524"/>
                </a:lnTo>
                <a:lnTo>
                  <a:pt x="8686597" y="129578"/>
                </a:lnTo>
                <a:lnTo>
                  <a:pt x="8687283" y="129794"/>
                </a:lnTo>
                <a:lnTo>
                  <a:pt x="8687283" y="128257"/>
                </a:lnTo>
                <a:close/>
              </a:path>
              <a:path w="9144000" h="398779">
                <a:moveTo>
                  <a:pt x="8688578" y="94234"/>
                </a:moveTo>
                <a:lnTo>
                  <a:pt x="8687892" y="92964"/>
                </a:lnTo>
                <a:lnTo>
                  <a:pt x="8684019" y="92964"/>
                </a:lnTo>
                <a:lnTo>
                  <a:pt x="8684704" y="95504"/>
                </a:lnTo>
                <a:lnTo>
                  <a:pt x="8686597" y="94234"/>
                </a:lnTo>
                <a:lnTo>
                  <a:pt x="8688578" y="94234"/>
                </a:lnTo>
                <a:close/>
              </a:path>
              <a:path w="9144000" h="398779">
                <a:moveTo>
                  <a:pt x="8689175" y="174244"/>
                </a:moveTo>
                <a:lnTo>
                  <a:pt x="8686597" y="175514"/>
                </a:lnTo>
                <a:lnTo>
                  <a:pt x="8687283" y="175514"/>
                </a:lnTo>
                <a:lnTo>
                  <a:pt x="8686000" y="178054"/>
                </a:lnTo>
                <a:lnTo>
                  <a:pt x="8687892" y="176784"/>
                </a:lnTo>
                <a:lnTo>
                  <a:pt x="8687283" y="176784"/>
                </a:lnTo>
                <a:lnTo>
                  <a:pt x="8689175" y="174244"/>
                </a:lnTo>
                <a:close/>
              </a:path>
              <a:path w="9144000" h="398779">
                <a:moveTo>
                  <a:pt x="8689670" y="398614"/>
                </a:moveTo>
                <a:lnTo>
                  <a:pt x="8687892" y="397662"/>
                </a:lnTo>
                <a:lnTo>
                  <a:pt x="8687613" y="398614"/>
                </a:lnTo>
                <a:lnTo>
                  <a:pt x="8689670" y="398614"/>
                </a:lnTo>
                <a:close/>
              </a:path>
              <a:path w="9144000" h="398779">
                <a:moveTo>
                  <a:pt x="8690470" y="205994"/>
                </a:moveTo>
                <a:lnTo>
                  <a:pt x="8687892" y="205994"/>
                </a:lnTo>
                <a:lnTo>
                  <a:pt x="8686597" y="207264"/>
                </a:lnTo>
                <a:lnTo>
                  <a:pt x="8689175" y="207264"/>
                </a:lnTo>
                <a:lnTo>
                  <a:pt x="8690470" y="205994"/>
                </a:lnTo>
                <a:close/>
              </a:path>
              <a:path w="9144000" h="398779">
                <a:moveTo>
                  <a:pt x="8690470" y="134874"/>
                </a:moveTo>
                <a:lnTo>
                  <a:pt x="8689861" y="132334"/>
                </a:lnTo>
                <a:lnTo>
                  <a:pt x="8689175" y="131064"/>
                </a:lnTo>
                <a:lnTo>
                  <a:pt x="8686000" y="132334"/>
                </a:lnTo>
                <a:lnTo>
                  <a:pt x="8685314" y="132334"/>
                </a:lnTo>
                <a:lnTo>
                  <a:pt x="8685314" y="133604"/>
                </a:lnTo>
                <a:lnTo>
                  <a:pt x="8686000" y="133604"/>
                </a:lnTo>
                <a:lnTo>
                  <a:pt x="8688578" y="134874"/>
                </a:lnTo>
                <a:lnTo>
                  <a:pt x="8690470" y="134874"/>
                </a:lnTo>
                <a:close/>
              </a:path>
              <a:path w="9144000" h="398779">
                <a:moveTo>
                  <a:pt x="8691029" y="52959"/>
                </a:moveTo>
                <a:lnTo>
                  <a:pt x="8689861" y="50292"/>
                </a:lnTo>
                <a:lnTo>
                  <a:pt x="8684019" y="55118"/>
                </a:lnTo>
                <a:lnTo>
                  <a:pt x="8679548" y="61341"/>
                </a:lnTo>
                <a:lnTo>
                  <a:pt x="8683422" y="64770"/>
                </a:lnTo>
                <a:lnTo>
                  <a:pt x="8683422" y="65405"/>
                </a:lnTo>
                <a:lnTo>
                  <a:pt x="8682126" y="66167"/>
                </a:lnTo>
                <a:lnTo>
                  <a:pt x="8681441" y="66802"/>
                </a:lnTo>
                <a:lnTo>
                  <a:pt x="8682723" y="67437"/>
                </a:lnTo>
                <a:lnTo>
                  <a:pt x="8683422" y="68199"/>
                </a:lnTo>
                <a:lnTo>
                  <a:pt x="8686000" y="67437"/>
                </a:lnTo>
                <a:lnTo>
                  <a:pt x="8686597" y="66167"/>
                </a:lnTo>
                <a:lnTo>
                  <a:pt x="8686000" y="65405"/>
                </a:lnTo>
                <a:lnTo>
                  <a:pt x="8684019" y="64770"/>
                </a:lnTo>
                <a:lnTo>
                  <a:pt x="8685314" y="62738"/>
                </a:lnTo>
                <a:lnTo>
                  <a:pt x="8689175" y="64008"/>
                </a:lnTo>
                <a:lnTo>
                  <a:pt x="8689607" y="62738"/>
                </a:lnTo>
                <a:lnTo>
                  <a:pt x="8689861" y="61976"/>
                </a:lnTo>
                <a:lnTo>
                  <a:pt x="8686863" y="59690"/>
                </a:lnTo>
                <a:lnTo>
                  <a:pt x="8688641" y="56388"/>
                </a:lnTo>
                <a:lnTo>
                  <a:pt x="8691029" y="52959"/>
                </a:lnTo>
                <a:close/>
              </a:path>
              <a:path w="9144000" h="398779">
                <a:moveTo>
                  <a:pt x="8691753" y="75692"/>
                </a:moveTo>
                <a:lnTo>
                  <a:pt x="8691156" y="75057"/>
                </a:lnTo>
                <a:lnTo>
                  <a:pt x="8687283" y="75692"/>
                </a:lnTo>
                <a:lnTo>
                  <a:pt x="8690470" y="75057"/>
                </a:lnTo>
                <a:lnTo>
                  <a:pt x="8689175" y="73660"/>
                </a:lnTo>
                <a:lnTo>
                  <a:pt x="8687892" y="75057"/>
                </a:lnTo>
                <a:lnTo>
                  <a:pt x="8686000" y="74422"/>
                </a:lnTo>
                <a:lnTo>
                  <a:pt x="8684704" y="75692"/>
                </a:lnTo>
                <a:lnTo>
                  <a:pt x="8684704" y="77851"/>
                </a:lnTo>
                <a:lnTo>
                  <a:pt x="8689861" y="77851"/>
                </a:lnTo>
                <a:lnTo>
                  <a:pt x="8689861" y="78486"/>
                </a:lnTo>
                <a:lnTo>
                  <a:pt x="8691156" y="77851"/>
                </a:lnTo>
                <a:lnTo>
                  <a:pt x="8691753" y="75692"/>
                </a:lnTo>
                <a:close/>
              </a:path>
              <a:path w="9144000" h="398779">
                <a:moveTo>
                  <a:pt x="8692845" y="182714"/>
                </a:moveTo>
                <a:lnTo>
                  <a:pt x="8691753" y="183134"/>
                </a:lnTo>
                <a:lnTo>
                  <a:pt x="8692451" y="184404"/>
                </a:lnTo>
                <a:lnTo>
                  <a:pt x="8692845" y="182714"/>
                </a:lnTo>
                <a:close/>
              </a:path>
              <a:path w="9144000" h="398779">
                <a:moveTo>
                  <a:pt x="8692934" y="31673"/>
                </a:moveTo>
                <a:lnTo>
                  <a:pt x="8691575" y="30556"/>
                </a:lnTo>
                <a:lnTo>
                  <a:pt x="8688832" y="27749"/>
                </a:lnTo>
                <a:lnTo>
                  <a:pt x="8687473" y="27749"/>
                </a:lnTo>
                <a:lnTo>
                  <a:pt x="8688832" y="28867"/>
                </a:lnTo>
                <a:lnTo>
                  <a:pt x="8687473" y="28867"/>
                </a:lnTo>
                <a:lnTo>
                  <a:pt x="8686101" y="29425"/>
                </a:lnTo>
                <a:lnTo>
                  <a:pt x="8688832" y="31115"/>
                </a:lnTo>
                <a:lnTo>
                  <a:pt x="8690889" y="31115"/>
                </a:lnTo>
                <a:lnTo>
                  <a:pt x="8692934" y="31673"/>
                </a:lnTo>
                <a:close/>
              </a:path>
              <a:path w="9144000" h="398779">
                <a:moveTo>
                  <a:pt x="8693048" y="398360"/>
                </a:moveTo>
                <a:lnTo>
                  <a:pt x="8691156" y="397662"/>
                </a:lnTo>
                <a:lnTo>
                  <a:pt x="8690686" y="398614"/>
                </a:lnTo>
                <a:lnTo>
                  <a:pt x="8692693" y="398614"/>
                </a:lnTo>
                <a:lnTo>
                  <a:pt x="8693048" y="398360"/>
                </a:lnTo>
                <a:close/>
              </a:path>
              <a:path w="9144000" h="398779">
                <a:moveTo>
                  <a:pt x="8693048" y="193294"/>
                </a:moveTo>
                <a:lnTo>
                  <a:pt x="8689175" y="194564"/>
                </a:lnTo>
                <a:lnTo>
                  <a:pt x="8691753" y="194564"/>
                </a:lnTo>
                <a:lnTo>
                  <a:pt x="8693048" y="193294"/>
                </a:lnTo>
                <a:close/>
              </a:path>
              <a:path w="9144000" h="398779">
                <a:moveTo>
                  <a:pt x="8693048" y="125984"/>
                </a:moveTo>
                <a:lnTo>
                  <a:pt x="8687283" y="124714"/>
                </a:lnTo>
                <a:lnTo>
                  <a:pt x="8687283" y="128257"/>
                </a:lnTo>
                <a:lnTo>
                  <a:pt x="8693048" y="125984"/>
                </a:lnTo>
                <a:close/>
              </a:path>
              <a:path w="9144000" h="398779">
                <a:moveTo>
                  <a:pt x="8693861" y="182321"/>
                </a:moveTo>
                <a:lnTo>
                  <a:pt x="8693048" y="181864"/>
                </a:lnTo>
                <a:lnTo>
                  <a:pt x="8692845" y="182714"/>
                </a:lnTo>
                <a:lnTo>
                  <a:pt x="8693861" y="182321"/>
                </a:lnTo>
                <a:close/>
              </a:path>
              <a:path w="9144000" h="398779">
                <a:moveTo>
                  <a:pt x="8694344" y="207264"/>
                </a:moveTo>
                <a:lnTo>
                  <a:pt x="8693048" y="204724"/>
                </a:lnTo>
                <a:lnTo>
                  <a:pt x="8691753" y="204724"/>
                </a:lnTo>
                <a:lnTo>
                  <a:pt x="8691753" y="205994"/>
                </a:lnTo>
                <a:lnTo>
                  <a:pt x="8689861" y="208534"/>
                </a:lnTo>
                <a:lnTo>
                  <a:pt x="8691753" y="209804"/>
                </a:lnTo>
                <a:lnTo>
                  <a:pt x="8692451" y="207264"/>
                </a:lnTo>
                <a:lnTo>
                  <a:pt x="8694344" y="207264"/>
                </a:lnTo>
                <a:close/>
              </a:path>
              <a:path w="9144000" h="398779">
                <a:moveTo>
                  <a:pt x="8695030" y="268224"/>
                </a:moveTo>
                <a:lnTo>
                  <a:pt x="8689175" y="263144"/>
                </a:lnTo>
                <a:lnTo>
                  <a:pt x="8686000" y="263144"/>
                </a:lnTo>
                <a:lnTo>
                  <a:pt x="8686597" y="268224"/>
                </a:lnTo>
                <a:lnTo>
                  <a:pt x="8689861" y="269494"/>
                </a:lnTo>
                <a:lnTo>
                  <a:pt x="8695030" y="268224"/>
                </a:lnTo>
                <a:close/>
              </a:path>
              <a:path w="9144000" h="398779">
                <a:moveTo>
                  <a:pt x="8695030" y="249174"/>
                </a:moveTo>
                <a:lnTo>
                  <a:pt x="8693734" y="246634"/>
                </a:lnTo>
                <a:lnTo>
                  <a:pt x="8691753" y="245364"/>
                </a:lnTo>
                <a:lnTo>
                  <a:pt x="8689861" y="244094"/>
                </a:lnTo>
                <a:lnTo>
                  <a:pt x="8687283" y="245364"/>
                </a:lnTo>
                <a:lnTo>
                  <a:pt x="8688578" y="249694"/>
                </a:lnTo>
                <a:lnTo>
                  <a:pt x="8688578" y="250444"/>
                </a:lnTo>
                <a:lnTo>
                  <a:pt x="8688794" y="250444"/>
                </a:lnTo>
                <a:lnTo>
                  <a:pt x="8689175" y="251714"/>
                </a:lnTo>
                <a:lnTo>
                  <a:pt x="8690280" y="251244"/>
                </a:lnTo>
                <a:lnTo>
                  <a:pt x="8689861" y="252984"/>
                </a:lnTo>
                <a:lnTo>
                  <a:pt x="8691156" y="252984"/>
                </a:lnTo>
                <a:lnTo>
                  <a:pt x="8691156" y="251714"/>
                </a:lnTo>
                <a:lnTo>
                  <a:pt x="8692451" y="252984"/>
                </a:lnTo>
                <a:lnTo>
                  <a:pt x="8692451" y="251714"/>
                </a:lnTo>
                <a:lnTo>
                  <a:pt x="8692451" y="250444"/>
                </a:lnTo>
                <a:lnTo>
                  <a:pt x="8692109" y="250444"/>
                </a:lnTo>
                <a:lnTo>
                  <a:pt x="8695030" y="249174"/>
                </a:lnTo>
                <a:close/>
              </a:path>
              <a:path w="9144000" h="398779">
                <a:moveTo>
                  <a:pt x="8695030" y="122174"/>
                </a:moveTo>
                <a:lnTo>
                  <a:pt x="8691753" y="122174"/>
                </a:lnTo>
                <a:lnTo>
                  <a:pt x="8691753" y="123444"/>
                </a:lnTo>
                <a:lnTo>
                  <a:pt x="8691156" y="124714"/>
                </a:lnTo>
                <a:lnTo>
                  <a:pt x="8693048" y="124714"/>
                </a:lnTo>
                <a:lnTo>
                  <a:pt x="8692451" y="123444"/>
                </a:lnTo>
                <a:lnTo>
                  <a:pt x="8695030" y="122174"/>
                </a:lnTo>
                <a:close/>
              </a:path>
              <a:path w="9144000" h="398779">
                <a:moveTo>
                  <a:pt x="8695030" y="103124"/>
                </a:moveTo>
                <a:lnTo>
                  <a:pt x="8693988" y="98044"/>
                </a:lnTo>
                <a:lnTo>
                  <a:pt x="8693734" y="96774"/>
                </a:lnTo>
                <a:lnTo>
                  <a:pt x="8687283" y="96774"/>
                </a:lnTo>
                <a:lnTo>
                  <a:pt x="8685314" y="98044"/>
                </a:lnTo>
                <a:lnTo>
                  <a:pt x="8684247" y="96774"/>
                </a:lnTo>
                <a:lnTo>
                  <a:pt x="8682126" y="94234"/>
                </a:lnTo>
                <a:lnTo>
                  <a:pt x="8680831" y="95504"/>
                </a:lnTo>
                <a:lnTo>
                  <a:pt x="8677567" y="95504"/>
                </a:lnTo>
                <a:lnTo>
                  <a:pt x="8675675" y="96774"/>
                </a:lnTo>
                <a:lnTo>
                  <a:pt x="8673694" y="99314"/>
                </a:lnTo>
                <a:lnTo>
                  <a:pt x="8671801" y="100584"/>
                </a:lnTo>
                <a:lnTo>
                  <a:pt x="8674392" y="101854"/>
                </a:lnTo>
                <a:lnTo>
                  <a:pt x="8679548" y="101854"/>
                </a:lnTo>
                <a:lnTo>
                  <a:pt x="8682126" y="96774"/>
                </a:lnTo>
                <a:lnTo>
                  <a:pt x="8695030" y="103124"/>
                </a:lnTo>
                <a:close/>
              </a:path>
              <a:path w="9144000" h="398779">
                <a:moveTo>
                  <a:pt x="8696312" y="273304"/>
                </a:moveTo>
                <a:lnTo>
                  <a:pt x="8689861" y="270764"/>
                </a:lnTo>
                <a:lnTo>
                  <a:pt x="8687283" y="278384"/>
                </a:lnTo>
                <a:lnTo>
                  <a:pt x="8690470" y="279654"/>
                </a:lnTo>
                <a:lnTo>
                  <a:pt x="8693048" y="277114"/>
                </a:lnTo>
                <a:lnTo>
                  <a:pt x="8695030" y="275844"/>
                </a:lnTo>
                <a:lnTo>
                  <a:pt x="8696312" y="273304"/>
                </a:lnTo>
                <a:close/>
              </a:path>
              <a:path w="9144000" h="398779">
                <a:moveTo>
                  <a:pt x="8696922" y="255524"/>
                </a:moveTo>
                <a:lnTo>
                  <a:pt x="8686597" y="255524"/>
                </a:lnTo>
                <a:lnTo>
                  <a:pt x="8686000" y="260604"/>
                </a:lnTo>
                <a:lnTo>
                  <a:pt x="8688578" y="261874"/>
                </a:lnTo>
                <a:lnTo>
                  <a:pt x="8689861" y="260604"/>
                </a:lnTo>
                <a:lnTo>
                  <a:pt x="8696922" y="255524"/>
                </a:lnTo>
                <a:close/>
              </a:path>
              <a:path w="9144000" h="398779">
                <a:moveTo>
                  <a:pt x="8696922" y="178054"/>
                </a:moveTo>
                <a:lnTo>
                  <a:pt x="8696312" y="178054"/>
                </a:lnTo>
                <a:lnTo>
                  <a:pt x="8696490" y="178231"/>
                </a:lnTo>
                <a:lnTo>
                  <a:pt x="8696922" y="178054"/>
                </a:lnTo>
                <a:close/>
              </a:path>
              <a:path w="9144000" h="398779">
                <a:moveTo>
                  <a:pt x="8696922" y="104394"/>
                </a:moveTo>
                <a:lnTo>
                  <a:pt x="8695030" y="104394"/>
                </a:lnTo>
                <a:lnTo>
                  <a:pt x="8694344" y="103124"/>
                </a:lnTo>
                <a:lnTo>
                  <a:pt x="8691156" y="104394"/>
                </a:lnTo>
                <a:lnTo>
                  <a:pt x="8690470" y="105664"/>
                </a:lnTo>
                <a:lnTo>
                  <a:pt x="8691156" y="106934"/>
                </a:lnTo>
                <a:lnTo>
                  <a:pt x="8696922" y="105664"/>
                </a:lnTo>
                <a:lnTo>
                  <a:pt x="8696922" y="104394"/>
                </a:lnTo>
                <a:close/>
              </a:path>
              <a:path w="9144000" h="398779">
                <a:moveTo>
                  <a:pt x="8697608" y="179324"/>
                </a:moveTo>
                <a:lnTo>
                  <a:pt x="8696490" y="178231"/>
                </a:lnTo>
                <a:lnTo>
                  <a:pt x="8693734" y="179324"/>
                </a:lnTo>
                <a:lnTo>
                  <a:pt x="8695626" y="179324"/>
                </a:lnTo>
                <a:lnTo>
                  <a:pt x="8696312" y="180594"/>
                </a:lnTo>
                <a:lnTo>
                  <a:pt x="8697608" y="179324"/>
                </a:lnTo>
                <a:close/>
              </a:path>
              <a:path w="9144000" h="398779">
                <a:moveTo>
                  <a:pt x="8697608" y="37211"/>
                </a:moveTo>
                <a:lnTo>
                  <a:pt x="8693048" y="36576"/>
                </a:lnTo>
                <a:lnTo>
                  <a:pt x="8693048" y="37973"/>
                </a:lnTo>
                <a:lnTo>
                  <a:pt x="8686000" y="42037"/>
                </a:lnTo>
                <a:lnTo>
                  <a:pt x="8691753" y="42037"/>
                </a:lnTo>
                <a:lnTo>
                  <a:pt x="8692451" y="42037"/>
                </a:lnTo>
                <a:lnTo>
                  <a:pt x="8693734" y="40005"/>
                </a:lnTo>
                <a:lnTo>
                  <a:pt x="8697608" y="37211"/>
                </a:lnTo>
                <a:close/>
              </a:path>
              <a:path w="9144000" h="398779">
                <a:moveTo>
                  <a:pt x="8698205" y="381850"/>
                </a:moveTo>
                <a:lnTo>
                  <a:pt x="8693734" y="377710"/>
                </a:lnTo>
                <a:lnTo>
                  <a:pt x="8695385" y="372910"/>
                </a:lnTo>
                <a:lnTo>
                  <a:pt x="8695626" y="372211"/>
                </a:lnTo>
                <a:lnTo>
                  <a:pt x="8685314" y="369455"/>
                </a:lnTo>
                <a:lnTo>
                  <a:pt x="8682126" y="371525"/>
                </a:lnTo>
                <a:lnTo>
                  <a:pt x="8678862" y="372211"/>
                </a:lnTo>
                <a:lnTo>
                  <a:pt x="8676284" y="372910"/>
                </a:lnTo>
                <a:lnTo>
                  <a:pt x="8675675" y="372211"/>
                </a:lnTo>
                <a:lnTo>
                  <a:pt x="8674989" y="371525"/>
                </a:lnTo>
                <a:lnTo>
                  <a:pt x="8674392" y="371525"/>
                </a:lnTo>
                <a:lnTo>
                  <a:pt x="8671801" y="372211"/>
                </a:lnTo>
                <a:lnTo>
                  <a:pt x="8670519" y="373595"/>
                </a:lnTo>
                <a:lnTo>
                  <a:pt x="8673097" y="376339"/>
                </a:lnTo>
                <a:lnTo>
                  <a:pt x="8673694" y="376339"/>
                </a:lnTo>
                <a:lnTo>
                  <a:pt x="8674468" y="381736"/>
                </a:lnTo>
                <a:lnTo>
                  <a:pt x="8680336" y="386486"/>
                </a:lnTo>
                <a:lnTo>
                  <a:pt x="8693734" y="393534"/>
                </a:lnTo>
                <a:lnTo>
                  <a:pt x="8696922" y="390791"/>
                </a:lnTo>
                <a:lnTo>
                  <a:pt x="8690470" y="390791"/>
                </a:lnTo>
                <a:lnTo>
                  <a:pt x="8691753" y="389407"/>
                </a:lnTo>
                <a:lnTo>
                  <a:pt x="8693048" y="389407"/>
                </a:lnTo>
                <a:lnTo>
                  <a:pt x="8694344" y="390105"/>
                </a:lnTo>
                <a:lnTo>
                  <a:pt x="8695626" y="390105"/>
                </a:lnTo>
                <a:lnTo>
                  <a:pt x="8694979" y="389407"/>
                </a:lnTo>
                <a:lnTo>
                  <a:pt x="8693048" y="387350"/>
                </a:lnTo>
                <a:lnTo>
                  <a:pt x="8695030" y="385965"/>
                </a:lnTo>
                <a:lnTo>
                  <a:pt x="8698205" y="381850"/>
                </a:lnTo>
                <a:close/>
              </a:path>
              <a:path w="9144000" h="398779">
                <a:moveTo>
                  <a:pt x="8698890" y="170434"/>
                </a:moveTo>
                <a:lnTo>
                  <a:pt x="8694344" y="170434"/>
                </a:lnTo>
                <a:lnTo>
                  <a:pt x="8693734" y="171704"/>
                </a:lnTo>
                <a:lnTo>
                  <a:pt x="8693048" y="172974"/>
                </a:lnTo>
                <a:lnTo>
                  <a:pt x="8691156" y="175514"/>
                </a:lnTo>
                <a:lnTo>
                  <a:pt x="8688578" y="175514"/>
                </a:lnTo>
                <a:lnTo>
                  <a:pt x="8689861" y="178054"/>
                </a:lnTo>
                <a:lnTo>
                  <a:pt x="8696312" y="178054"/>
                </a:lnTo>
                <a:lnTo>
                  <a:pt x="8696312" y="176784"/>
                </a:lnTo>
                <a:lnTo>
                  <a:pt x="8697608" y="175514"/>
                </a:lnTo>
                <a:lnTo>
                  <a:pt x="8696922" y="175514"/>
                </a:lnTo>
                <a:lnTo>
                  <a:pt x="8697570" y="174244"/>
                </a:lnTo>
                <a:lnTo>
                  <a:pt x="8698205" y="172974"/>
                </a:lnTo>
                <a:lnTo>
                  <a:pt x="8698890" y="170434"/>
                </a:lnTo>
                <a:close/>
              </a:path>
              <a:path w="9144000" h="398779">
                <a:moveTo>
                  <a:pt x="8698890" y="109474"/>
                </a:moveTo>
                <a:lnTo>
                  <a:pt x="8695030" y="109474"/>
                </a:lnTo>
                <a:lnTo>
                  <a:pt x="8694344" y="110744"/>
                </a:lnTo>
                <a:lnTo>
                  <a:pt x="8695030" y="110744"/>
                </a:lnTo>
                <a:lnTo>
                  <a:pt x="8695030" y="112014"/>
                </a:lnTo>
                <a:lnTo>
                  <a:pt x="8696312" y="110744"/>
                </a:lnTo>
                <a:lnTo>
                  <a:pt x="8698205" y="110744"/>
                </a:lnTo>
                <a:lnTo>
                  <a:pt x="8698205" y="112014"/>
                </a:lnTo>
                <a:lnTo>
                  <a:pt x="8698890" y="110744"/>
                </a:lnTo>
                <a:lnTo>
                  <a:pt x="8698890" y="109474"/>
                </a:lnTo>
                <a:close/>
              </a:path>
              <a:path w="9144000" h="398779">
                <a:moveTo>
                  <a:pt x="8698890" y="80518"/>
                </a:moveTo>
                <a:lnTo>
                  <a:pt x="8695626" y="79883"/>
                </a:lnTo>
                <a:lnTo>
                  <a:pt x="8693734" y="81280"/>
                </a:lnTo>
                <a:lnTo>
                  <a:pt x="8693734" y="78486"/>
                </a:lnTo>
                <a:lnTo>
                  <a:pt x="8690470" y="79883"/>
                </a:lnTo>
                <a:lnTo>
                  <a:pt x="8689861" y="81280"/>
                </a:lnTo>
                <a:lnTo>
                  <a:pt x="8689175" y="83312"/>
                </a:lnTo>
                <a:lnTo>
                  <a:pt x="8694344" y="83947"/>
                </a:lnTo>
                <a:lnTo>
                  <a:pt x="8696922" y="83312"/>
                </a:lnTo>
                <a:lnTo>
                  <a:pt x="8698357" y="81280"/>
                </a:lnTo>
                <a:lnTo>
                  <a:pt x="8698890" y="80518"/>
                </a:lnTo>
                <a:close/>
              </a:path>
              <a:path w="9144000" h="398779">
                <a:moveTo>
                  <a:pt x="8700592" y="161353"/>
                </a:moveTo>
                <a:lnTo>
                  <a:pt x="8699500" y="160274"/>
                </a:lnTo>
                <a:lnTo>
                  <a:pt x="8693493" y="161264"/>
                </a:lnTo>
                <a:lnTo>
                  <a:pt x="8695030" y="160274"/>
                </a:lnTo>
                <a:lnTo>
                  <a:pt x="8696922" y="159004"/>
                </a:lnTo>
                <a:lnTo>
                  <a:pt x="8696922" y="157734"/>
                </a:lnTo>
                <a:lnTo>
                  <a:pt x="8695626" y="156464"/>
                </a:lnTo>
                <a:lnTo>
                  <a:pt x="8693048" y="156464"/>
                </a:lnTo>
                <a:lnTo>
                  <a:pt x="8692451" y="155194"/>
                </a:lnTo>
                <a:lnTo>
                  <a:pt x="8691156" y="155194"/>
                </a:lnTo>
                <a:lnTo>
                  <a:pt x="8691156" y="156464"/>
                </a:lnTo>
                <a:lnTo>
                  <a:pt x="8686597" y="156464"/>
                </a:lnTo>
                <a:lnTo>
                  <a:pt x="8689175" y="157734"/>
                </a:lnTo>
                <a:lnTo>
                  <a:pt x="8684704" y="157734"/>
                </a:lnTo>
                <a:lnTo>
                  <a:pt x="8685314" y="159004"/>
                </a:lnTo>
                <a:lnTo>
                  <a:pt x="8686597" y="159004"/>
                </a:lnTo>
                <a:lnTo>
                  <a:pt x="8687283" y="160274"/>
                </a:lnTo>
                <a:lnTo>
                  <a:pt x="8689861" y="160274"/>
                </a:lnTo>
                <a:lnTo>
                  <a:pt x="8691156" y="159004"/>
                </a:lnTo>
                <a:lnTo>
                  <a:pt x="8691156" y="160274"/>
                </a:lnTo>
                <a:lnTo>
                  <a:pt x="8692451" y="160274"/>
                </a:lnTo>
                <a:lnTo>
                  <a:pt x="8692959" y="161353"/>
                </a:lnTo>
                <a:lnTo>
                  <a:pt x="8693340" y="161353"/>
                </a:lnTo>
                <a:lnTo>
                  <a:pt x="8700592" y="161353"/>
                </a:lnTo>
                <a:close/>
              </a:path>
              <a:path w="9144000" h="398779">
                <a:moveTo>
                  <a:pt x="8700783" y="50927"/>
                </a:moveTo>
                <a:lnTo>
                  <a:pt x="8699500" y="50292"/>
                </a:lnTo>
                <a:lnTo>
                  <a:pt x="8699500" y="49657"/>
                </a:lnTo>
                <a:lnTo>
                  <a:pt x="8696922" y="49657"/>
                </a:lnTo>
                <a:lnTo>
                  <a:pt x="8695030" y="50927"/>
                </a:lnTo>
                <a:lnTo>
                  <a:pt x="8693734" y="53721"/>
                </a:lnTo>
                <a:lnTo>
                  <a:pt x="8698205" y="53721"/>
                </a:lnTo>
                <a:lnTo>
                  <a:pt x="8698890" y="52324"/>
                </a:lnTo>
                <a:lnTo>
                  <a:pt x="8700783" y="52324"/>
                </a:lnTo>
                <a:lnTo>
                  <a:pt x="8700783" y="50927"/>
                </a:lnTo>
                <a:close/>
              </a:path>
              <a:path w="9144000" h="398779">
                <a:moveTo>
                  <a:pt x="8702764" y="226314"/>
                </a:moveTo>
                <a:lnTo>
                  <a:pt x="8700783" y="227584"/>
                </a:lnTo>
                <a:lnTo>
                  <a:pt x="8698890" y="227584"/>
                </a:lnTo>
                <a:lnTo>
                  <a:pt x="8698890" y="228854"/>
                </a:lnTo>
                <a:lnTo>
                  <a:pt x="8702078" y="227584"/>
                </a:lnTo>
                <a:lnTo>
                  <a:pt x="8702764" y="227584"/>
                </a:lnTo>
                <a:lnTo>
                  <a:pt x="8702764" y="226314"/>
                </a:lnTo>
                <a:close/>
              </a:path>
              <a:path w="9144000" h="398779">
                <a:moveTo>
                  <a:pt x="8702764" y="151384"/>
                </a:moveTo>
                <a:lnTo>
                  <a:pt x="8698890" y="151384"/>
                </a:lnTo>
                <a:lnTo>
                  <a:pt x="8698890" y="152654"/>
                </a:lnTo>
                <a:lnTo>
                  <a:pt x="8699500" y="153924"/>
                </a:lnTo>
                <a:lnTo>
                  <a:pt x="8698890" y="153924"/>
                </a:lnTo>
                <a:lnTo>
                  <a:pt x="8698890" y="155194"/>
                </a:lnTo>
                <a:lnTo>
                  <a:pt x="8702764" y="155194"/>
                </a:lnTo>
                <a:lnTo>
                  <a:pt x="8702764" y="151384"/>
                </a:lnTo>
                <a:close/>
              </a:path>
              <a:path w="9144000" h="398779">
                <a:moveTo>
                  <a:pt x="8703373" y="208534"/>
                </a:moveTo>
                <a:lnTo>
                  <a:pt x="8701481" y="207264"/>
                </a:lnTo>
                <a:lnTo>
                  <a:pt x="8698890" y="208534"/>
                </a:lnTo>
                <a:lnTo>
                  <a:pt x="8702764" y="208534"/>
                </a:lnTo>
                <a:lnTo>
                  <a:pt x="8702078" y="211074"/>
                </a:lnTo>
                <a:lnTo>
                  <a:pt x="8702764" y="211074"/>
                </a:lnTo>
                <a:lnTo>
                  <a:pt x="8703373" y="208534"/>
                </a:lnTo>
                <a:close/>
              </a:path>
              <a:path w="9144000" h="398779">
                <a:moveTo>
                  <a:pt x="8704059" y="261874"/>
                </a:moveTo>
                <a:lnTo>
                  <a:pt x="8702764" y="261874"/>
                </a:lnTo>
                <a:lnTo>
                  <a:pt x="8702078" y="263144"/>
                </a:lnTo>
                <a:lnTo>
                  <a:pt x="8701481" y="263144"/>
                </a:lnTo>
                <a:lnTo>
                  <a:pt x="8702078" y="264414"/>
                </a:lnTo>
                <a:lnTo>
                  <a:pt x="8704059" y="264414"/>
                </a:lnTo>
                <a:lnTo>
                  <a:pt x="8704059" y="261874"/>
                </a:lnTo>
                <a:close/>
              </a:path>
              <a:path w="9144000" h="398779">
                <a:moveTo>
                  <a:pt x="8704656" y="274574"/>
                </a:moveTo>
                <a:lnTo>
                  <a:pt x="8704059" y="273304"/>
                </a:lnTo>
                <a:lnTo>
                  <a:pt x="8702764" y="272034"/>
                </a:lnTo>
                <a:lnTo>
                  <a:pt x="8702116" y="270764"/>
                </a:lnTo>
                <a:lnTo>
                  <a:pt x="8701481" y="269494"/>
                </a:lnTo>
                <a:lnTo>
                  <a:pt x="8700186" y="270764"/>
                </a:lnTo>
                <a:lnTo>
                  <a:pt x="8699500" y="269494"/>
                </a:lnTo>
                <a:lnTo>
                  <a:pt x="8698890" y="269494"/>
                </a:lnTo>
                <a:lnTo>
                  <a:pt x="8698890" y="270764"/>
                </a:lnTo>
                <a:lnTo>
                  <a:pt x="8699500" y="275844"/>
                </a:lnTo>
                <a:lnTo>
                  <a:pt x="8704656" y="274574"/>
                </a:lnTo>
                <a:close/>
              </a:path>
              <a:path w="9144000" h="398779">
                <a:moveTo>
                  <a:pt x="8705952" y="384594"/>
                </a:moveTo>
                <a:lnTo>
                  <a:pt x="8702764" y="383908"/>
                </a:lnTo>
                <a:lnTo>
                  <a:pt x="8702078" y="385279"/>
                </a:lnTo>
                <a:lnTo>
                  <a:pt x="8701481" y="385965"/>
                </a:lnTo>
                <a:lnTo>
                  <a:pt x="8700186" y="387350"/>
                </a:lnTo>
                <a:lnTo>
                  <a:pt x="8704059" y="388734"/>
                </a:lnTo>
                <a:lnTo>
                  <a:pt x="8705952" y="384594"/>
                </a:lnTo>
                <a:close/>
              </a:path>
              <a:path w="9144000" h="398779">
                <a:moveTo>
                  <a:pt x="8705952" y="211074"/>
                </a:moveTo>
                <a:lnTo>
                  <a:pt x="8702764" y="211074"/>
                </a:lnTo>
                <a:lnTo>
                  <a:pt x="8705342" y="212344"/>
                </a:lnTo>
                <a:lnTo>
                  <a:pt x="8705952" y="211074"/>
                </a:lnTo>
                <a:close/>
              </a:path>
              <a:path w="9144000" h="398779">
                <a:moveTo>
                  <a:pt x="8706637" y="143764"/>
                </a:moveTo>
                <a:lnTo>
                  <a:pt x="8702764" y="143764"/>
                </a:lnTo>
                <a:lnTo>
                  <a:pt x="8702764" y="141224"/>
                </a:lnTo>
                <a:lnTo>
                  <a:pt x="8700783" y="141224"/>
                </a:lnTo>
                <a:lnTo>
                  <a:pt x="8700186" y="142494"/>
                </a:lnTo>
                <a:lnTo>
                  <a:pt x="8700478" y="145034"/>
                </a:lnTo>
                <a:lnTo>
                  <a:pt x="8698205" y="145034"/>
                </a:lnTo>
                <a:lnTo>
                  <a:pt x="8698890" y="142494"/>
                </a:lnTo>
                <a:lnTo>
                  <a:pt x="8699538" y="141147"/>
                </a:lnTo>
                <a:lnTo>
                  <a:pt x="8700186" y="139954"/>
                </a:lnTo>
                <a:lnTo>
                  <a:pt x="8702078" y="139954"/>
                </a:lnTo>
                <a:lnTo>
                  <a:pt x="8701481" y="138684"/>
                </a:lnTo>
                <a:lnTo>
                  <a:pt x="8700186" y="138684"/>
                </a:lnTo>
                <a:lnTo>
                  <a:pt x="8696922" y="137414"/>
                </a:lnTo>
                <a:lnTo>
                  <a:pt x="8698205" y="133604"/>
                </a:lnTo>
                <a:lnTo>
                  <a:pt x="8700783" y="132334"/>
                </a:lnTo>
                <a:lnTo>
                  <a:pt x="8692451" y="131064"/>
                </a:lnTo>
                <a:lnTo>
                  <a:pt x="8693734" y="136144"/>
                </a:lnTo>
                <a:lnTo>
                  <a:pt x="8689175" y="137414"/>
                </a:lnTo>
                <a:lnTo>
                  <a:pt x="8687283" y="137414"/>
                </a:lnTo>
                <a:lnTo>
                  <a:pt x="8687892" y="134874"/>
                </a:lnTo>
                <a:lnTo>
                  <a:pt x="8684019" y="134874"/>
                </a:lnTo>
                <a:lnTo>
                  <a:pt x="8684019" y="133604"/>
                </a:lnTo>
                <a:lnTo>
                  <a:pt x="8683422" y="133604"/>
                </a:lnTo>
                <a:lnTo>
                  <a:pt x="8681441" y="132334"/>
                </a:lnTo>
                <a:lnTo>
                  <a:pt x="8680640" y="133972"/>
                </a:lnTo>
                <a:lnTo>
                  <a:pt x="8680145" y="134874"/>
                </a:lnTo>
                <a:lnTo>
                  <a:pt x="8671801" y="134874"/>
                </a:lnTo>
                <a:lnTo>
                  <a:pt x="8672411" y="136144"/>
                </a:lnTo>
                <a:lnTo>
                  <a:pt x="8672411" y="137414"/>
                </a:lnTo>
                <a:lnTo>
                  <a:pt x="8674392" y="137414"/>
                </a:lnTo>
                <a:lnTo>
                  <a:pt x="8675675" y="138684"/>
                </a:lnTo>
                <a:lnTo>
                  <a:pt x="8680831" y="138684"/>
                </a:lnTo>
                <a:lnTo>
                  <a:pt x="8682126" y="137414"/>
                </a:lnTo>
                <a:lnTo>
                  <a:pt x="8683422" y="137414"/>
                </a:lnTo>
                <a:lnTo>
                  <a:pt x="8683422" y="138684"/>
                </a:lnTo>
                <a:lnTo>
                  <a:pt x="8688476" y="138684"/>
                </a:lnTo>
                <a:lnTo>
                  <a:pt x="8687765" y="139954"/>
                </a:lnTo>
                <a:lnTo>
                  <a:pt x="8683498" y="143827"/>
                </a:lnTo>
                <a:lnTo>
                  <a:pt x="8681034" y="146304"/>
                </a:lnTo>
                <a:lnTo>
                  <a:pt x="8684704" y="148844"/>
                </a:lnTo>
                <a:lnTo>
                  <a:pt x="8686000" y="148844"/>
                </a:lnTo>
                <a:lnTo>
                  <a:pt x="8687283" y="147574"/>
                </a:lnTo>
                <a:lnTo>
                  <a:pt x="8689175" y="146304"/>
                </a:lnTo>
                <a:lnTo>
                  <a:pt x="8689861" y="147574"/>
                </a:lnTo>
                <a:lnTo>
                  <a:pt x="8690470" y="148844"/>
                </a:lnTo>
                <a:lnTo>
                  <a:pt x="8692451" y="148844"/>
                </a:lnTo>
                <a:lnTo>
                  <a:pt x="8691753" y="147574"/>
                </a:lnTo>
                <a:lnTo>
                  <a:pt x="8693734" y="148844"/>
                </a:lnTo>
                <a:lnTo>
                  <a:pt x="8695626" y="148844"/>
                </a:lnTo>
                <a:lnTo>
                  <a:pt x="8696922" y="147574"/>
                </a:lnTo>
                <a:lnTo>
                  <a:pt x="8697608" y="147574"/>
                </a:lnTo>
                <a:lnTo>
                  <a:pt x="8697608" y="148844"/>
                </a:lnTo>
                <a:lnTo>
                  <a:pt x="8698205" y="148844"/>
                </a:lnTo>
                <a:lnTo>
                  <a:pt x="8700783" y="147574"/>
                </a:lnTo>
                <a:lnTo>
                  <a:pt x="8700186" y="147574"/>
                </a:lnTo>
                <a:lnTo>
                  <a:pt x="8700491" y="146304"/>
                </a:lnTo>
                <a:lnTo>
                  <a:pt x="8700491" y="145046"/>
                </a:lnTo>
                <a:lnTo>
                  <a:pt x="8700592" y="145884"/>
                </a:lnTo>
                <a:lnTo>
                  <a:pt x="8700783" y="147574"/>
                </a:lnTo>
                <a:lnTo>
                  <a:pt x="8705342" y="146304"/>
                </a:lnTo>
                <a:lnTo>
                  <a:pt x="8705990" y="145034"/>
                </a:lnTo>
                <a:lnTo>
                  <a:pt x="8706637" y="143764"/>
                </a:lnTo>
                <a:close/>
              </a:path>
              <a:path w="9144000" h="398779">
                <a:moveTo>
                  <a:pt x="8707450" y="125984"/>
                </a:moveTo>
                <a:lnTo>
                  <a:pt x="8707006" y="123444"/>
                </a:lnTo>
                <a:lnTo>
                  <a:pt x="8704262" y="123444"/>
                </a:lnTo>
                <a:lnTo>
                  <a:pt x="8702078" y="124714"/>
                </a:lnTo>
                <a:lnTo>
                  <a:pt x="8701481" y="125984"/>
                </a:lnTo>
                <a:lnTo>
                  <a:pt x="8704059" y="125984"/>
                </a:lnTo>
                <a:lnTo>
                  <a:pt x="8702764" y="128524"/>
                </a:lnTo>
                <a:lnTo>
                  <a:pt x="8707450" y="125984"/>
                </a:lnTo>
                <a:close/>
              </a:path>
              <a:path w="9144000" h="398779">
                <a:moveTo>
                  <a:pt x="8707920" y="311404"/>
                </a:moveTo>
                <a:lnTo>
                  <a:pt x="8707234" y="307594"/>
                </a:lnTo>
                <a:lnTo>
                  <a:pt x="8705952" y="306324"/>
                </a:lnTo>
                <a:lnTo>
                  <a:pt x="8704656" y="305054"/>
                </a:lnTo>
                <a:lnTo>
                  <a:pt x="8702078" y="306324"/>
                </a:lnTo>
                <a:lnTo>
                  <a:pt x="8701481" y="303784"/>
                </a:lnTo>
                <a:lnTo>
                  <a:pt x="8698205" y="305054"/>
                </a:lnTo>
                <a:lnTo>
                  <a:pt x="8698205" y="310134"/>
                </a:lnTo>
                <a:lnTo>
                  <a:pt x="8701481" y="310134"/>
                </a:lnTo>
                <a:lnTo>
                  <a:pt x="8704656" y="312674"/>
                </a:lnTo>
                <a:lnTo>
                  <a:pt x="8707920" y="311404"/>
                </a:lnTo>
                <a:close/>
              </a:path>
              <a:path w="9144000" h="398779">
                <a:moveTo>
                  <a:pt x="8707920" y="112014"/>
                </a:moveTo>
                <a:lnTo>
                  <a:pt x="8705342" y="110744"/>
                </a:lnTo>
                <a:lnTo>
                  <a:pt x="8704656" y="113284"/>
                </a:lnTo>
                <a:lnTo>
                  <a:pt x="8707920" y="112014"/>
                </a:lnTo>
                <a:close/>
              </a:path>
              <a:path w="9144000" h="398779">
                <a:moveTo>
                  <a:pt x="8707920" y="97701"/>
                </a:moveTo>
                <a:lnTo>
                  <a:pt x="8706637" y="95631"/>
                </a:lnTo>
                <a:lnTo>
                  <a:pt x="8705952" y="94945"/>
                </a:lnTo>
                <a:lnTo>
                  <a:pt x="8702764" y="94259"/>
                </a:lnTo>
                <a:lnTo>
                  <a:pt x="8702764" y="93573"/>
                </a:lnTo>
                <a:lnTo>
                  <a:pt x="8698890" y="93573"/>
                </a:lnTo>
                <a:lnTo>
                  <a:pt x="8698205" y="94945"/>
                </a:lnTo>
                <a:lnTo>
                  <a:pt x="8698205" y="95631"/>
                </a:lnTo>
                <a:lnTo>
                  <a:pt x="8698890" y="95631"/>
                </a:lnTo>
                <a:lnTo>
                  <a:pt x="8698890" y="97015"/>
                </a:lnTo>
                <a:lnTo>
                  <a:pt x="8700186" y="97015"/>
                </a:lnTo>
                <a:lnTo>
                  <a:pt x="8700783" y="99072"/>
                </a:lnTo>
                <a:lnTo>
                  <a:pt x="8702078" y="99771"/>
                </a:lnTo>
                <a:lnTo>
                  <a:pt x="8702764" y="98386"/>
                </a:lnTo>
                <a:lnTo>
                  <a:pt x="8704059" y="97701"/>
                </a:lnTo>
                <a:lnTo>
                  <a:pt x="8707920" y="97701"/>
                </a:lnTo>
                <a:close/>
              </a:path>
              <a:path w="9144000" h="398779">
                <a:moveTo>
                  <a:pt x="8708415" y="55270"/>
                </a:moveTo>
                <a:lnTo>
                  <a:pt x="8707920" y="55118"/>
                </a:lnTo>
                <a:lnTo>
                  <a:pt x="8707920" y="55753"/>
                </a:lnTo>
                <a:lnTo>
                  <a:pt x="8708415" y="55270"/>
                </a:lnTo>
                <a:close/>
              </a:path>
              <a:path w="9144000" h="398779">
                <a:moveTo>
                  <a:pt x="8708530" y="249174"/>
                </a:moveTo>
                <a:lnTo>
                  <a:pt x="8702078" y="247904"/>
                </a:lnTo>
                <a:lnTo>
                  <a:pt x="8701595" y="252984"/>
                </a:lnTo>
                <a:lnTo>
                  <a:pt x="8701481" y="255524"/>
                </a:lnTo>
                <a:lnTo>
                  <a:pt x="8702078" y="254254"/>
                </a:lnTo>
                <a:lnTo>
                  <a:pt x="8704656" y="254254"/>
                </a:lnTo>
                <a:lnTo>
                  <a:pt x="8705952" y="252984"/>
                </a:lnTo>
                <a:lnTo>
                  <a:pt x="8708530" y="249174"/>
                </a:lnTo>
                <a:close/>
              </a:path>
              <a:path w="9144000" h="398779">
                <a:moveTo>
                  <a:pt x="8709812" y="142494"/>
                </a:moveTo>
                <a:lnTo>
                  <a:pt x="8708530" y="138684"/>
                </a:lnTo>
                <a:lnTo>
                  <a:pt x="8707234" y="139954"/>
                </a:lnTo>
                <a:lnTo>
                  <a:pt x="8704656" y="141224"/>
                </a:lnTo>
                <a:lnTo>
                  <a:pt x="8706637" y="142494"/>
                </a:lnTo>
                <a:lnTo>
                  <a:pt x="8709812" y="142494"/>
                </a:lnTo>
                <a:close/>
              </a:path>
              <a:path w="9144000" h="398779">
                <a:moveTo>
                  <a:pt x="8709812" y="115824"/>
                </a:moveTo>
                <a:lnTo>
                  <a:pt x="8704656" y="113284"/>
                </a:lnTo>
                <a:lnTo>
                  <a:pt x="8703373" y="113284"/>
                </a:lnTo>
                <a:lnTo>
                  <a:pt x="8700186" y="112014"/>
                </a:lnTo>
                <a:lnTo>
                  <a:pt x="8696922" y="113284"/>
                </a:lnTo>
                <a:lnTo>
                  <a:pt x="8693048" y="114554"/>
                </a:lnTo>
                <a:lnTo>
                  <a:pt x="8693048" y="117094"/>
                </a:lnTo>
                <a:lnTo>
                  <a:pt x="8693734" y="117094"/>
                </a:lnTo>
                <a:lnTo>
                  <a:pt x="8694344" y="118364"/>
                </a:lnTo>
                <a:lnTo>
                  <a:pt x="8699500" y="118364"/>
                </a:lnTo>
                <a:lnTo>
                  <a:pt x="8699500" y="120904"/>
                </a:lnTo>
                <a:lnTo>
                  <a:pt x="8700186" y="119634"/>
                </a:lnTo>
                <a:lnTo>
                  <a:pt x="8701481" y="119634"/>
                </a:lnTo>
                <a:lnTo>
                  <a:pt x="8702078" y="118364"/>
                </a:lnTo>
                <a:lnTo>
                  <a:pt x="8703373" y="118364"/>
                </a:lnTo>
                <a:lnTo>
                  <a:pt x="8704059" y="119634"/>
                </a:lnTo>
                <a:lnTo>
                  <a:pt x="8704656" y="119634"/>
                </a:lnTo>
                <a:lnTo>
                  <a:pt x="8704656" y="118364"/>
                </a:lnTo>
                <a:lnTo>
                  <a:pt x="8706637" y="118364"/>
                </a:lnTo>
                <a:lnTo>
                  <a:pt x="8709812" y="115824"/>
                </a:lnTo>
                <a:close/>
              </a:path>
              <a:path w="9144000" h="398779">
                <a:moveTo>
                  <a:pt x="8709812" y="54483"/>
                </a:moveTo>
                <a:lnTo>
                  <a:pt x="8709736" y="54356"/>
                </a:lnTo>
                <a:lnTo>
                  <a:pt x="8709215" y="54483"/>
                </a:lnTo>
                <a:lnTo>
                  <a:pt x="8708415" y="55270"/>
                </a:lnTo>
                <a:lnTo>
                  <a:pt x="8708568" y="55321"/>
                </a:lnTo>
                <a:lnTo>
                  <a:pt x="8709812" y="54483"/>
                </a:lnTo>
                <a:close/>
              </a:path>
              <a:path w="9144000" h="398779">
                <a:moveTo>
                  <a:pt x="8710511" y="199644"/>
                </a:moveTo>
                <a:lnTo>
                  <a:pt x="8708530" y="198374"/>
                </a:lnTo>
                <a:lnTo>
                  <a:pt x="8707234" y="198374"/>
                </a:lnTo>
                <a:lnTo>
                  <a:pt x="8705952" y="199644"/>
                </a:lnTo>
                <a:lnTo>
                  <a:pt x="8707234" y="199644"/>
                </a:lnTo>
                <a:lnTo>
                  <a:pt x="8708530" y="200914"/>
                </a:lnTo>
                <a:lnTo>
                  <a:pt x="8709215" y="200914"/>
                </a:lnTo>
                <a:lnTo>
                  <a:pt x="8710511" y="199644"/>
                </a:lnTo>
                <a:close/>
              </a:path>
              <a:path w="9144000" h="398779">
                <a:moveTo>
                  <a:pt x="8710511" y="192024"/>
                </a:moveTo>
                <a:lnTo>
                  <a:pt x="8709812" y="190754"/>
                </a:lnTo>
                <a:lnTo>
                  <a:pt x="8707920" y="190754"/>
                </a:lnTo>
                <a:lnTo>
                  <a:pt x="8707920" y="188214"/>
                </a:lnTo>
                <a:lnTo>
                  <a:pt x="8707234" y="186944"/>
                </a:lnTo>
                <a:lnTo>
                  <a:pt x="8706637" y="186944"/>
                </a:lnTo>
                <a:lnTo>
                  <a:pt x="8705977" y="185674"/>
                </a:lnTo>
                <a:lnTo>
                  <a:pt x="8704656" y="183134"/>
                </a:lnTo>
                <a:lnTo>
                  <a:pt x="8701481" y="180594"/>
                </a:lnTo>
                <a:lnTo>
                  <a:pt x="8697608" y="180594"/>
                </a:lnTo>
                <a:lnTo>
                  <a:pt x="8696960" y="181864"/>
                </a:lnTo>
                <a:lnTo>
                  <a:pt x="8697023" y="182270"/>
                </a:lnTo>
                <a:lnTo>
                  <a:pt x="8696935" y="181927"/>
                </a:lnTo>
                <a:lnTo>
                  <a:pt x="8695030" y="181864"/>
                </a:lnTo>
                <a:lnTo>
                  <a:pt x="8693861" y="182321"/>
                </a:lnTo>
                <a:lnTo>
                  <a:pt x="8697608" y="184404"/>
                </a:lnTo>
                <a:lnTo>
                  <a:pt x="8697265" y="183134"/>
                </a:lnTo>
                <a:lnTo>
                  <a:pt x="8702078" y="183134"/>
                </a:lnTo>
                <a:lnTo>
                  <a:pt x="8699500" y="186944"/>
                </a:lnTo>
                <a:lnTo>
                  <a:pt x="8700783" y="186944"/>
                </a:lnTo>
                <a:lnTo>
                  <a:pt x="8702078" y="185674"/>
                </a:lnTo>
                <a:lnTo>
                  <a:pt x="8703373" y="186944"/>
                </a:lnTo>
                <a:lnTo>
                  <a:pt x="8702764" y="186944"/>
                </a:lnTo>
                <a:lnTo>
                  <a:pt x="8702764" y="188214"/>
                </a:lnTo>
                <a:lnTo>
                  <a:pt x="8703373" y="188214"/>
                </a:lnTo>
                <a:lnTo>
                  <a:pt x="8702764" y="189484"/>
                </a:lnTo>
                <a:lnTo>
                  <a:pt x="8703373" y="189484"/>
                </a:lnTo>
                <a:lnTo>
                  <a:pt x="8703373" y="190754"/>
                </a:lnTo>
                <a:lnTo>
                  <a:pt x="8702078" y="190754"/>
                </a:lnTo>
                <a:lnTo>
                  <a:pt x="8701481" y="189484"/>
                </a:lnTo>
                <a:lnTo>
                  <a:pt x="8699500" y="189484"/>
                </a:lnTo>
                <a:lnTo>
                  <a:pt x="8699500" y="188214"/>
                </a:lnTo>
                <a:lnTo>
                  <a:pt x="8698890" y="189484"/>
                </a:lnTo>
                <a:lnTo>
                  <a:pt x="8699500" y="190754"/>
                </a:lnTo>
                <a:lnTo>
                  <a:pt x="8698890" y="190754"/>
                </a:lnTo>
                <a:lnTo>
                  <a:pt x="8698890" y="192024"/>
                </a:lnTo>
                <a:lnTo>
                  <a:pt x="8697608" y="190754"/>
                </a:lnTo>
                <a:lnTo>
                  <a:pt x="8697608" y="189484"/>
                </a:lnTo>
                <a:lnTo>
                  <a:pt x="8698890" y="189484"/>
                </a:lnTo>
                <a:lnTo>
                  <a:pt x="8698890" y="188214"/>
                </a:lnTo>
                <a:lnTo>
                  <a:pt x="8694344" y="188214"/>
                </a:lnTo>
                <a:lnTo>
                  <a:pt x="8689518" y="186944"/>
                </a:lnTo>
                <a:lnTo>
                  <a:pt x="8686203" y="186067"/>
                </a:lnTo>
                <a:lnTo>
                  <a:pt x="8686597" y="185674"/>
                </a:lnTo>
                <a:lnTo>
                  <a:pt x="8687892" y="184404"/>
                </a:lnTo>
                <a:lnTo>
                  <a:pt x="8689861" y="183134"/>
                </a:lnTo>
                <a:lnTo>
                  <a:pt x="8691753" y="181864"/>
                </a:lnTo>
                <a:lnTo>
                  <a:pt x="8687892" y="180594"/>
                </a:lnTo>
                <a:lnTo>
                  <a:pt x="8684704" y="183134"/>
                </a:lnTo>
                <a:lnTo>
                  <a:pt x="8683523" y="183527"/>
                </a:lnTo>
                <a:lnTo>
                  <a:pt x="8685314" y="184404"/>
                </a:lnTo>
                <a:lnTo>
                  <a:pt x="8682126" y="186944"/>
                </a:lnTo>
                <a:lnTo>
                  <a:pt x="8684057" y="186944"/>
                </a:lnTo>
                <a:lnTo>
                  <a:pt x="8682126" y="190754"/>
                </a:lnTo>
                <a:lnTo>
                  <a:pt x="8684019" y="190754"/>
                </a:lnTo>
                <a:lnTo>
                  <a:pt x="8684704" y="192024"/>
                </a:lnTo>
                <a:lnTo>
                  <a:pt x="8686000" y="190754"/>
                </a:lnTo>
                <a:lnTo>
                  <a:pt x="8684019" y="189484"/>
                </a:lnTo>
                <a:lnTo>
                  <a:pt x="8687892" y="189484"/>
                </a:lnTo>
                <a:lnTo>
                  <a:pt x="8687892" y="190754"/>
                </a:lnTo>
                <a:lnTo>
                  <a:pt x="8687283" y="190754"/>
                </a:lnTo>
                <a:lnTo>
                  <a:pt x="8686000" y="192024"/>
                </a:lnTo>
                <a:lnTo>
                  <a:pt x="8686000" y="194564"/>
                </a:lnTo>
                <a:lnTo>
                  <a:pt x="8685314" y="195834"/>
                </a:lnTo>
                <a:lnTo>
                  <a:pt x="8686000" y="197104"/>
                </a:lnTo>
                <a:lnTo>
                  <a:pt x="8685314" y="198374"/>
                </a:lnTo>
                <a:lnTo>
                  <a:pt x="8687283" y="198374"/>
                </a:lnTo>
                <a:lnTo>
                  <a:pt x="8687892" y="195834"/>
                </a:lnTo>
                <a:lnTo>
                  <a:pt x="8688578" y="194564"/>
                </a:lnTo>
                <a:lnTo>
                  <a:pt x="8689175" y="194564"/>
                </a:lnTo>
                <a:lnTo>
                  <a:pt x="8689861" y="193294"/>
                </a:lnTo>
                <a:lnTo>
                  <a:pt x="8691156" y="193294"/>
                </a:lnTo>
                <a:lnTo>
                  <a:pt x="8690470" y="192024"/>
                </a:lnTo>
                <a:lnTo>
                  <a:pt x="8692451" y="192024"/>
                </a:lnTo>
                <a:lnTo>
                  <a:pt x="8693048" y="193294"/>
                </a:lnTo>
                <a:lnTo>
                  <a:pt x="8696312" y="195834"/>
                </a:lnTo>
                <a:lnTo>
                  <a:pt x="8698890" y="194564"/>
                </a:lnTo>
                <a:lnTo>
                  <a:pt x="8697608" y="194564"/>
                </a:lnTo>
                <a:lnTo>
                  <a:pt x="8698205" y="193294"/>
                </a:lnTo>
                <a:lnTo>
                  <a:pt x="8700186" y="193294"/>
                </a:lnTo>
                <a:lnTo>
                  <a:pt x="8698890" y="194564"/>
                </a:lnTo>
                <a:lnTo>
                  <a:pt x="8701481" y="194564"/>
                </a:lnTo>
                <a:lnTo>
                  <a:pt x="8703373" y="195834"/>
                </a:lnTo>
                <a:lnTo>
                  <a:pt x="8707234" y="195834"/>
                </a:lnTo>
                <a:lnTo>
                  <a:pt x="8708530" y="194564"/>
                </a:lnTo>
                <a:lnTo>
                  <a:pt x="8709520" y="193294"/>
                </a:lnTo>
                <a:lnTo>
                  <a:pt x="8710511" y="192024"/>
                </a:lnTo>
                <a:close/>
              </a:path>
              <a:path w="9144000" h="398779">
                <a:moveTo>
                  <a:pt x="8710511" y="21463"/>
                </a:moveTo>
                <a:lnTo>
                  <a:pt x="8709812" y="21463"/>
                </a:lnTo>
                <a:lnTo>
                  <a:pt x="8709812" y="20066"/>
                </a:lnTo>
                <a:lnTo>
                  <a:pt x="8707920" y="20066"/>
                </a:lnTo>
                <a:lnTo>
                  <a:pt x="8706637" y="20701"/>
                </a:lnTo>
                <a:lnTo>
                  <a:pt x="8705952" y="21463"/>
                </a:lnTo>
                <a:lnTo>
                  <a:pt x="8705952" y="23495"/>
                </a:lnTo>
                <a:lnTo>
                  <a:pt x="8710511" y="23495"/>
                </a:lnTo>
                <a:lnTo>
                  <a:pt x="8710511" y="21463"/>
                </a:lnTo>
                <a:close/>
              </a:path>
              <a:path w="9144000" h="398779">
                <a:moveTo>
                  <a:pt x="8711108" y="250444"/>
                </a:moveTo>
                <a:lnTo>
                  <a:pt x="8710511" y="249174"/>
                </a:lnTo>
                <a:lnTo>
                  <a:pt x="8709812" y="250444"/>
                </a:lnTo>
                <a:lnTo>
                  <a:pt x="8711108" y="250444"/>
                </a:lnTo>
                <a:close/>
              </a:path>
              <a:path w="9144000" h="398779">
                <a:moveTo>
                  <a:pt x="8711108" y="156464"/>
                </a:moveTo>
                <a:lnTo>
                  <a:pt x="8706637" y="156464"/>
                </a:lnTo>
                <a:lnTo>
                  <a:pt x="8705342" y="159004"/>
                </a:lnTo>
                <a:lnTo>
                  <a:pt x="8707920" y="159004"/>
                </a:lnTo>
                <a:lnTo>
                  <a:pt x="8711108" y="156464"/>
                </a:lnTo>
                <a:close/>
              </a:path>
              <a:path w="9144000" h="398779">
                <a:moveTo>
                  <a:pt x="8711794" y="374967"/>
                </a:moveTo>
                <a:lnTo>
                  <a:pt x="8707234" y="374281"/>
                </a:lnTo>
                <a:lnTo>
                  <a:pt x="8706637" y="374967"/>
                </a:lnTo>
                <a:lnTo>
                  <a:pt x="8706637" y="375653"/>
                </a:lnTo>
                <a:lnTo>
                  <a:pt x="8705952" y="376339"/>
                </a:lnTo>
                <a:lnTo>
                  <a:pt x="8709215" y="378396"/>
                </a:lnTo>
                <a:lnTo>
                  <a:pt x="8711794" y="374967"/>
                </a:lnTo>
                <a:close/>
              </a:path>
              <a:path w="9144000" h="398779">
                <a:moveTo>
                  <a:pt x="8711794" y="74422"/>
                </a:moveTo>
                <a:lnTo>
                  <a:pt x="8711108" y="73660"/>
                </a:lnTo>
                <a:lnTo>
                  <a:pt x="8711108" y="72263"/>
                </a:lnTo>
                <a:lnTo>
                  <a:pt x="8709215" y="72263"/>
                </a:lnTo>
                <a:lnTo>
                  <a:pt x="8709215" y="73660"/>
                </a:lnTo>
                <a:lnTo>
                  <a:pt x="8709812" y="74422"/>
                </a:lnTo>
                <a:lnTo>
                  <a:pt x="8711794" y="74422"/>
                </a:lnTo>
                <a:close/>
              </a:path>
              <a:path w="9144000" h="398779">
                <a:moveTo>
                  <a:pt x="8712403" y="214884"/>
                </a:moveTo>
                <a:lnTo>
                  <a:pt x="8708530" y="213614"/>
                </a:lnTo>
                <a:lnTo>
                  <a:pt x="8707234" y="214884"/>
                </a:lnTo>
                <a:lnTo>
                  <a:pt x="8706637" y="214884"/>
                </a:lnTo>
                <a:lnTo>
                  <a:pt x="8705342" y="216154"/>
                </a:lnTo>
                <a:lnTo>
                  <a:pt x="8705342" y="214884"/>
                </a:lnTo>
                <a:lnTo>
                  <a:pt x="8698890" y="214884"/>
                </a:lnTo>
                <a:lnTo>
                  <a:pt x="8695626" y="217424"/>
                </a:lnTo>
                <a:lnTo>
                  <a:pt x="8695030" y="217424"/>
                </a:lnTo>
                <a:lnTo>
                  <a:pt x="8695030" y="219964"/>
                </a:lnTo>
                <a:lnTo>
                  <a:pt x="8696922" y="221234"/>
                </a:lnTo>
                <a:lnTo>
                  <a:pt x="8697608" y="219964"/>
                </a:lnTo>
                <a:lnTo>
                  <a:pt x="8699500" y="221234"/>
                </a:lnTo>
                <a:lnTo>
                  <a:pt x="8704656" y="221234"/>
                </a:lnTo>
                <a:lnTo>
                  <a:pt x="8705342" y="219964"/>
                </a:lnTo>
                <a:lnTo>
                  <a:pt x="8708530" y="221234"/>
                </a:lnTo>
                <a:lnTo>
                  <a:pt x="8709393" y="219964"/>
                </a:lnTo>
                <a:lnTo>
                  <a:pt x="8711108" y="217424"/>
                </a:lnTo>
                <a:lnTo>
                  <a:pt x="8711755" y="216154"/>
                </a:lnTo>
                <a:lnTo>
                  <a:pt x="8712403" y="214884"/>
                </a:lnTo>
                <a:close/>
              </a:path>
              <a:path w="9144000" h="398779">
                <a:moveTo>
                  <a:pt x="8712403" y="133604"/>
                </a:moveTo>
                <a:lnTo>
                  <a:pt x="8711108" y="133604"/>
                </a:lnTo>
                <a:lnTo>
                  <a:pt x="8708530" y="132334"/>
                </a:lnTo>
                <a:lnTo>
                  <a:pt x="8705342" y="131064"/>
                </a:lnTo>
                <a:lnTo>
                  <a:pt x="8704059" y="132334"/>
                </a:lnTo>
                <a:lnTo>
                  <a:pt x="8704656" y="132334"/>
                </a:lnTo>
                <a:lnTo>
                  <a:pt x="8704059" y="133604"/>
                </a:lnTo>
                <a:lnTo>
                  <a:pt x="8710511" y="133604"/>
                </a:lnTo>
                <a:lnTo>
                  <a:pt x="8709215" y="137414"/>
                </a:lnTo>
                <a:lnTo>
                  <a:pt x="8709215" y="138684"/>
                </a:lnTo>
                <a:lnTo>
                  <a:pt x="8712403" y="137414"/>
                </a:lnTo>
                <a:lnTo>
                  <a:pt x="8712403" y="133604"/>
                </a:lnTo>
                <a:close/>
              </a:path>
              <a:path w="9144000" h="398779">
                <a:moveTo>
                  <a:pt x="8712403" y="81876"/>
                </a:moveTo>
                <a:lnTo>
                  <a:pt x="8710511" y="81876"/>
                </a:lnTo>
                <a:lnTo>
                  <a:pt x="8711108" y="81191"/>
                </a:lnTo>
                <a:lnTo>
                  <a:pt x="8710511" y="80492"/>
                </a:lnTo>
                <a:lnTo>
                  <a:pt x="8707920" y="80492"/>
                </a:lnTo>
                <a:lnTo>
                  <a:pt x="8707920" y="81191"/>
                </a:lnTo>
                <a:lnTo>
                  <a:pt x="8707234" y="81191"/>
                </a:lnTo>
                <a:lnTo>
                  <a:pt x="8707234" y="79806"/>
                </a:lnTo>
                <a:lnTo>
                  <a:pt x="8705952" y="80492"/>
                </a:lnTo>
                <a:lnTo>
                  <a:pt x="8705342" y="81191"/>
                </a:lnTo>
                <a:lnTo>
                  <a:pt x="8705952" y="81191"/>
                </a:lnTo>
                <a:lnTo>
                  <a:pt x="8705952" y="81876"/>
                </a:lnTo>
                <a:lnTo>
                  <a:pt x="8705342" y="81876"/>
                </a:lnTo>
                <a:lnTo>
                  <a:pt x="8705342" y="82562"/>
                </a:lnTo>
                <a:lnTo>
                  <a:pt x="8706637" y="82562"/>
                </a:lnTo>
                <a:lnTo>
                  <a:pt x="8705952" y="83248"/>
                </a:lnTo>
                <a:lnTo>
                  <a:pt x="8707234" y="83947"/>
                </a:lnTo>
                <a:lnTo>
                  <a:pt x="8709215" y="83947"/>
                </a:lnTo>
                <a:lnTo>
                  <a:pt x="8709812" y="83248"/>
                </a:lnTo>
                <a:lnTo>
                  <a:pt x="8711794" y="83248"/>
                </a:lnTo>
                <a:lnTo>
                  <a:pt x="8711794" y="82562"/>
                </a:lnTo>
                <a:lnTo>
                  <a:pt x="8712403" y="81876"/>
                </a:lnTo>
                <a:close/>
              </a:path>
              <a:path w="9144000" h="398779">
                <a:moveTo>
                  <a:pt x="8713191" y="133832"/>
                </a:moveTo>
                <a:lnTo>
                  <a:pt x="8713089" y="133604"/>
                </a:lnTo>
                <a:lnTo>
                  <a:pt x="8712403" y="133604"/>
                </a:lnTo>
                <a:lnTo>
                  <a:pt x="8713191" y="133832"/>
                </a:lnTo>
                <a:close/>
              </a:path>
              <a:path w="9144000" h="398779">
                <a:moveTo>
                  <a:pt x="8713686" y="133972"/>
                </a:moveTo>
                <a:lnTo>
                  <a:pt x="8713191" y="133832"/>
                </a:lnTo>
                <a:lnTo>
                  <a:pt x="8713686" y="134874"/>
                </a:lnTo>
                <a:lnTo>
                  <a:pt x="8713686" y="133972"/>
                </a:lnTo>
                <a:close/>
              </a:path>
              <a:path w="9144000" h="398779">
                <a:moveTo>
                  <a:pt x="8714372" y="249174"/>
                </a:moveTo>
                <a:lnTo>
                  <a:pt x="8711108" y="250444"/>
                </a:lnTo>
                <a:lnTo>
                  <a:pt x="8714372" y="252984"/>
                </a:lnTo>
                <a:lnTo>
                  <a:pt x="8713686" y="250444"/>
                </a:lnTo>
                <a:lnTo>
                  <a:pt x="8714372" y="249174"/>
                </a:lnTo>
                <a:close/>
              </a:path>
              <a:path w="9144000" h="398779">
                <a:moveTo>
                  <a:pt x="8714372" y="114554"/>
                </a:moveTo>
                <a:lnTo>
                  <a:pt x="8712403" y="113284"/>
                </a:lnTo>
                <a:lnTo>
                  <a:pt x="8710511" y="113284"/>
                </a:lnTo>
                <a:lnTo>
                  <a:pt x="8710511" y="114554"/>
                </a:lnTo>
                <a:lnTo>
                  <a:pt x="8711794" y="115824"/>
                </a:lnTo>
                <a:lnTo>
                  <a:pt x="8713089" y="115824"/>
                </a:lnTo>
                <a:lnTo>
                  <a:pt x="8714372" y="114554"/>
                </a:lnTo>
                <a:close/>
              </a:path>
              <a:path w="9144000" h="398779">
                <a:moveTo>
                  <a:pt x="8714372" y="96329"/>
                </a:moveTo>
                <a:lnTo>
                  <a:pt x="8713686" y="94945"/>
                </a:lnTo>
                <a:lnTo>
                  <a:pt x="8713089" y="94945"/>
                </a:lnTo>
                <a:lnTo>
                  <a:pt x="8712403" y="97015"/>
                </a:lnTo>
                <a:lnTo>
                  <a:pt x="8714372" y="96329"/>
                </a:lnTo>
                <a:close/>
              </a:path>
              <a:path w="9144000" h="398779">
                <a:moveTo>
                  <a:pt x="8714372" y="83947"/>
                </a:moveTo>
                <a:lnTo>
                  <a:pt x="8713076" y="82588"/>
                </a:lnTo>
                <a:lnTo>
                  <a:pt x="8712403" y="83947"/>
                </a:lnTo>
                <a:lnTo>
                  <a:pt x="8714372" y="83947"/>
                </a:lnTo>
                <a:close/>
              </a:path>
              <a:path w="9144000" h="398779">
                <a:moveTo>
                  <a:pt x="8715502" y="82232"/>
                </a:moveTo>
                <a:lnTo>
                  <a:pt x="8712403" y="81876"/>
                </a:lnTo>
                <a:lnTo>
                  <a:pt x="8713076" y="82588"/>
                </a:lnTo>
                <a:lnTo>
                  <a:pt x="8715502" y="82232"/>
                </a:lnTo>
                <a:close/>
              </a:path>
              <a:path w="9144000" h="398779">
                <a:moveTo>
                  <a:pt x="8715667" y="325437"/>
                </a:moveTo>
                <a:lnTo>
                  <a:pt x="8713686" y="324053"/>
                </a:lnTo>
                <a:lnTo>
                  <a:pt x="8711794" y="321983"/>
                </a:lnTo>
                <a:lnTo>
                  <a:pt x="8709812" y="321983"/>
                </a:lnTo>
                <a:lnTo>
                  <a:pt x="8709812" y="323354"/>
                </a:lnTo>
                <a:lnTo>
                  <a:pt x="8705952" y="324053"/>
                </a:lnTo>
                <a:lnTo>
                  <a:pt x="8700186" y="328180"/>
                </a:lnTo>
                <a:lnTo>
                  <a:pt x="8702078" y="330923"/>
                </a:lnTo>
                <a:lnTo>
                  <a:pt x="8702764" y="329552"/>
                </a:lnTo>
                <a:lnTo>
                  <a:pt x="8704059" y="328180"/>
                </a:lnTo>
                <a:lnTo>
                  <a:pt x="8706637" y="328866"/>
                </a:lnTo>
                <a:lnTo>
                  <a:pt x="8707920" y="329552"/>
                </a:lnTo>
                <a:lnTo>
                  <a:pt x="8707920" y="330238"/>
                </a:lnTo>
                <a:lnTo>
                  <a:pt x="8708530" y="330923"/>
                </a:lnTo>
                <a:lnTo>
                  <a:pt x="8705952" y="332994"/>
                </a:lnTo>
                <a:lnTo>
                  <a:pt x="8704059" y="331622"/>
                </a:lnTo>
                <a:lnTo>
                  <a:pt x="8702078" y="332308"/>
                </a:lnTo>
                <a:lnTo>
                  <a:pt x="8705342" y="335064"/>
                </a:lnTo>
                <a:lnTo>
                  <a:pt x="8698205" y="335749"/>
                </a:lnTo>
                <a:lnTo>
                  <a:pt x="8700186" y="337807"/>
                </a:lnTo>
                <a:lnTo>
                  <a:pt x="8707234" y="337807"/>
                </a:lnTo>
                <a:lnTo>
                  <a:pt x="8711324" y="332994"/>
                </a:lnTo>
                <a:lnTo>
                  <a:pt x="8713089" y="330923"/>
                </a:lnTo>
                <a:lnTo>
                  <a:pt x="8712632" y="328180"/>
                </a:lnTo>
                <a:lnTo>
                  <a:pt x="8712403" y="326809"/>
                </a:lnTo>
                <a:lnTo>
                  <a:pt x="8715667" y="325437"/>
                </a:lnTo>
                <a:close/>
              </a:path>
              <a:path w="9144000" h="398779">
                <a:moveTo>
                  <a:pt x="8715908" y="398614"/>
                </a:moveTo>
                <a:lnTo>
                  <a:pt x="8715667" y="398360"/>
                </a:lnTo>
                <a:lnTo>
                  <a:pt x="8713686" y="397662"/>
                </a:lnTo>
                <a:lnTo>
                  <a:pt x="8711794" y="397662"/>
                </a:lnTo>
                <a:lnTo>
                  <a:pt x="8710016" y="398614"/>
                </a:lnTo>
                <a:lnTo>
                  <a:pt x="8715908" y="398614"/>
                </a:lnTo>
                <a:close/>
              </a:path>
              <a:path w="9144000" h="398779">
                <a:moveTo>
                  <a:pt x="8716264" y="289814"/>
                </a:moveTo>
                <a:lnTo>
                  <a:pt x="8714981" y="286004"/>
                </a:lnTo>
                <a:lnTo>
                  <a:pt x="8708530" y="286004"/>
                </a:lnTo>
                <a:lnTo>
                  <a:pt x="8707234" y="288544"/>
                </a:lnTo>
                <a:lnTo>
                  <a:pt x="8709215" y="291084"/>
                </a:lnTo>
                <a:lnTo>
                  <a:pt x="8712403" y="291084"/>
                </a:lnTo>
                <a:lnTo>
                  <a:pt x="8716264" y="289814"/>
                </a:lnTo>
                <a:close/>
              </a:path>
              <a:path w="9144000" h="398779">
                <a:moveTo>
                  <a:pt x="8716264" y="226314"/>
                </a:moveTo>
                <a:lnTo>
                  <a:pt x="8713686" y="225044"/>
                </a:lnTo>
                <a:lnTo>
                  <a:pt x="8713089" y="227584"/>
                </a:lnTo>
                <a:lnTo>
                  <a:pt x="8709812" y="227584"/>
                </a:lnTo>
                <a:lnTo>
                  <a:pt x="8710511" y="230124"/>
                </a:lnTo>
                <a:lnTo>
                  <a:pt x="8711794" y="230124"/>
                </a:lnTo>
                <a:lnTo>
                  <a:pt x="8713686" y="228854"/>
                </a:lnTo>
                <a:lnTo>
                  <a:pt x="8713686" y="230124"/>
                </a:lnTo>
                <a:lnTo>
                  <a:pt x="8716264" y="230124"/>
                </a:lnTo>
                <a:lnTo>
                  <a:pt x="8716264" y="228854"/>
                </a:lnTo>
                <a:lnTo>
                  <a:pt x="8716264" y="226314"/>
                </a:lnTo>
                <a:close/>
              </a:path>
              <a:path w="9144000" h="398779">
                <a:moveTo>
                  <a:pt x="8716264" y="139954"/>
                </a:moveTo>
                <a:lnTo>
                  <a:pt x="8714981" y="138684"/>
                </a:lnTo>
                <a:lnTo>
                  <a:pt x="8713089" y="138684"/>
                </a:lnTo>
                <a:lnTo>
                  <a:pt x="8711794" y="139954"/>
                </a:lnTo>
                <a:lnTo>
                  <a:pt x="8711108" y="141224"/>
                </a:lnTo>
                <a:lnTo>
                  <a:pt x="8711794" y="141224"/>
                </a:lnTo>
                <a:lnTo>
                  <a:pt x="8711794" y="142494"/>
                </a:lnTo>
                <a:lnTo>
                  <a:pt x="8715667" y="142494"/>
                </a:lnTo>
                <a:lnTo>
                  <a:pt x="8714981" y="141224"/>
                </a:lnTo>
                <a:lnTo>
                  <a:pt x="8716264" y="141224"/>
                </a:lnTo>
                <a:lnTo>
                  <a:pt x="8716264" y="139954"/>
                </a:lnTo>
                <a:close/>
              </a:path>
              <a:path w="9144000" h="398779">
                <a:moveTo>
                  <a:pt x="8716264" y="120904"/>
                </a:moveTo>
                <a:lnTo>
                  <a:pt x="8715667" y="118364"/>
                </a:lnTo>
                <a:lnTo>
                  <a:pt x="8713089" y="119634"/>
                </a:lnTo>
                <a:lnTo>
                  <a:pt x="8711108" y="120904"/>
                </a:lnTo>
                <a:lnTo>
                  <a:pt x="8711794" y="122174"/>
                </a:lnTo>
                <a:lnTo>
                  <a:pt x="8714981" y="122174"/>
                </a:lnTo>
                <a:lnTo>
                  <a:pt x="8715667" y="120904"/>
                </a:lnTo>
                <a:lnTo>
                  <a:pt x="8716264" y="120904"/>
                </a:lnTo>
                <a:close/>
              </a:path>
              <a:path w="9144000" h="398779">
                <a:moveTo>
                  <a:pt x="8716264" y="83947"/>
                </a:moveTo>
                <a:lnTo>
                  <a:pt x="8714981" y="83947"/>
                </a:lnTo>
                <a:lnTo>
                  <a:pt x="8713686" y="84632"/>
                </a:lnTo>
                <a:lnTo>
                  <a:pt x="8714372" y="85318"/>
                </a:lnTo>
                <a:lnTo>
                  <a:pt x="8716264" y="86004"/>
                </a:lnTo>
                <a:lnTo>
                  <a:pt x="8716264" y="84632"/>
                </a:lnTo>
                <a:lnTo>
                  <a:pt x="8716264" y="83947"/>
                </a:lnTo>
                <a:close/>
              </a:path>
              <a:path w="9144000" h="398779">
                <a:moveTo>
                  <a:pt x="8716950" y="134874"/>
                </a:moveTo>
                <a:lnTo>
                  <a:pt x="8716264" y="133604"/>
                </a:lnTo>
                <a:lnTo>
                  <a:pt x="8713686" y="133604"/>
                </a:lnTo>
                <a:lnTo>
                  <a:pt x="8713686" y="133972"/>
                </a:lnTo>
                <a:lnTo>
                  <a:pt x="8716950" y="134874"/>
                </a:lnTo>
                <a:close/>
              </a:path>
              <a:path w="9144000" h="398779">
                <a:moveTo>
                  <a:pt x="8716950" y="93573"/>
                </a:moveTo>
                <a:lnTo>
                  <a:pt x="8714372" y="92887"/>
                </a:lnTo>
                <a:lnTo>
                  <a:pt x="8715667" y="94945"/>
                </a:lnTo>
                <a:lnTo>
                  <a:pt x="8716264" y="94945"/>
                </a:lnTo>
                <a:lnTo>
                  <a:pt x="8716950" y="93573"/>
                </a:lnTo>
                <a:close/>
              </a:path>
              <a:path w="9144000" h="398779">
                <a:moveTo>
                  <a:pt x="8718245" y="212344"/>
                </a:moveTo>
                <a:lnTo>
                  <a:pt x="8716264" y="212344"/>
                </a:lnTo>
                <a:lnTo>
                  <a:pt x="8714372" y="211074"/>
                </a:lnTo>
                <a:lnTo>
                  <a:pt x="8714981" y="208534"/>
                </a:lnTo>
                <a:lnTo>
                  <a:pt x="8712403" y="208534"/>
                </a:lnTo>
                <a:lnTo>
                  <a:pt x="8710511" y="207264"/>
                </a:lnTo>
                <a:lnTo>
                  <a:pt x="8709215" y="205994"/>
                </a:lnTo>
                <a:lnTo>
                  <a:pt x="8707234" y="204724"/>
                </a:lnTo>
                <a:lnTo>
                  <a:pt x="8705342" y="203454"/>
                </a:lnTo>
                <a:lnTo>
                  <a:pt x="8707920" y="212344"/>
                </a:lnTo>
                <a:lnTo>
                  <a:pt x="8713686" y="212344"/>
                </a:lnTo>
                <a:lnTo>
                  <a:pt x="8713686" y="213614"/>
                </a:lnTo>
                <a:lnTo>
                  <a:pt x="8718245" y="213614"/>
                </a:lnTo>
                <a:lnTo>
                  <a:pt x="8718245" y="212344"/>
                </a:lnTo>
                <a:close/>
              </a:path>
              <a:path w="9144000" h="398779">
                <a:moveTo>
                  <a:pt x="8718245" y="66802"/>
                </a:moveTo>
                <a:lnTo>
                  <a:pt x="8717559" y="66167"/>
                </a:lnTo>
                <a:lnTo>
                  <a:pt x="8715667" y="66167"/>
                </a:lnTo>
                <a:lnTo>
                  <a:pt x="8713686" y="65405"/>
                </a:lnTo>
                <a:lnTo>
                  <a:pt x="8713686" y="66802"/>
                </a:lnTo>
                <a:lnTo>
                  <a:pt x="8713089" y="66802"/>
                </a:lnTo>
                <a:lnTo>
                  <a:pt x="8714372" y="67437"/>
                </a:lnTo>
                <a:lnTo>
                  <a:pt x="8714981" y="68199"/>
                </a:lnTo>
                <a:lnTo>
                  <a:pt x="8716950" y="68199"/>
                </a:lnTo>
                <a:lnTo>
                  <a:pt x="8716950" y="67437"/>
                </a:lnTo>
                <a:lnTo>
                  <a:pt x="8717559" y="66802"/>
                </a:lnTo>
                <a:lnTo>
                  <a:pt x="8718245" y="66802"/>
                </a:lnTo>
                <a:close/>
              </a:path>
              <a:path w="9144000" h="398779">
                <a:moveTo>
                  <a:pt x="8718842" y="242824"/>
                </a:moveTo>
                <a:lnTo>
                  <a:pt x="8716950" y="241554"/>
                </a:lnTo>
                <a:lnTo>
                  <a:pt x="8714372" y="242824"/>
                </a:lnTo>
                <a:lnTo>
                  <a:pt x="8712403" y="244094"/>
                </a:lnTo>
                <a:lnTo>
                  <a:pt x="8714981" y="244094"/>
                </a:lnTo>
                <a:lnTo>
                  <a:pt x="8714372" y="245364"/>
                </a:lnTo>
                <a:lnTo>
                  <a:pt x="8717559" y="245364"/>
                </a:lnTo>
                <a:lnTo>
                  <a:pt x="8717559" y="244094"/>
                </a:lnTo>
                <a:lnTo>
                  <a:pt x="8718842" y="242824"/>
                </a:lnTo>
                <a:close/>
              </a:path>
              <a:path w="9144000" h="398779">
                <a:moveTo>
                  <a:pt x="8718842" y="137414"/>
                </a:moveTo>
                <a:lnTo>
                  <a:pt x="8716264" y="137414"/>
                </a:lnTo>
                <a:lnTo>
                  <a:pt x="8716264" y="139954"/>
                </a:lnTo>
                <a:lnTo>
                  <a:pt x="8716950" y="139954"/>
                </a:lnTo>
                <a:lnTo>
                  <a:pt x="8718245" y="138684"/>
                </a:lnTo>
                <a:lnTo>
                  <a:pt x="8718842" y="137414"/>
                </a:lnTo>
                <a:close/>
              </a:path>
              <a:path w="9144000" h="398779">
                <a:moveTo>
                  <a:pt x="8719541" y="141224"/>
                </a:moveTo>
                <a:lnTo>
                  <a:pt x="8716950" y="139954"/>
                </a:lnTo>
                <a:lnTo>
                  <a:pt x="8716950" y="141224"/>
                </a:lnTo>
                <a:lnTo>
                  <a:pt x="8719541" y="141224"/>
                </a:lnTo>
                <a:close/>
              </a:path>
              <a:path w="9144000" h="398779">
                <a:moveTo>
                  <a:pt x="8719541" y="99771"/>
                </a:moveTo>
                <a:lnTo>
                  <a:pt x="8718245" y="97015"/>
                </a:lnTo>
                <a:lnTo>
                  <a:pt x="8714981" y="99771"/>
                </a:lnTo>
                <a:lnTo>
                  <a:pt x="8713089" y="100457"/>
                </a:lnTo>
                <a:lnTo>
                  <a:pt x="8713686" y="101142"/>
                </a:lnTo>
                <a:lnTo>
                  <a:pt x="8713686" y="102400"/>
                </a:lnTo>
                <a:lnTo>
                  <a:pt x="8710511" y="101828"/>
                </a:lnTo>
                <a:lnTo>
                  <a:pt x="8709215" y="103200"/>
                </a:lnTo>
                <a:lnTo>
                  <a:pt x="8706637" y="103886"/>
                </a:lnTo>
                <a:lnTo>
                  <a:pt x="8705952" y="105956"/>
                </a:lnTo>
                <a:lnTo>
                  <a:pt x="8708530" y="105270"/>
                </a:lnTo>
                <a:lnTo>
                  <a:pt x="8714372" y="102514"/>
                </a:lnTo>
                <a:lnTo>
                  <a:pt x="8713864" y="102425"/>
                </a:lnTo>
                <a:lnTo>
                  <a:pt x="8714981" y="101828"/>
                </a:lnTo>
                <a:lnTo>
                  <a:pt x="8715667" y="101142"/>
                </a:lnTo>
                <a:lnTo>
                  <a:pt x="8716264" y="99771"/>
                </a:lnTo>
                <a:lnTo>
                  <a:pt x="8719541" y="99771"/>
                </a:lnTo>
                <a:close/>
              </a:path>
              <a:path w="9144000" h="398779">
                <a:moveTo>
                  <a:pt x="8720137" y="183134"/>
                </a:moveTo>
                <a:lnTo>
                  <a:pt x="8716950" y="178054"/>
                </a:lnTo>
                <a:lnTo>
                  <a:pt x="8713089" y="174244"/>
                </a:lnTo>
                <a:lnTo>
                  <a:pt x="8711794" y="172974"/>
                </a:lnTo>
                <a:lnTo>
                  <a:pt x="8716264" y="170434"/>
                </a:lnTo>
                <a:lnTo>
                  <a:pt x="8713686" y="169164"/>
                </a:lnTo>
                <a:lnTo>
                  <a:pt x="8712746" y="167894"/>
                </a:lnTo>
                <a:lnTo>
                  <a:pt x="8702764" y="167894"/>
                </a:lnTo>
                <a:lnTo>
                  <a:pt x="8701481" y="167894"/>
                </a:lnTo>
                <a:lnTo>
                  <a:pt x="8700783" y="171704"/>
                </a:lnTo>
                <a:lnTo>
                  <a:pt x="8704059" y="172974"/>
                </a:lnTo>
                <a:lnTo>
                  <a:pt x="8700186" y="175133"/>
                </a:lnTo>
                <a:lnTo>
                  <a:pt x="8700186" y="174244"/>
                </a:lnTo>
                <a:lnTo>
                  <a:pt x="8699500" y="174244"/>
                </a:lnTo>
                <a:lnTo>
                  <a:pt x="8698890" y="172974"/>
                </a:lnTo>
                <a:lnTo>
                  <a:pt x="8698205" y="172974"/>
                </a:lnTo>
                <a:lnTo>
                  <a:pt x="8698205" y="174244"/>
                </a:lnTo>
                <a:lnTo>
                  <a:pt x="8697608" y="175514"/>
                </a:lnTo>
                <a:lnTo>
                  <a:pt x="8699500" y="175514"/>
                </a:lnTo>
                <a:lnTo>
                  <a:pt x="8701481" y="178054"/>
                </a:lnTo>
                <a:lnTo>
                  <a:pt x="8702078" y="178054"/>
                </a:lnTo>
                <a:lnTo>
                  <a:pt x="8700783" y="179324"/>
                </a:lnTo>
                <a:lnTo>
                  <a:pt x="8702078" y="179324"/>
                </a:lnTo>
                <a:lnTo>
                  <a:pt x="8702078" y="180594"/>
                </a:lnTo>
                <a:lnTo>
                  <a:pt x="8704656" y="180594"/>
                </a:lnTo>
                <a:lnTo>
                  <a:pt x="8704656" y="178054"/>
                </a:lnTo>
                <a:lnTo>
                  <a:pt x="8704059" y="178054"/>
                </a:lnTo>
                <a:lnTo>
                  <a:pt x="8702764" y="175514"/>
                </a:lnTo>
                <a:lnTo>
                  <a:pt x="8705952" y="175514"/>
                </a:lnTo>
                <a:lnTo>
                  <a:pt x="8705952" y="176784"/>
                </a:lnTo>
                <a:lnTo>
                  <a:pt x="8708530" y="176784"/>
                </a:lnTo>
                <a:lnTo>
                  <a:pt x="8709812" y="174244"/>
                </a:lnTo>
                <a:lnTo>
                  <a:pt x="8711794" y="175514"/>
                </a:lnTo>
                <a:lnTo>
                  <a:pt x="8710511" y="176784"/>
                </a:lnTo>
                <a:lnTo>
                  <a:pt x="8709736" y="178231"/>
                </a:lnTo>
                <a:lnTo>
                  <a:pt x="8709215" y="179324"/>
                </a:lnTo>
                <a:lnTo>
                  <a:pt x="8708530" y="179324"/>
                </a:lnTo>
                <a:lnTo>
                  <a:pt x="8709215" y="180594"/>
                </a:lnTo>
                <a:lnTo>
                  <a:pt x="8708530" y="181864"/>
                </a:lnTo>
                <a:lnTo>
                  <a:pt x="8709812" y="181864"/>
                </a:lnTo>
                <a:lnTo>
                  <a:pt x="8709927" y="183527"/>
                </a:lnTo>
                <a:lnTo>
                  <a:pt x="8710511" y="185674"/>
                </a:lnTo>
                <a:lnTo>
                  <a:pt x="8710511" y="186944"/>
                </a:lnTo>
                <a:lnTo>
                  <a:pt x="8720137" y="183134"/>
                </a:lnTo>
                <a:close/>
              </a:path>
              <a:path w="9144000" h="398779">
                <a:moveTo>
                  <a:pt x="8721230" y="36004"/>
                </a:moveTo>
                <a:lnTo>
                  <a:pt x="8720252" y="35598"/>
                </a:lnTo>
                <a:lnTo>
                  <a:pt x="8719668" y="36271"/>
                </a:lnTo>
                <a:lnTo>
                  <a:pt x="8720925" y="36715"/>
                </a:lnTo>
                <a:lnTo>
                  <a:pt x="8721230" y="36004"/>
                </a:lnTo>
                <a:close/>
              </a:path>
              <a:path w="9144000" h="398779">
                <a:moveTo>
                  <a:pt x="8722119" y="219964"/>
                </a:moveTo>
                <a:lnTo>
                  <a:pt x="8721433" y="217424"/>
                </a:lnTo>
                <a:lnTo>
                  <a:pt x="8719541" y="213614"/>
                </a:lnTo>
                <a:lnTo>
                  <a:pt x="8715667" y="216154"/>
                </a:lnTo>
                <a:lnTo>
                  <a:pt x="8718245" y="216154"/>
                </a:lnTo>
                <a:lnTo>
                  <a:pt x="8718842" y="219964"/>
                </a:lnTo>
                <a:lnTo>
                  <a:pt x="8722119" y="219964"/>
                </a:lnTo>
                <a:close/>
              </a:path>
              <a:path w="9144000" h="398779">
                <a:moveTo>
                  <a:pt x="8722119" y="86004"/>
                </a:moveTo>
                <a:lnTo>
                  <a:pt x="8720137" y="85318"/>
                </a:lnTo>
                <a:lnTo>
                  <a:pt x="8719541" y="86690"/>
                </a:lnTo>
                <a:lnTo>
                  <a:pt x="8717559" y="88061"/>
                </a:lnTo>
                <a:lnTo>
                  <a:pt x="8719541" y="88760"/>
                </a:lnTo>
                <a:lnTo>
                  <a:pt x="8720137" y="88760"/>
                </a:lnTo>
                <a:lnTo>
                  <a:pt x="8722119" y="86004"/>
                </a:lnTo>
                <a:close/>
              </a:path>
              <a:path w="9144000" h="398779">
                <a:moveTo>
                  <a:pt x="8722716" y="372910"/>
                </a:moveTo>
                <a:lnTo>
                  <a:pt x="8720137" y="371525"/>
                </a:lnTo>
                <a:lnTo>
                  <a:pt x="8718842" y="371525"/>
                </a:lnTo>
                <a:lnTo>
                  <a:pt x="8716950" y="373595"/>
                </a:lnTo>
                <a:lnTo>
                  <a:pt x="8713686" y="374967"/>
                </a:lnTo>
                <a:lnTo>
                  <a:pt x="8711794" y="377710"/>
                </a:lnTo>
                <a:lnTo>
                  <a:pt x="8714981" y="379095"/>
                </a:lnTo>
                <a:lnTo>
                  <a:pt x="8716950" y="378396"/>
                </a:lnTo>
                <a:lnTo>
                  <a:pt x="8719541" y="378396"/>
                </a:lnTo>
                <a:lnTo>
                  <a:pt x="8722119" y="376339"/>
                </a:lnTo>
                <a:lnTo>
                  <a:pt x="8720137" y="374967"/>
                </a:lnTo>
                <a:lnTo>
                  <a:pt x="8722716" y="372910"/>
                </a:lnTo>
                <a:close/>
              </a:path>
              <a:path w="9144000" h="398779">
                <a:moveTo>
                  <a:pt x="8722716" y="272034"/>
                </a:moveTo>
                <a:lnTo>
                  <a:pt x="8722119" y="269494"/>
                </a:lnTo>
                <a:lnTo>
                  <a:pt x="8721433" y="269494"/>
                </a:lnTo>
                <a:lnTo>
                  <a:pt x="8719541" y="265684"/>
                </a:lnTo>
                <a:lnTo>
                  <a:pt x="8713686" y="266954"/>
                </a:lnTo>
                <a:lnTo>
                  <a:pt x="8715667" y="275844"/>
                </a:lnTo>
                <a:lnTo>
                  <a:pt x="8722716" y="272034"/>
                </a:lnTo>
                <a:close/>
              </a:path>
              <a:path w="9144000" h="398779">
                <a:moveTo>
                  <a:pt x="8722716" y="235204"/>
                </a:moveTo>
                <a:lnTo>
                  <a:pt x="8717559" y="233934"/>
                </a:lnTo>
                <a:lnTo>
                  <a:pt x="8713686" y="233934"/>
                </a:lnTo>
                <a:lnTo>
                  <a:pt x="8711794" y="237744"/>
                </a:lnTo>
                <a:lnTo>
                  <a:pt x="8713089" y="239014"/>
                </a:lnTo>
                <a:lnTo>
                  <a:pt x="8720823" y="239014"/>
                </a:lnTo>
                <a:lnTo>
                  <a:pt x="8722716" y="235204"/>
                </a:lnTo>
                <a:close/>
              </a:path>
              <a:path w="9144000" h="398779">
                <a:moveTo>
                  <a:pt x="8723401" y="164084"/>
                </a:moveTo>
                <a:lnTo>
                  <a:pt x="8722119" y="164084"/>
                </a:lnTo>
                <a:lnTo>
                  <a:pt x="8721433" y="162814"/>
                </a:lnTo>
                <a:lnTo>
                  <a:pt x="8720137" y="162814"/>
                </a:lnTo>
                <a:lnTo>
                  <a:pt x="8719541" y="164084"/>
                </a:lnTo>
                <a:lnTo>
                  <a:pt x="8718842" y="164084"/>
                </a:lnTo>
                <a:lnTo>
                  <a:pt x="8717559" y="162814"/>
                </a:lnTo>
                <a:lnTo>
                  <a:pt x="8716264" y="162814"/>
                </a:lnTo>
                <a:lnTo>
                  <a:pt x="8717559" y="161544"/>
                </a:lnTo>
                <a:lnTo>
                  <a:pt x="8719541" y="160274"/>
                </a:lnTo>
                <a:lnTo>
                  <a:pt x="8718245" y="157734"/>
                </a:lnTo>
                <a:lnTo>
                  <a:pt x="8714372" y="159004"/>
                </a:lnTo>
                <a:lnTo>
                  <a:pt x="8714905" y="161264"/>
                </a:lnTo>
                <a:lnTo>
                  <a:pt x="8714981" y="162814"/>
                </a:lnTo>
                <a:lnTo>
                  <a:pt x="8713089" y="162814"/>
                </a:lnTo>
                <a:lnTo>
                  <a:pt x="8713089" y="164084"/>
                </a:lnTo>
                <a:lnTo>
                  <a:pt x="8710511" y="166624"/>
                </a:lnTo>
                <a:lnTo>
                  <a:pt x="8709812" y="165354"/>
                </a:lnTo>
                <a:lnTo>
                  <a:pt x="8709215" y="165354"/>
                </a:lnTo>
                <a:lnTo>
                  <a:pt x="8709215" y="164084"/>
                </a:lnTo>
                <a:lnTo>
                  <a:pt x="8708530" y="164084"/>
                </a:lnTo>
                <a:lnTo>
                  <a:pt x="8712403" y="161544"/>
                </a:lnTo>
                <a:lnTo>
                  <a:pt x="8707996" y="161544"/>
                </a:lnTo>
                <a:lnTo>
                  <a:pt x="8708022" y="161353"/>
                </a:lnTo>
                <a:lnTo>
                  <a:pt x="8708530" y="160274"/>
                </a:lnTo>
                <a:lnTo>
                  <a:pt x="8703373" y="160274"/>
                </a:lnTo>
                <a:lnTo>
                  <a:pt x="8702078" y="161544"/>
                </a:lnTo>
                <a:lnTo>
                  <a:pt x="8704059" y="161544"/>
                </a:lnTo>
                <a:lnTo>
                  <a:pt x="8703373" y="162814"/>
                </a:lnTo>
                <a:lnTo>
                  <a:pt x="8707234" y="162814"/>
                </a:lnTo>
                <a:lnTo>
                  <a:pt x="8705342" y="166624"/>
                </a:lnTo>
                <a:lnTo>
                  <a:pt x="8703412" y="167259"/>
                </a:lnTo>
                <a:lnTo>
                  <a:pt x="8704059" y="166624"/>
                </a:lnTo>
                <a:lnTo>
                  <a:pt x="8703069" y="165354"/>
                </a:lnTo>
                <a:lnTo>
                  <a:pt x="8702078" y="164084"/>
                </a:lnTo>
                <a:lnTo>
                  <a:pt x="8700783" y="164084"/>
                </a:lnTo>
                <a:lnTo>
                  <a:pt x="8700783" y="161544"/>
                </a:lnTo>
                <a:lnTo>
                  <a:pt x="8693048" y="161544"/>
                </a:lnTo>
                <a:lnTo>
                  <a:pt x="8691753" y="161544"/>
                </a:lnTo>
                <a:lnTo>
                  <a:pt x="8687892" y="166624"/>
                </a:lnTo>
                <a:lnTo>
                  <a:pt x="8684704" y="166624"/>
                </a:lnTo>
                <a:lnTo>
                  <a:pt x="8684019" y="169164"/>
                </a:lnTo>
                <a:lnTo>
                  <a:pt x="8687283" y="169164"/>
                </a:lnTo>
                <a:lnTo>
                  <a:pt x="8686000" y="167894"/>
                </a:lnTo>
                <a:lnTo>
                  <a:pt x="8688095" y="166865"/>
                </a:lnTo>
                <a:lnTo>
                  <a:pt x="8691156" y="170434"/>
                </a:lnTo>
                <a:lnTo>
                  <a:pt x="8691156" y="167894"/>
                </a:lnTo>
                <a:lnTo>
                  <a:pt x="8694344" y="166624"/>
                </a:lnTo>
                <a:lnTo>
                  <a:pt x="8694344" y="167894"/>
                </a:lnTo>
                <a:lnTo>
                  <a:pt x="8697608" y="167894"/>
                </a:lnTo>
                <a:lnTo>
                  <a:pt x="8700783" y="169164"/>
                </a:lnTo>
                <a:lnTo>
                  <a:pt x="8701253" y="166624"/>
                </a:lnTo>
                <a:lnTo>
                  <a:pt x="8701481" y="165354"/>
                </a:lnTo>
                <a:lnTo>
                  <a:pt x="8702586" y="167538"/>
                </a:lnTo>
                <a:lnTo>
                  <a:pt x="8703119" y="167538"/>
                </a:lnTo>
                <a:lnTo>
                  <a:pt x="8712467" y="167538"/>
                </a:lnTo>
                <a:lnTo>
                  <a:pt x="8711794" y="166624"/>
                </a:lnTo>
                <a:lnTo>
                  <a:pt x="8712403" y="166624"/>
                </a:lnTo>
                <a:lnTo>
                  <a:pt x="8713089" y="167894"/>
                </a:lnTo>
                <a:lnTo>
                  <a:pt x="8714981" y="167894"/>
                </a:lnTo>
                <a:lnTo>
                  <a:pt x="8714981" y="165354"/>
                </a:lnTo>
                <a:lnTo>
                  <a:pt x="8716950" y="166624"/>
                </a:lnTo>
                <a:lnTo>
                  <a:pt x="8718842" y="166624"/>
                </a:lnTo>
                <a:lnTo>
                  <a:pt x="8717559" y="167894"/>
                </a:lnTo>
                <a:lnTo>
                  <a:pt x="8718245" y="167894"/>
                </a:lnTo>
                <a:lnTo>
                  <a:pt x="8720823" y="166624"/>
                </a:lnTo>
                <a:lnTo>
                  <a:pt x="8721433" y="167894"/>
                </a:lnTo>
                <a:lnTo>
                  <a:pt x="8722716" y="167894"/>
                </a:lnTo>
                <a:lnTo>
                  <a:pt x="8723401" y="166624"/>
                </a:lnTo>
                <a:lnTo>
                  <a:pt x="8723401" y="165354"/>
                </a:lnTo>
                <a:lnTo>
                  <a:pt x="8723401" y="164084"/>
                </a:lnTo>
                <a:close/>
              </a:path>
              <a:path w="9144000" h="398779">
                <a:moveTo>
                  <a:pt x="8724011" y="156464"/>
                </a:moveTo>
                <a:lnTo>
                  <a:pt x="8721433" y="155194"/>
                </a:lnTo>
                <a:lnTo>
                  <a:pt x="8720823" y="156464"/>
                </a:lnTo>
                <a:lnTo>
                  <a:pt x="8719541" y="157734"/>
                </a:lnTo>
                <a:lnTo>
                  <a:pt x="8723401" y="157734"/>
                </a:lnTo>
                <a:lnTo>
                  <a:pt x="8724011" y="156464"/>
                </a:lnTo>
                <a:close/>
              </a:path>
              <a:path w="9144000" h="398779">
                <a:moveTo>
                  <a:pt x="8724189" y="82118"/>
                </a:moveTo>
                <a:lnTo>
                  <a:pt x="8724011" y="81191"/>
                </a:lnTo>
                <a:lnTo>
                  <a:pt x="8721890" y="82105"/>
                </a:lnTo>
                <a:lnTo>
                  <a:pt x="8722119" y="82562"/>
                </a:lnTo>
                <a:lnTo>
                  <a:pt x="8724189" y="82118"/>
                </a:lnTo>
                <a:close/>
              </a:path>
              <a:path w="9144000" h="398779">
                <a:moveTo>
                  <a:pt x="8724697" y="315214"/>
                </a:moveTo>
                <a:lnTo>
                  <a:pt x="8722970" y="312674"/>
                </a:lnTo>
                <a:lnTo>
                  <a:pt x="8722119" y="311404"/>
                </a:lnTo>
                <a:lnTo>
                  <a:pt x="8720430" y="310324"/>
                </a:lnTo>
                <a:lnTo>
                  <a:pt x="8720823" y="310134"/>
                </a:lnTo>
                <a:lnTo>
                  <a:pt x="8721433" y="308864"/>
                </a:lnTo>
                <a:lnTo>
                  <a:pt x="8719922" y="308406"/>
                </a:lnTo>
                <a:lnTo>
                  <a:pt x="8719922" y="310578"/>
                </a:lnTo>
                <a:lnTo>
                  <a:pt x="8719541" y="311404"/>
                </a:lnTo>
                <a:lnTo>
                  <a:pt x="8718245" y="311404"/>
                </a:lnTo>
                <a:lnTo>
                  <a:pt x="8719922" y="310578"/>
                </a:lnTo>
                <a:lnTo>
                  <a:pt x="8719922" y="308406"/>
                </a:lnTo>
                <a:lnTo>
                  <a:pt x="8713089" y="306324"/>
                </a:lnTo>
                <a:lnTo>
                  <a:pt x="8709215" y="316484"/>
                </a:lnTo>
                <a:lnTo>
                  <a:pt x="8711794" y="315214"/>
                </a:lnTo>
                <a:lnTo>
                  <a:pt x="8713686" y="313944"/>
                </a:lnTo>
                <a:lnTo>
                  <a:pt x="8715667" y="313944"/>
                </a:lnTo>
                <a:lnTo>
                  <a:pt x="8717559" y="312674"/>
                </a:lnTo>
                <a:lnTo>
                  <a:pt x="8719541" y="312674"/>
                </a:lnTo>
                <a:lnTo>
                  <a:pt x="8720137" y="316484"/>
                </a:lnTo>
                <a:lnTo>
                  <a:pt x="8724697" y="315214"/>
                </a:lnTo>
                <a:close/>
              </a:path>
              <a:path w="9144000" h="398779">
                <a:moveTo>
                  <a:pt x="8725294" y="81191"/>
                </a:moveTo>
                <a:lnTo>
                  <a:pt x="8722716" y="77749"/>
                </a:lnTo>
                <a:lnTo>
                  <a:pt x="8720137" y="80124"/>
                </a:lnTo>
                <a:lnTo>
                  <a:pt x="8720137" y="79806"/>
                </a:lnTo>
                <a:lnTo>
                  <a:pt x="8718842" y="79806"/>
                </a:lnTo>
                <a:lnTo>
                  <a:pt x="8718245" y="79121"/>
                </a:lnTo>
                <a:lnTo>
                  <a:pt x="8719541" y="79121"/>
                </a:lnTo>
                <a:lnTo>
                  <a:pt x="8719541" y="78435"/>
                </a:lnTo>
                <a:lnTo>
                  <a:pt x="8718842" y="77749"/>
                </a:lnTo>
                <a:lnTo>
                  <a:pt x="8716264" y="77749"/>
                </a:lnTo>
                <a:lnTo>
                  <a:pt x="8715667" y="78435"/>
                </a:lnTo>
                <a:lnTo>
                  <a:pt x="8715667" y="79121"/>
                </a:lnTo>
                <a:lnTo>
                  <a:pt x="8716264" y="79121"/>
                </a:lnTo>
                <a:lnTo>
                  <a:pt x="8716264" y="80492"/>
                </a:lnTo>
                <a:lnTo>
                  <a:pt x="8717559" y="80492"/>
                </a:lnTo>
                <a:lnTo>
                  <a:pt x="8719248" y="80949"/>
                </a:lnTo>
                <a:lnTo>
                  <a:pt x="8718245" y="81876"/>
                </a:lnTo>
                <a:lnTo>
                  <a:pt x="8715502" y="82232"/>
                </a:lnTo>
                <a:lnTo>
                  <a:pt x="8718245" y="82562"/>
                </a:lnTo>
                <a:lnTo>
                  <a:pt x="8718245" y="83947"/>
                </a:lnTo>
                <a:lnTo>
                  <a:pt x="8716264" y="84632"/>
                </a:lnTo>
                <a:lnTo>
                  <a:pt x="8718842" y="84632"/>
                </a:lnTo>
                <a:lnTo>
                  <a:pt x="8719541" y="83947"/>
                </a:lnTo>
                <a:lnTo>
                  <a:pt x="8718842" y="82562"/>
                </a:lnTo>
                <a:lnTo>
                  <a:pt x="8720823" y="82562"/>
                </a:lnTo>
                <a:lnTo>
                  <a:pt x="8721865" y="82118"/>
                </a:lnTo>
                <a:lnTo>
                  <a:pt x="8721776" y="81876"/>
                </a:lnTo>
                <a:lnTo>
                  <a:pt x="8721433" y="81191"/>
                </a:lnTo>
                <a:lnTo>
                  <a:pt x="8724011" y="81191"/>
                </a:lnTo>
                <a:lnTo>
                  <a:pt x="8725294" y="81191"/>
                </a:lnTo>
                <a:close/>
              </a:path>
              <a:path w="9144000" h="398779">
                <a:moveTo>
                  <a:pt x="8725979" y="43434"/>
                </a:moveTo>
                <a:lnTo>
                  <a:pt x="8725294" y="42037"/>
                </a:lnTo>
                <a:lnTo>
                  <a:pt x="8722716" y="42037"/>
                </a:lnTo>
                <a:lnTo>
                  <a:pt x="8722716" y="43434"/>
                </a:lnTo>
                <a:lnTo>
                  <a:pt x="8723401" y="44069"/>
                </a:lnTo>
                <a:lnTo>
                  <a:pt x="8724011" y="43434"/>
                </a:lnTo>
                <a:lnTo>
                  <a:pt x="8725979" y="43434"/>
                </a:lnTo>
                <a:close/>
              </a:path>
              <a:path w="9144000" h="398779">
                <a:moveTo>
                  <a:pt x="8726589" y="278384"/>
                </a:moveTo>
                <a:lnTo>
                  <a:pt x="8719541" y="278384"/>
                </a:lnTo>
                <a:lnTo>
                  <a:pt x="8718245" y="277114"/>
                </a:lnTo>
                <a:lnTo>
                  <a:pt x="8714981" y="279654"/>
                </a:lnTo>
                <a:lnTo>
                  <a:pt x="8722716" y="279654"/>
                </a:lnTo>
                <a:lnTo>
                  <a:pt x="8724011" y="280924"/>
                </a:lnTo>
                <a:lnTo>
                  <a:pt x="8726589" y="278384"/>
                </a:lnTo>
                <a:close/>
              </a:path>
              <a:path w="9144000" h="398779">
                <a:moveTo>
                  <a:pt x="8727173" y="216344"/>
                </a:moveTo>
                <a:lnTo>
                  <a:pt x="8726589" y="216154"/>
                </a:lnTo>
                <a:lnTo>
                  <a:pt x="8727034" y="216598"/>
                </a:lnTo>
                <a:lnTo>
                  <a:pt x="8727173" y="216344"/>
                </a:lnTo>
                <a:close/>
              </a:path>
              <a:path w="9144000" h="398779">
                <a:moveTo>
                  <a:pt x="8727275" y="359829"/>
                </a:moveTo>
                <a:lnTo>
                  <a:pt x="8725979" y="359143"/>
                </a:lnTo>
                <a:lnTo>
                  <a:pt x="8724697" y="358457"/>
                </a:lnTo>
                <a:lnTo>
                  <a:pt x="8723401" y="359143"/>
                </a:lnTo>
                <a:lnTo>
                  <a:pt x="8720823" y="358457"/>
                </a:lnTo>
                <a:lnTo>
                  <a:pt x="8718842" y="360514"/>
                </a:lnTo>
                <a:lnTo>
                  <a:pt x="8720823" y="361886"/>
                </a:lnTo>
                <a:lnTo>
                  <a:pt x="8718245" y="363956"/>
                </a:lnTo>
                <a:lnTo>
                  <a:pt x="8721433" y="363956"/>
                </a:lnTo>
                <a:lnTo>
                  <a:pt x="8724697" y="363270"/>
                </a:lnTo>
                <a:lnTo>
                  <a:pt x="8726589" y="361886"/>
                </a:lnTo>
                <a:lnTo>
                  <a:pt x="8727275" y="361200"/>
                </a:lnTo>
                <a:lnTo>
                  <a:pt x="8725979" y="360514"/>
                </a:lnTo>
                <a:lnTo>
                  <a:pt x="8727275" y="359829"/>
                </a:lnTo>
                <a:close/>
              </a:path>
              <a:path w="9144000" h="398779">
                <a:moveTo>
                  <a:pt x="8727275" y="288544"/>
                </a:moveTo>
                <a:lnTo>
                  <a:pt x="8720823" y="283464"/>
                </a:lnTo>
                <a:lnTo>
                  <a:pt x="8718842" y="282194"/>
                </a:lnTo>
                <a:lnTo>
                  <a:pt x="8714981" y="284734"/>
                </a:lnTo>
                <a:lnTo>
                  <a:pt x="8720137" y="289814"/>
                </a:lnTo>
                <a:lnTo>
                  <a:pt x="8722716" y="289814"/>
                </a:lnTo>
                <a:lnTo>
                  <a:pt x="8727275" y="288544"/>
                </a:lnTo>
                <a:close/>
              </a:path>
              <a:path w="9144000" h="398779">
                <a:moveTo>
                  <a:pt x="8727275" y="227584"/>
                </a:moveTo>
                <a:lnTo>
                  <a:pt x="8724697" y="227584"/>
                </a:lnTo>
                <a:lnTo>
                  <a:pt x="8724697" y="230124"/>
                </a:lnTo>
                <a:lnTo>
                  <a:pt x="8727275" y="230124"/>
                </a:lnTo>
                <a:lnTo>
                  <a:pt x="8727275" y="227584"/>
                </a:lnTo>
                <a:close/>
              </a:path>
              <a:path w="9144000" h="398779">
                <a:moveTo>
                  <a:pt x="8727275" y="81876"/>
                </a:moveTo>
                <a:lnTo>
                  <a:pt x="8725294" y="81876"/>
                </a:lnTo>
                <a:lnTo>
                  <a:pt x="8724240" y="82105"/>
                </a:lnTo>
                <a:lnTo>
                  <a:pt x="8724290" y="82588"/>
                </a:lnTo>
                <a:lnTo>
                  <a:pt x="8724697" y="84632"/>
                </a:lnTo>
                <a:lnTo>
                  <a:pt x="8727275" y="83248"/>
                </a:lnTo>
                <a:lnTo>
                  <a:pt x="8724697" y="83248"/>
                </a:lnTo>
                <a:lnTo>
                  <a:pt x="8727275" y="81876"/>
                </a:lnTo>
                <a:close/>
              </a:path>
              <a:path w="9144000" h="398779">
                <a:moveTo>
                  <a:pt x="8728570" y="264414"/>
                </a:moveTo>
                <a:lnTo>
                  <a:pt x="8726589" y="263118"/>
                </a:lnTo>
                <a:lnTo>
                  <a:pt x="8728570" y="264414"/>
                </a:lnTo>
                <a:close/>
              </a:path>
              <a:path w="9144000" h="398779">
                <a:moveTo>
                  <a:pt x="8730463" y="251714"/>
                </a:moveTo>
                <a:lnTo>
                  <a:pt x="8724697" y="249174"/>
                </a:lnTo>
                <a:lnTo>
                  <a:pt x="8721433" y="252984"/>
                </a:lnTo>
                <a:lnTo>
                  <a:pt x="8722119" y="255524"/>
                </a:lnTo>
                <a:lnTo>
                  <a:pt x="8721433" y="256794"/>
                </a:lnTo>
                <a:lnTo>
                  <a:pt x="8718842" y="256794"/>
                </a:lnTo>
                <a:lnTo>
                  <a:pt x="8718842" y="258064"/>
                </a:lnTo>
                <a:lnTo>
                  <a:pt x="8720823" y="258064"/>
                </a:lnTo>
                <a:lnTo>
                  <a:pt x="8720823" y="261874"/>
                </a:lnTo>
                <a:lnTo>
                  <a:pt x="8722716" y="264414"/>
                </a:lnTo>
                <a:lnTo>
                  <a:pt x="8725395" y="262331"/>
                </a:lnTo>
                <a:lnTo>
                  <a:pt x="8726589" y="263118"/>
                </a:lnTo>
                <a:lnTo>
                  <a:pt x="8726932" y="261874"/>
                </a:lnTo>
                <a:lnTo>
                  <a:pt x="8727275" y="260604"/>
                </a:lnTo>
                <a:lnTo>
                  <a:pt x="8725979" y="258064"/>
                </a:lnTo>
                <a:lnTo>
                  <a:pt x="8729167" y="254254"/>
                </a:lnTo>
                <a:lnTo>
                  <a:pt x="8729853" y="255524"/>
                </a:lnTo>
                <a:lnTo>
                  <a:pt x="8730056" y="254254"/>
                </a:lnTo>
                <a:lnTo>
                  <a:pt x="8730463" y="251714"/>
                </a:lnTo>
                <a:close/>
              </a:path>
              <a:path w="9144000" h="398779">
                <a:moveTo>
                  <a:pt x="8730463" y="94234"/>
                </a:moveTo>
                <a:lnTo>
                  <a:pt x="8727275" y="94234"/>
                </a:lnTo>
                <a:lnTo>
                  <a:pt x="8727872" y="95504"/>
                </a:lnTo>
                <a:lnTo>
                  <a:pt x="8729853" y="95504"/>
                </a:lnTo>
                <a:lnTo>
                  <a:pt x="8730463" y="94234"/>
                </a:lnTo>
                <a:close/>
              </a:path>
              <a:path w="9144000" h="398779">
                <a:moveTo>
                  <a:pt x="8731745" y="223774"/>
                </a:moveTo>
                <a:lnTo>
                  <a:pt x="8729167" y="219964"/>
                </a:lnTo>
                <a:lnTo>
                  <a:pt x="8729167" y="218694"/>
                </a:lnTo>
                <a:lnTo>
                  <a:pt x="8727872" y="217424"/>
                </a:lnTo>
                <a:lnTo>
                  <a:pt x="8727034" y="216598"/>
                </a:lnTo>
                <a:lnTo>
                  <a:pt x="8726589" y="217424"/>
                </a:lnTo>
                <a:lnTo>
                  <a:pt x="8726589" y="216154"/>
                </a:lnTo>
                <a:lnTo>
                  <a:pt x="8722716" y="217424"/>
                </a:lnTo>
                <a:lnTo>
                  <a:pt x="8727275" y="223774"/>
                </a:lnTo>
                <a:lnTo>
                  <a:pt x="8731745" y="223774"/>
                </a:lnTo>
                <a:close/>
              </a:path>
              <a:path w="9144000" h="398779">
                <a:moveTo>
                  <a:pt x="8731745" y="54483"/>
                </a:moveTo>
                <a:lnTo>
                  <a:pt x="8730336" y="53721"/>
                </a:lnTo>
                <a:lnTo>
                  <a:pt x="8729167" y="53086"/>
                </a:lnTo>
                <a:lnTo>
                  <a:pt x="8729853" y="50927"/>
                </a:lnTo>
                <a:lnTo>
                  <a:pt x="8727275" y="50292"/>
                </a:lnTo>
                <a:lnTo>
                  <a:pt x="8722716" y="52324"/>
                </a:lnTo>
                <a:lnTo>
                  <a:pt x="8723401" y="50292"/>
                </a:lnTo>
                <a:lnTo>
                  <a:pt x="8724697" y="48895"/>
                </a:lnTo>
                <a:lnTo>
                  <a:pt x="8725979" y="49657"/>
                </a:lnTo>
                <a:lnTo>
                  <a:pt x="8726310" y="48895"/>
                </a:lnTo>
                <a:lnTo>
                  <a:pt x="8726589" y="48260"/>
                </a:lnTo>
                <a:lnTo>
                  <a:pt x="8719541" y="47498"/>
                </a:lnTo>
                <a:lnTo>
                  <a:pt x="8720125" y="46863"/>
                </a:lnTo>
                <a:lnTo>
                  <a:pt x="8722004" y="44831"/>
                </a:lnTo>
                <a:lnTo>
                  <a:pt x="8722716" y="44069"/>
                </a:lnTo>
                <a:lnTo>
                  <a:pt x="8718245" y="42672"/>
                </a:lnTo>
                <a:lnTo>
                  <a:pt x="8716950" y="43434"/>
                </a:lnTo>
                <a:lnTo>
                  <a:pt x="8714372" y="44056"/>
                </a:lnTo>
                <a:lnTo>
                  <a:pt x="8714372" y="53721"/>
                </a:lnTo>
                <a:lnTo>
                  <a:pt x="8712657" y="53441"/>
                </a:lnTo>
                <a:lnTo>
                  <a:pt x="8713686" y="52324"/>
                </a:lnTo>
                <a:lnTo>
                  <a:pt x="8714257" y="52959"/>
                </a:lnTo>
                <a:lnTo>
                  <a:pt x="8714372" y="53721"/>
                </a:lnTo>
                <a:lnTo>
                  <a:pt x="8714372" y="44056"/>
                </a:lnTo>
                <a:lnTo>
                  <a:pt x="8712403" y="44526"/>
                </a:lnTo>
                <a:lnTo>
                  <a:pt x="8712403" y="56515"/>
                </a:lnTo>
                <a:lnTo>
                  <a:pt x="8708568" y="55321"/>
                </a:lnTo>
                <a:lnTo>
                  <a:pt x="8707920" y="55753"/>
                </a:lnTo>
                <a:lnTo>
                  <a:pt x="8707920" y="57912"/>
                </a:lnTo>
                <a:lnTo>
                  <a:pt x="8704656" y="57912"/>
                </a:lnTo>
                <a:lnTo>
                  <a:pt x="8705952" y="54483"/>
                </a:lnTo>
                <a:lnTo>
                  <a:pt x="8709381" y="53733"/>
                </a:lnTo>
                <a:lnTo>
                  <a:pt x="8709736" y="54356"/>
                </a:lnTo>
                <a:lnTo>
                  <a:pt x="8710981" y="54063"/>
                </a:lnTo>
                <a:lnTo>
                  <a:pt x="8711794" y="55753"/>
                </a:lnTo>
                <a:lnTo>
                  <a:pt x="8712403" y="56515"/>
                </a:lnTo>
                <a:lnTo>
                  <a:pt x="8712403" y="44526"/>
                </a:lnTo>
                <a:lnTo>
                  <a:pt x="8711108" y="44831"/>
                </a:lnTo>
                <a:lnTo>
                  <a:pt x="8711489" y="44069"/>
                </a:lnTo>
                <a:lnTo>
                  <a:pt x="8711794" y="43434"/>
                </a:lnTo>
                <a:lnTo>
                  <a:pt x="8716950" y="40640"/>
                </a:lnTo>
                <a:lnTo>
                  <a:pt x="8715286" y="38582"/>
                </a:lnTo>
                <a:lnTo>
                  <a:pt x="8716835" y="39522"/>
                </a:lnTo>
                <a:lnTo>
                  <a:pt x="8719668" y="36271"/>
                </a:lnTo>
                <a:lnTo>
                  <a:pt x="8716150" y="35039"/>
                </a:lnTo>
                <a:lnTo>
                  <a:pt x="8715261" y="34861"/>
                </a:lnTo>
                <a:lnTo>
                  <a:pt x="8716848" y="33147"/>
                </a:lnTo>
                <a:lnTo>
                  <a:pt x="8717559" y="32385"/>
                </a:lnTo>
                <a:lnTo>
                  <a:pt x="8712403" y="29718"/>
                </a:lnTo>
                <a:lnTo>
                  <a:pt x="8707920" y="33147"/>
                </a:lnTo>
                <a:lnTo>
                  <a:pt x="8707234" y="28321"/>
                </a:lnTo>
                <a:lnTo>
                  <a:pt x="8704326" y="31965"/>
                </a:lnTo>
                <a:lnTo>
                  <a:pt x="8703869" y="31673"/>
                </a:lnTo>
                <a:lnTo>
                  <a:pt x="8699348" y="31216"/>
                </a:lnTo>
                <a:lnTo>
                  <a:pt x="8698890" y="30988"/>
                </a:lnTo>
                <a:lnTo>
                  <a:pt x="8698865" y="31165"/>
                </a:lnTo>
                <a:lnTo>
                  <a:pt x="8698395" y="31115"/>
                </a:lnTo>
                <a:lnTo>
                  <a:pt x="8698801" y="31635"/>
                </a:lnTo>
                <a:lnTo>
                  <a:pt x="8698306" y="35814"/>
                </a:lnTo>
                <a:lnTo>
                  <a:pt x="8698205" y="37973"/>
                </a:lnTo>
                <a:lnTo>
                  <a:pt x="8703373" y="37973"/>
                </a:lnTo>
                <a:lnTo>
                  <a:pt x="8702764" y="39243"/>
                </a:lnTo>
                <a:lnTo>
                  <a:pt x="8701481" y="44069"/>
                </a:lnTo>
                <a:lnTo>
                  <a:pt x="8691753" y="42037"/>
                </a:lnTo>
                <a:lnTo>
                  <a:pt x="8691156" y="45466"/>
                </a:lnTo>
                <a:lnTo>
                  <a:pt x="8689861" y="45466"/>
                </a:lnTo>
                <a:lnTo>
                  <a:pt x="8689861" y="46863"/>
                </a:lnTo>
                <a:lnTo>
                  <a:pt x="8691156" y="48260"/>
                </a:lnTo>
                <a:lnTo>
                  <a:pt x="8693048" y="47498"/>
                </a:lnTo>
                <a:lnTo>
                  <a:pt x="8694344" y="46863"/>
                </a:lnTo>
                <a:lnTo>
                  <a:pt x="8698205" y="46863"/>
                </a:lnTo>
                <a:lnTo>
                  <a:pt x="8698890" y="48260"/>
                </a:lnTo>
                <a:lnTo>
                  <a:pt x="8700783" y="50292"/>
                </a:lnTo>
                <a:lnTo>
                  <a:pt x="8702078" y="53721"/>
                </a:lnTo>
                <a:lnTo>
                  <a:pt x="8704059" y="52324"/>
                </a:lnTo>
                <a:lnTo>
                  <a:pt x="8704059" y="50292"/>
                </a:lnTo>
                <a:lnTo>
                  <a:pt x="8702764" y="48895"/>
                </a:lnTo>
                <a:lnTo>
                  <a:pt x="8705342" y="49657"/>
                </a:lnTo>
                <a:lnTo>
                  <a:pt x="8707234" y="50292"/>
                </a:lnTo>
                <a:lnTo>
                  <a:pt x="8708504" y="50292"/>
                </a:lnTo>
                <a:lnTo>
                  <a:pt x="8709228" y="51206"/>
                </a:lnTo>
                <a:lnTo>
                  <a:pt x="8708809" y="51879"/>
                </a:lnTo>
                <a:lnTo>
                  <a:pt x="8705952" y="50927"/>
                </a:lnTo>
                <a:lnTo>
                  <a:pt x="8703373" y="55118"/>
                </a:lnTo>
                <a:lnTo>
                  <a:pt x="8698205" y="59944"/>
                </a:lnTo>
                <a:lnTo>
                  <a:pt x="8705342" y="61341"/>
                </a:lnTo>
                <a:lnTo>
                  <a:pt x="8709215" y="59944"/>
                </a:lnTo>
                <a:lnTo>
                  <a:pt x="8705342" y="58547"/>
                </a:lnTo>
                <a:lnTo>
                  <a:pt x="8709215" y="57912"/>
                </a:lnTo>
                <a:lnTo>
                  <a:pt x="8709812" y="59944"/>
                </a:lnTo>
                <a:lnTo>
                  <a:pt x="8709215" y="61976"/>
                </a:lnTo>
                <a:lnTo>
                  <a:pt x="8707920" y="64008"/>
                </a:lnTo>
                <a:lnTo>
                  <a:pt x="8706637" y="64008"/>
                </a:lnTo>
                <a:lnTo>
                  <a:pt x="8705952" y="64770"/>
                </a:lnTo>
                <a:lnTo>
                  <a:pt x="8705952" y="65405"/>
                </a:lnTo>
                <a:lnTo>
                  <a:pt x="8705342" y="66167"/>
                </a:lnTo>
                <a:lnTo>
                  <a:pt x="8704656" y="66167"/>
                </a:lnTo>
                <a:lnTo>
                  <a:pt x="8704059" y="66802"/>
                </a:lnTo>
                <a:lnTo>
                  <a:pt x="8702764" y="66802"/>
                </a:lnTo>
                <a:lnTo>
                  <a:pt x="8703373" y="67437"/>
                </a:lnTo>
                <a:lnTo>
                  <a:pt x="8709215" y="67437"/>
                </a:lnTo>
                <a:lnTo>
                  <a:pt x="8710511" y="68834"/>
                </a:lnTo>
                <a:lnTo>
                  <a:pt x="8713089" y="63373"/>
                </a:lnTo>
                <a:lnTo>
                  <a:pt x="8718245" y="61341"/>
                </a:lnTo>
                <a:lnTo>
                  <a:pt x="8719541" y="56515"/>
                </a:lnTo>
                <a:lnTo>
                  <a:pt x="8719541" y="57150"/>
                </a:lnTo>
                <a:lnTo>
                  <a:pt x="8720137" y="56515"/>
                </a:lnTo>
                <a:lnTo>
                  <a:pt x="8720823" y="56515"/>
                </a:lnTo>
                <a:lnTo>
                  <a:pt x="8721433" y="55753"/>
                </a:lnTo>
                <a:lnTo>
                  <a:pt x="8724697" y="56515"/>
                </a:lnTo>
                <a:lnTo>
                  <a:pt x="8727275" y="57150"/>
                </a:lnTo>
                <a:lnTo>
                  <a:pt x="8729167" y="56515"/>
                </a:lnTo>
                <a:lnTo>
                  <a:pt x="8730132" y="55753"/>
                </a:lnTo>
                <a:lnTo>
                  <a:pt x="8731745" y="54483"/>
                </a:lnTo>
                <a:close/>
              </a:path>
              <a:path w="9144000" h="398779">
                <a:moveTo>
                  <a:pt x="8731860" y="36715"/>
                </a:moveTo>
                <a:lnTo>
                  <a:pt x="8726399" y="33921"/>
                </a:lnTo>
                <a:lnTo>
                  <a:pt x="8721611" y="35039"/>
                </a:lnTo>
                <a:lnTo>
                  <a:pt x="8721230" y="36004"/>
                </a:lnTo>
                <a:lnTo>
                  <a:pt x="8727072" y="38404"/>
                </a:lnTo>
                <a:lnTo>
                  <a:pt x="8731860" y="36715"/>
                </a:lnTo>
                <a:close/>
              </a:path>
              <a:path w="9144000" h="398779">
                <a:moveTo>
                  <a:pt x="8734323" y="218694"/>
                </a:moveTo>
                <a:lnTo>
                  <a:pt x="8733726" y="216154"/>
                </a:lnTo>
                <a:lnTo>
                  <a:pt x="8732431" y="216154"/>
                </a:lnTo>
                <a:lnTo>
                  <a:pt x="8731745" y="214884"/>
                </a:lnTo>
                <a:lnTo>
                  <a:pt x="8730463" y="214884"/>
                </a:lnTo>
                <a:lnTo>
                  <a:pt x="8730463" y="213614"/>
                </a:lnTo>
                <a:lnTo>
                  <a:pt x="8733041" y="213614"/>
                </a:lnTo>
                <a:lnTo>
                  <a:pt x="8731745" y="212344"/>
                </a:lnTo>
                <a:lnTo>
                  <a:pt x="8732431" y="212344"/>
                </a:lnTo>
                <a:lnTo>
                  <a:pt x="8732431" y="211074"/>
                </a:lnTo>
                <a:lnTo>
                  <a:pt x="8729853" y="211074"/>
                </a:lnTo>
                <a:lnTo>
                  <a:pt x="8729167" y="212344"/>
                </a:lnTo>
                <a:lnTo>
                  <a:pt x="8726589" y="212344"/>
                </a:lnTo>
                <a:lnTo>
                  <a:pt x="8725979" y="213614"/>
                </a:lnTo>
                <a:lnTo>
                  <a:pt x="8723401" y="214884"/>
                </a:lnTo>
                <a:lnTo>
                  <a:pt x="8726589" y="214884"/>
                </a:lnTo>
                <a:lnTo>
                  <a:pt x="8727275" y="216154"/>
                </a:lnTo>
                <a:lnTo>
                  <a:pt x="8727173" y="216344"/>
                </a:lnTo>
                <a:lnTo>
                  <a:pt x="8734323" y="218694"/>
                </a:lnTo>
                <a:close/>
              </a:path>
              <a:path w="9144000" h="398779">
                <a:moveTo>
                  <a:pt x="8735009" y="245364"/>
                </a:moveTo>
                <a:lnTo>
                  <a:pt x="8731745" y="244094"/>
                </a:lnTo>
                <a:lnTo>
                  <a:pt x="8730463" y="245364"/>
                </a:lnTo>
                <a:lnTo>
                  <a:pt x="8720823" y="245364"/>
                </a:lnTo>
                <a:lnTo>
                  <a:pt x="8724697" y="247904"/>
                </a:lnTo>
                <a:lnTo>
                  <a:pt x="8725979" y="246634"/>
                </a:lnTo>
                <a:lnTo>
                  <a:pt x="8735009" y="245364"/>
                </a:lnTo>
                <a:close/>
              </a:path>
              <a:path w="9144000" h="398779">
                <a:moveTo>
                  <a:pt x="8735009" y="103886"/>
                </a:moveTo>
                <a:lnTo>
                  <a:pt x="8734781" y="103200"/>
                </a:lnTo>
                <a:lnTo>
                  <a:pt x="8734552" y="102514"/>
                </a:lnTo>
                <a:lnTo>
                  <a:pt x="8734323" y="101828"/>
                </a:lnTo>
                <a:lnTo>
                  <a:pt x="8731745" y="99771"/>
                </a:lnTo>
                <a:lnTo>
                  <a:pt x="8731313" y="99072"/>
                </a:lnTo>
                <a:lnTo>
                  <a:pt x="8730463" y="97701"/>
                </a:lnTo>
                <a:lnTo>
                  <a:pt x="8727275" y="97701"/>
                </a:lnTo>
                <a:lnTo>
                  <a:pt x="8727275" y="98386"/>
                </a:lnTo>
                <a:lnTo>
                  <a:pt x="8727872" y="99072"/>
                </a:lnTo>
                <a:lnTo>
                  <a:pt x="8727275" y="99072"/>
                </a:lnTo>
                <a:lnTo>
                  <a:pt x="8727275" y="98386"/>
                </a:lnTo>
                <a:lnTo>
                  <a:pt x="8724976" y="98386"/>
                </a:lnTo>
                <a:lnTo>
                  <a:pt x="8724976" y="103200"/>
                </a:lnTo>
                <a:lnTo>
                  <a:pt x="8722716" y="103200"/>
                </a:lnTo>
                <a:lnTo>
                  <a:pt x="8724011" y="102514"/>
                </a:lnTo>
                <a:lnTo>
                  <a:pt x="8724976" y="103200"/>
                </a:lnTo>
                <a:lnTo>
                  <a:pt x="8724976" y="98386"/>
                </a:lnTo>
                <a:lnTo>
                  <a:pt x="8724697" y="98386"/>
                </a:lnTo>
                <a:lnTo>
                  <a:pt x="8721433" y="99771"/>
                </a:lnTo>
                <a:lnTo>
                  <a:pt x="8720137" y="101142"/>
                </a:lnTo>
                <a:lnTo>
                  <a:pt x="8720137" y="104584"/>
                </a:lnTo>
                <a:lnTo>
                  <a:pt x="8722716" y="104584"/>
                </a:lnTo>
                <a:lnTo>
                  <a:pt x="8724697" y="103886"/>
                </a:lnTo>
                <a:lnTo>
                  <a:pt x="8725179" y="103339"/>
                </a:lnTo>
                <a:lnTo>
                  <a:pt x="8725979" y="103886"/>
                </a:lnTo>
                <a:lnTo>
                  <a:pt x="8730463" y="103200"/>
                </a:lnTo>
                <a:lnTo>
                  <a:pt x="8731745" y="104584"/>
                </a:lnTo>
                <a:lnTo>
                  <a:pt x="8733041" y="104584"/>
                </a:lnTo>
                <a:lnTo>
                  <a:pt x="8733726" y="103886"/>
                </a:lnTo>
                <a:lnTo>
                  <a:pt x="8735009" y="103886"/>
                </a:lnTo>
                <a:close/>
              </a:path>
              <a:path w="9144000" h="398779">
                <a:moveTo>
                  <a:pt x="8735619" y="306324"/>
                </a:moveTo>
                <a:lnTo>
                  <a:pt x="8731606" y="302374"/>
                </a:lnTo>
                <a:lnTo>
                  <a:pt x="8730463" y="301244"/>
                </a:lnTo>
                <a:lnTo>
                  <a:pt x="8727872" y="301244"/>
                </a:lnTo>
                <a:lnTo>
                  <a:pt x="8722716" y="303784"/>
                </a:lnTo>
                <a:lnTo>
                  <a:pt x="8727872" y="303784"/>
                </a:lnTo>
                <a:lnTo>
                  <a:pt x="8729853" y="306324"/>
                </a:lnTo>
                <a:lnTo>
                  <a:pt x="8735619" y="306324"/>
                </a:lnTo>
                <a:close/>
              </a:path>
              <a:path w="9144000" h="398779">
                <a:moveTo>
                  <a:pt x="8736305" y="372211"/>
                </a:moveTo>
                <a:lnTo>
                  <a:pt x="8735009" y="370827"/>
                </a:lnTo>
                <a:lnTo>
                  <a:pt x="8734158" y="369455"/>
                </a:lnTo>
                <a:lnTo>
                  <a:pt x="8733726" y="368769"/>
                </a:lnTo>
                <a:lnTo>
                  <a:pt x="8731745" y="369455"/>
                </a:lnTo>
                <a:lnTo>
                  <a:pt x="8731148" y="368769"/>
                </a:lnTo>
                <a:lnTo>
                  <a:pt x="8730463" y="367398"/>
                </a:lnTo>
                <a:lnTo>
                  <a:pt x="8727275" y="368769"/>
                </a:lnTo>
                <a:lnTo>
                  <a:pt x="8731148" y="371525"/>
                </a:lnTo>
                <a:lnTo>
                  <a:pt x="8733726" y="373595"/>
                </a:lnTo>
                <a:lnTo>
                  <a:pt x="8736305" y="372211"/>
                </a:lnTo>
                <a:close/>
              </a:path>
              <a:path w="9144000" h="398779">
                <a:moveTo>
                  <a:pt x="8736305" y="237744"/>
                </a:moveTo>
                <a:lnTo>
                  <a:pt x="8730463" y="235204"/>
                </a:lnTo>
                <a:lnTo>
                  <a:pt x="8727275" y="235204"/>
                </a:lnTo>
                <a:lnTo>
                  <a:pt x="8720823" y="240284"/>
                </a:lnTo>
                <a:lnTo>
                  <a:pt x="8725979" y="241554"/>
                </a:lnTo>
                <a:lnTo>
                  <a:pt x="8728570" y="240284"/>
                </a:lnTo>
                <a:lnTo>
                  <a:pt x="8736305" y="237744"/>
                </a:lnTo>
                <a:close/>
              </a:path>
              <a:path w="9144000" h="398779">
                <a:moveTo>
                  <a:pt x="8737600" y="366026"/>
                </a:moveTo>
                <a:lnTo>
                  <a:pt x="8736305" y="363270"/>
                </a:lnTo>
                <a:lnTo>
                  <a:pt x="8729167" y="364642"/>
                </a:lnTo>
                <a:lnTo>
                  <a:pt x="8731148" y="367398"/>
                </a:lnTo>
                <a:lnTo>
                  <a:pt x="8733726" y="368084"/>
                </a:lnTo>
                <a:lnTo>
                  <a:pt x="8736305" y="367398"/>
                </a:lnTo>
                <a:lnTo>
                  <a:pt x="8737600" y="366026"/>
                </a:lnTo>
                <a:close/>
              </a:path>
              <a:path w="9144000" h="398779">
                <a:moveTo>
                  <a:pt x="8739492" y="72936"/>
                </a:moveTo>
                <a:lnTo>
                  <a:pt x="8738197" y="72936"/>
                </a:lnTo>
                <a:lnTo>
                  <a:pt x="8738197" y="72237"/>
                </a:lnTo>
                <a:lnTo>
                  <a:pt x="8736901" y="72237"/>
                </a:lnTo>
                <a:lnTo>
                  <a:pt x="8736901" y="72936"/>
                </a:lnTo>
                <a:lnTo>
                  <a:pt x="8735009" y="72936"/>
                </a:lnTo>
                <a:lnTo>
                  <a:pt x="8735009" y="73621"/>
                </a:lnTo>
                <a:lnTo>
                  <a:pt x="8738883" y="74307"/>
                </a:lnTo>
                <a:lnTo>
                  <a:pt x="8739492" y="72936"/>
                </a:lnTo>
                <a:close/>
              </a:path>
              <a:path w="9144000" h="398779">
                <a:moveTo>
                  <a:pt x="8739492" y="68122"/>
                </a:moveTo>
                <a:lnTo>
                  <a:pt x="8736305" y="67424"/>
                </a:lnTo>
                <a:lnTo>
                  <a:pt x="8735009" y="70180"/>
                </a:lnTo>
                <a:lnTo>
                  <a:pt x="8735619" y="71551"/>
                </a:lnTo>
                <a:lnTo>
                  <a:pt x="8738197" y="71551"/>
                </a:lnTo>
                <a:lnTo>
                  <a:pt x="8739492" y="70866"/>
                </a:lnTo>
                <a:lnTo>
                  <a:pt x="8739492" y="68122"/>
                </a:lnTo>
                <a:close/>
              </a:path>
              <a:path w="9144000" h="398779">
                <a:moveTo>
                  <a:pt x="8740178" y="348818"/>
                </a:moveTo>
                <a:lnTo>
                  <a:pt x="8739492" y="346748"/>
                </a:lnTo>
                <a:lnTo>
                  <a:pt x="8736901" y="346748"/>
                </a:lnTo>
                <a:lnTo>
                  <a:pt x="8736901" y="348132"/>
                </a:lnTo>
                <a:lnTo>
                  <a:pt x="8735009" y="348818"/>
                </a:lnTo>
                <a:lnTo>
                  <a:pt x="8736305" y="350202"/>
                </a:lnTo>
                <a:lnTo>
                  <a:pt x="8737600" y="350202"/>
                </a:lnTo>
                <a:lnTo>
                  <a:pt x="8738197" y="351574"/>
                </a:lnTo>
                <a:lnTo>
                  <a:pt x="8740178" y="350202"/>
                </a:lnTo>
                <a:lnTo>
                  <a:pt x="8740178" y="348818"/>
                </a:lnTo>
                <a:close/>
              </a:path>
              <a:path w="9144000" h="398779">
                <a:moveTo>
                  <a:pt x="8741461" y="316484"/>
                </a:moveTo>
                <a:lnTo>
                  <a:pt x="8736305" y="312674"/>
                </a:lnTo>
                <a:lnTo>
                  <a:pt x="8736305" y="311404"/>
                </a:lnTo>
                <a:lnTo>
                  <a:pt x="8734323" y="312674"/>
                </a:lnTo>
                <a:lnTo>
                  <a:pt x="8735009" y="313944"/>
                </a:lnTo>
                <a:lnTo>
                  <a:pt x="8736305" y="316484"/>
                </a:lnTo>
                <a:lnTo>
                  <a:pt x="8741461" y="316484"/>
                </a:lnTo>
                <a:close/>
              </a:path>
              <a:path w="9144000" h="398779">
                <a:moveTo>
                  <a:pt x="8742223" y="294957"/>
                </a:moveTo>
                <a:lnTo>
                  <a:pt x="8737625" y="291084"/>
                </a:lnTo>
                <a:lnTo>
                  <a:pt x="8734323" y="288544"/>
                </a:lnTo>
                <a:lnTo>
                  <a:pt x="8733041" y="288544"/>
                </a:lnTo>
                <a:lnTo>
                  <a:pt x="8732431" y="289814"/>
                </a:lnTo>
                <a:lnTo>
                  <a:pt x="8730463" y="291084"/>
                </a:lnTo>
                <a:lnTo>
                  <a:pt x="8731745" y="296164"/>
                </a:lnTo>
                <a:lnTo>
                  <a:pt x="8742223" y="294957"/>
                </a:lnTo>
                <a:close/>
              </a:path>
              <a:path w="9144000" h="398779">
                <a:moveTo>
                  <a:pt x="8742756" y="294894"/>
                </a:moveTo>
                <a:lnTo>
                  <a:pt x="8742223" y="294957"/>
                </a:lnTo>
                <a:lnTo>
                  <a:pt x="8742578" y="295363"/>
                </a:lnTo>
                <a:lnTo>
                  <a:pt x="8742756" y="294894"/>
                </a:lnTo>
                <a:close/>
              </a:path>
              <a:path w="9144000" h="398779">
                <a:moveTo>
                  <a:pt x="8744039" y="68122"/>
                </a:moveTo>
                <a:lnTo>
                  <a:pt x="8740775" y="68122"/>
                </a:lnTo>
                <a:lnTo>
                  <a:pt x="8741461" y="69494"/>
                </a:lnTo>
                <a:lnTo>
                  <a:pt x="8741461" y="70866"/>
                </a:lnTo>
                <a:lnTo>
                  <a:pt x="8743353" y="70180"/>
                </a:lnTo>
                <a:lnTo>
                  <a:pt x="8744039" y="69494"/>
                </a:lnTo>
                <a:lnTo>
                  <a:pt x="8744039" y="68122"/>
                </a:lnTo>
                <a:close/>
              </a:path>
              <a:path w="9144000" h="398779">
                <a:moveTo>
                  <a:pt x="8744394" y="297434"/>
                </a:moveTo>
                <a:lnTo>
                  <a:pt x="8742578" y="295363"/>
                </a:lnTo>
                <a:lnTo>
                  <a:pt x="8741448" y="298234"/>
                </a:lnTo>
                <a:lnTo>
                  <a:pt x="8738197" y="297434"/>
                </a:lnTo>
                <a:lnTo>
                  <a:pt x="8735619" y="297434"/>
                </a:lnTo>
                <a:lnTo>
                  <a:pt x="8731606" y="302374"/>
                </a:lnTo>
                <a:lnTo>
                  <a:pt x="8733041" y="303784"/>
                </a:lnTo>
                <a:lnTo>
                  <a:pt x="8735009" y="303784"/>
                </a:lnTo>
                <a:lnTo>
                  <a:pt x="8736901" y="302514"/>
                </a:lnTo>
                <a:lnTo>
                  <a:pt x="8741207" y="299974"/>
                </a:lnTo>
                <a:lnTo>
                  <a:pt x="8743353" y="298704"/>
                </a:lnTo>
                <a:lnTo>
                  <a:pt x="8742782" y="298564"/>
                </a:lnTo>
                <a:lnTo>
                  <a:pt x="8744394" y="297434"/>
                </a:lnTo>
                <a:close/>
              </a:path>
              <a:path w="9144000" h="398779">
                <a:moveTo>
                  <a:pt x="8745931" y="266954"/>
                </a:moveTo>
                <a:lnTo>
                  <a:pt x="8744648" y="265684"/>
                </a:lnTo>
                <a:lnTo>
                  <a:pt x="8744648" y="264414"/>
                </a:lnTo>
                <a:lnTo>
                  <a:pt x="8735009" y="263144"/>
                </a:lnTo>
                <a:lnTo>
                  <a:pt x="8735073" y="263321"/>
                </a:lnTo>
                <a:lnTo>
                  <a:pt x="8734323" y="261874"/>
                </a:lnTo>
                <a:lnTo>
                  <a:pt x="8736901" y="259334"/>
                </a:lnTo>
                <a:lnTo>
                  <a:pt x="8733384" y="261340"/>
                </a:lnTo>
                <a:lnTo>
                  <a:pt x="8729853" y="259334"/>
                </a:lnTo>
                <a:lnTo>
                  <a:pt x="8728570" y="261874"/>
                </a:lnTo>
                <a:lnTo>
                  <a:pt x="8727884" y="263118"/>
                </a:lnTo>
                <a:lnTo>
                  <a:pt x="8727973" y="263321"/>
                </a:lnTo>
                <a:lnTo>
                  <a:pt x="8728570" y="264414"/>
                </a:lnTo>
                <a:lnTo>
                  <a:pt x="8728672" y="265912"/>
                </a:lnTo>
                <a:lnTo>
                  <a:pt x="8729853" y="268224"/>
                </a:lnTo>
                <a:lnTo>
                  <a:pt x="8731148" y="269494"/>
                </a:lnTo>
                <a:lnTo>
                  <a:pt x="8736000" y="265912"/>
                </a:lnTo>
                <a:lnTo>
                  <a:pt x="8738197" y="272034"/>
                </a:lnTo>
                <a:lnTo>
                  <a:pt x="8745334" y="268224"/>
                </a:lnTo>
                <a:lnTo>
                  <a:pt x="8745931" y="266954"/>
                </a:lnTo>
                <a:close/>
              </a:path>
              <a:path w="9144000" h="398779">
                <a:moveTo>
                  <a:pt x="8746198" y="394589"/>
                </a:moveTo>
                <a:lnTo>
                  <a:pt x="8740724" y="392341"/>
                </a:lnTo>
                <a:lnTo>
                  <a:pt x="8738679" y="392899"/>
                </a:lnTo>
                <a:lnTo>
                  <a:pt x="8733904" y="394589"/>
                </a:lnTo>
                <a:lnTo>
                  <a:pt x="8735263" y="396265"/>
                </a:lnTo>
                <a:lnTo>
                  <a:pt x="8737994" y="394589"/>
                </a:lnTo>
                <a:lnTo>
                  <a:pt x="8746198" y="394589"/>
                </a:lnTo>
                <a:close/>
              </a:path>
              <a:path w="9144000" h="398779">
                <a:moveTo>
                  <a:pt x="8747227" y="255524"/>
                </a:moveTo>
                <a:lnTo>
                  <a:pt x="8742756" y="255524"/>
                </a:lnTo>
                <a:lnTo>
                  <a:pt x="8742756" y="258064"/>
                </a:lnTo>
                <a:lnTo>
                  <a:pt x="8745931" y="258064"/>
                </a:lnTo>
                <a:lnTo>
                  <a:pt x="8747227" y="255524"/>
                </a:lnTo>
                <a:close/>
              </a:path>
              <a:path w="9144000" h="398779">
                <a:moveTo>
                  <a:pt x="8747227" y="92202"/>
                </a:moveTo>
                <a:lnTo>
                  <a:pt x="8746820" y="90817"/>
                </a:lnTo>
                <a:lnTo>
                  <a:pt x="8746630" y="90131"/>
                </a:lnTo>
                <a:lnTo>
                  <a:pt x="8745334" y="88061"/>
                </a:lnTo>
                <a:lnTo>
                  <a:pt x="8743353" y="88061"/>
                </a:lnTo>
                <a:lnTo>
                  <a:pt x="8743353" y="88760"/>
                </a:lnTo>
                <a:lnTo>
                  <a:pt x="8742756" y="88760"/>
                </a:lnTo>
                <a:lnTo>
                  <a:pt x="8742756" y="89446"/>
                </a:lnTo>
                <a:lnTo>
                  <a:pt x="8740178" y="89446"/>
                </a:lnTo>
                <a:lnTo>
                  <a:pt x="8740178" y="91503"/>
                </a:lnTo>
                <a:lnTo>
                  <a:pt x="8742070" y="91503"/>
                </a:lnTo>
                <a:lnTo>
                  <a:pt x="8742756" y="90817"/>
                </a:lnTo>
                <a:lnTo>
                  <a:pt x="8744039" y="90817"/>
                </a:lnTo>
                <a:lnTo>
                  <a:pt x="8744648" y="91503"/>
                </a:lnTo>
                <a:lnTo>
                  <a:pt x="8745334" y="92887"/>
                </a:lnTo>
                <a:lnTo>
                  <a:pt x="8745334" y="93573"/>
                </a:lnTo>
                <a:lnTo>
                  <a:pt x="8747227" y="92202"/>
                </a:lnTo>
                <a:close/>
              </a:path>
              <a:path w="9144000" h="398779">
                <a:moveTo>
                  <a:pt x="8747569" y="46812"/>
                </a:moveTo>
                <a:lnTo>
                  <a:pt x="8745512" y="45694"/>
                </a:lnTo>
                <a:lnTo>
                  <a:pt x="8744826" y="46253"/>
                </a:lnTo>
                <a:lnTo>
                  <a:pt x="8742782" y="45135"/>
                </a:lnTo>
                <a:lnTo>
                  <a:pt x="8741461" y="45504"/>
                </a:lnTo>
                <a:lnTo>
                  <a:pt x="8740775" y="44043"/>
                </a:lnTo>
                <a:lnTo>
                  <a:pt x="8736901" y="44043"/>
                </a:lnTo>
                <a:lnTo>
                  <a:pt x="8735619" y="43345"/>
                </a:lnTo>
                <a:lnTo>
                  <a:pt x="8735009" y="44729"/>
                </a:lnTo>
                <a:lnTo>
                  <a:pt x="8735009" y="45415"/>
                </a:lnTo>
                <a:lnTo>
                  <a:pt x="8735619" y="45415"/>
                </a:lnTo>
                <a:lnTo>
                  <a:pt x="8736305" y="46101"/>
                </a:lnTo>
                <a:lnTo>
                  <a:pt x="8736305" y="46786"/>
                </a:lnTo>
                <a:lnTo>
                  <a:pt x="8737600" y="46786"/>
                </a:lnTo>
                <a:lnTo>
                  <a:pt x="8737600" y="47472"/>
                </a:lnTo>
                <a:lnTo>
                  <a:pt x="8738197" y="46786"/>
                </a:lnTo>
                <a:lnTo>
                  <a:pt x="8739492" y="46786"/>
                </a:lnTo>
                <a:lnTo>
                  <a:pt x="8740724" y="46139"/>
                </a:lnTo>
                <a:lnTo>
                  <a:pt x="8740724" y="46812"/>
                </a:lnTo>
                <a:lnTo>
                  <a:pt x="8744826" y="47942"/>
                </a:lnTo>
                <a:lnTo>
                  <a:pt x="8745512" y="47383"/>
                </a:lnTo>
                <a:lnTo>
                  <a:pt x="8746884" y="48501"/>
                </a:lnTo>
                <a:lnTo>
                  <a:pt x="8747569" y="47383"/>
                </a:lnTo>
                <a:lnTo>
                  <a:pt x="8746884" y="47383"/>
                </a:lnTo>
                <a:lnTo>
                  <a:pt x="8746884" y="46812"/>
                </a:lnTo>
                <a:lnTo>
                  <a:pt x="8747569" y="46812"/>
                </a:lnTo>
                <a:close/>
              </a:path>
              <a:path w="9144000" h="398779">
                <a:moveTo>
                  <a:pt x="8747912" y="194564"/>
                </a:moveTo>
                <a:lnTo>
                  <a:pt x="8746630" y="194564"/>
                </a:lnTo>
                <a:lnTo>
                  <a:pt x="8742070" y="192024"/>
                </a:lnTo>
                <a:lnTo>
                  <a:pt x="8741461" y="194564"/>
                </a:lnTo>
                <a:lnTo>
                  <a:pt x="8742756" y="195834"/>
                </a:lnTo>
                <a:lnTo>
                  <a:pt x="8746630" y="197104"/>
                </a:lnTo>
                <a:lnTo>
                  <a:pt x="8747912" y="194564"/>
                </a:lnTo>
                <a:close/>
              </a:path>
              <a:path w="9144000" h="398779">
                <a:moveTo>
                  <a:pt x="8747912" y="30276"/>
                </a:moveTo>
                <a:lnTo>
                  <a:pt x="8745334" y="28905"/>
                </a:lnTo>
                <a:lnTo>
                  <a:pt x="8744648" y="29591"/>
                </a:lnTo>
                <a:lnTo>
                  <a:pt x="8744039" y="30276"/>
                </a:lnTo>
                <a:lnTo>
                  <a:pt x="8744039" y="31648"/>
                </a:lnTo>
                <a:lnTo>
                  <a:pt x="8745334" y="31648"/>
                </a:lnTo>
                <a:lnTo>
                  <a:pt x="8745931" y="30962"/>
                </a:lnTo>
                <a:lnTo>
                  <a:pt x="8747227" y="31648"/>
                </a:lnTo>
                <a:lnTo>
                  <a:pt x="8747569" y="30962"/>
                </a:lnTo>
                <a:lnTo>
                  <a:pt x="8747912" y="30276"/>
                </a:lnTo>
                <a:close/>
              </a:path>
              <a:path w="9144000" h="398779">
                <a:moveTo>
                  <a:pt x="8749208" y="361200"/>
                </a:moveTo>
                <a:lnTo>
                  <a:pt x="8742756" y="359829"/>
                </a:lnTo>
                <a:lnTo>
                  <a:pt x="8740178" y="357771"/>
                </a:lnTo>
                <a:lnTo>
                  <a:pt x="8737600" y="360514"/>
                </a:lnTo>
                <a:lnTo>
                  <a:pt x="8744039" y="361886"/>
                </a:lnTo>
                <a:lnTo>
                  <a:pt x="8745334" y="363956"/>
                </a:lnTo>
                <a:lnTo>
                  <a:pt x="8749208" y="361200"/>
                </a:lnTo>
                <a:close/>
              </a:path>
              <a:path w="9144000" h="398779">
                <a:moveTo>
                  <a:pt x="8749208" y="38531"/>
                </a:moveTo>
                <a:lnTo>
                  <a:pt x="8747912" y="38531"/>
                </a:lnTo>
                <a:lnTo>
                  <a:pt x="8746630" y="39217"/>
                </a:lnTo>
                <a:lnTo>
                  <a:pt x="8744648" y="39903"/>
                </a:lnTo>
                <a:lnTo>
                  <a:pt x="8747227" y="40589"/>
                </a:lnTo>
                <a:lnTo>
                  <a:pt x="8747912" y="40589"/>
                </a:lnTo>
                <a:lnTo>
                  <a:pt x="8749208" y="38531"/>
                </a:lnTo>
                <a:close/>
              </a:path>
              <a:path w="9144000" h="398779">
                <a:moveTo>
                  <a:pt x="8749805" y="345376"/>
                </a:moveTo>
                <a:lnTo>
                  <a:pt x="8748522" y="341947"/>
                </a:lnTo>
                <a:lnTo>
                  <a:pt x="8745334" y="341261"/>
                </a:lnTo>
                <a:lnTo>
                  <a:pt x="8741461" y="341947"/>
                </a:lnTo>
                <a:lnTo>
                  <a:pt x="8743353" y="344004"/>
                </a:lnTo>
                <a:lnTo>
                  <a:pt x="8742756" y="346062"/>
                </a:lnTo>
                <a:lnTo>
                  <a:pt x="8743353" y="347446"/>
                </a:lnTo>
                <a:lnTo>
                  <a:pt x="8744039" y="346062"/>
                </a:lnTo>
                <a:lnTo>
                  <a:pt x="8748522" y="347446"/>
                </a:lnTo>
                <a:lnTo>
                  <a:pt x="8749373" y="346062"/>
                </a:lnTo>
                <a:lnTo>
                  <a:pt x="8749805" y="345376"/>
                </a:lnTo>
                <a:close/>
              </a:path>
              <a:path w="9144000" h="398779">
                <a:moveTo>
                  <a:pt x="8750490" y="324739"/>
                </a:moveTo>
                <a:lnTo>
                  <a:pt x="8743353" y="324739"/>
                </a:lnTo>
                <a:lnTo>
                  <a:pt x="8744648" y="325437"/>
                </a:lnTo>
                <a:lnTo>
                  <a:pt x="8743353" y="328180"/>
                </a:lnTo>
                <a:lnTo>
                  <a:pt x="8743353" y="329552"/>
                </a:lnTo>
                <a:lnTo>
                  <a:pt x="8740178" y="327494"/>
                </a:lnTo>
                <a:lnTo>
                  <a:pt x="8740178" y="326123"/>
                </a:lnTo>
                <a:lnTo>
                  <a:pt x="8739403" y="324053"/>
                </a:lnTo>
                <a:lnTo>
                  <a:pt x="8738883" y="322668"/>
                </a:lnTo>
                <a:lnTo>
                  <a:pt x="8735619" y="324053"/>
                </a:lnTo>
                <a:lnTo>
                  <a:pt x="8735619" y="321983"/>
                </a:lnTo>
                <a:lnTo>
                  <a:pt x="8733726" y="321297"/>
                </a:lnTo>
                <a:lnTo>
                  <a:pt x="8731148" y="324739"/>
                </a:lnTo>
                <a:lnTo>
                  <a:pt x="8738197" y="328180"/>
                </a:lnTo>
                <a:lnTo>
                  <a:pt x="8740178" y="331622"/>
                </a:lnTo>
                <a:lnTo>
                  <a:pt x="8742070" y="331622"/>
                </a:lnTo>
                <a:lnTo>
                  <a:pt x="8742070" y="330238"/>
                </a:lnTo>
                <a:lnTo>
                  <a:pt x="8744648" y="330238"/>
                </a:lnTo>
                <a:lnTo>
                  <a:pt x="8744877" y="329552"/>
                </a:lnTo>
                <a:lnTo>
                  <a:pt x="8745334" y="328180"/>
                </a:lnTo>
                <a:lnTo>
                  <a:pt x="8750490" y="324739"/>
                </a:lnTo>
                <a:close/>
              </a:path>
              <a:path w="9144000" h="398779">
                <a:moveTo>
                  <a:pt x="8750986" y="63652"/>
                </a:moveTo>
                <a:lnTo>
                  <a:pt x="8749614" y="63080"/>
                </a:lnTo>
                <a:lnTo>
                  <a:pt x="8747620" y="62547"/>
                </a:lnTo>
                <a:lnTo>
                  <a:pt x="8742070" y="59867"/>
                </a:lnTo>
                <a:lnTo>
                  <a:pt x="8740178" y="55041"/>
                </a:lnTo>
                <a:lnTo>
                  <a:pt x="8736305" y="58483"/>
                </a:lnTo>
                <a:lnTo>
                  <a:pt x="8742070" y="61925"/>
                </a:lnTo>
                <a:lnTo>
                  <a:pt x="8742515" y="64668"/>
                </a:lnTo>
                <a:lnTo>
                  <a:pt x="8740178" y="64668"/>
                </a:lnTo>
                <a:lnTo>
                  <a:pt x="8740775" y="66052"/>
                </a:lnTo>
                <a:lnTo>
                  <a:pt x="8739492" y="66052"/>
                </a:lnTo>
                <a:lnTo>
                  <a:pt x="8740775" y="66738"/>
                </a:lnTo>
                <a:lnTo>
                  <a:pt x="8738883" y="66738"/>
                </a:lnTo>
                <a:lnTo>
                  <a:pt x="8738883" y="67424"/>
                </a:lnTo>
                <a:lnTo>
                  <a:pt x="8740178" y="67424"/>
                </a:lnTo>
                <a:lnTo>
                  <a:pt x="8742070" y="66738"/>
                </a:lnTo>
                <a:lnTo>
                  <a:pt x="8742070" y="66052"/>
                </a:lnTo>
                <a:lnTo>
                  <a:pt x="8742578" y="65024"/>
                </a:lnTo>
                <a:lnTo>
                  <a:pt x="8742756" y="66052"/>
                </a:lnTo>
                <a:lnTo>
                  <a:pt x="8745982" y="64668"/>
                </a:lnTo>
                <a:lnTo>
                  <a:pt x="8746490" y="64452"/>
                </a:lnTo>
                <a:lnTo>
                  <a:pt x="8749614" y="66446"/>
                </a:lnTo>
                <a:lnTo>
                  <a:pt x="8750986" y="64770"/>
                </a:lnTo>
                <a:lnTo>
                  <a:pt x="8750986" y="63652"/>
                </a:lnTo>
                <a:close/>
              </a:path>
              <a:path w="9144000" h="398779">
                <a:moveTo>
                  <a:pt x="8750986" y="52425"/>
                </a:moveTo>
                <a:lnTo>
                  <a:pt x="8750300" y="51866"/>
                </a:lnTo>
                <a:lnTo>
                  <a:pt x="8747569" y="50736"/>
                </a:lnTo>
                <a:lnTo>
                  <a:pt x="8746198" y="51866"/>
                </a:lnTo>
                <a:lnTo>
                  <a:pt x="8748255" y="52425"/>
                </a:lnTo>
                <a:lnTo>
                  <a:pt x="8750300" y="53555"/>
                </a:lnTo>
                <a:lnTo>
                  <a:pt x="8750986" y="52425"/>
                </a:lnTo>
                <a:close/>
              </a:path>
              <a:path w="9144000" h="398779">
                <a:moveTo>
                  <a:pt x="8751786" y="339877"/>
                </a:moveTo>
                <a:lnTo>
                  <a:pt x="8746630" y="336435"/>
                </a:lnTo>
                <a:lnTo>
                  <a:pt x="8744648" y="333692"/>
                </a:lnTo>
                <a:lnTo>
                  <a:pt x="8738883" y="335749"/>
                </a:lnTo>
                <a:lnTo>
                  <a:pt x="8745334" y="337121"/>
                </a:lnTo>
                <a:lnTo>
                  <a:pt x="8746630" y="341261"/>
                </a:lnTo>
                <a:lnTo>
                  <a:pt x="8751786" y="339877"/>
                </a:lnTo>
                <a:close/>
              </a:path>
              <a:path w="9144000" h="398779">
                <a:moveTo>
                  <a:pt x="8753678" y="217424"/>
                </a:moveTo>
                <a:lnTo>
                  <a:pt x="8753069" y="217424"/>
                </a:lnTo>
                <a:lnTo>
                  <a:pt x="8751100" y="216154"/>
                </a:lnTo>
                <a:lnTo>
                  <a:pt x="8750490" y="217424"/>
                </a:lnTo>
                <a:lnTo>
                  <a:pt x="8749208" y="217424"/>
                </a:lnTo>
                <a:lnTo>
                  <a:pt x="8744039" y="218694"/>
                </a:lnTo>
                <a:lnTo>
                  <a:pt x="8747912" y="223774"/>
                </a:lnTo>
                <a:lnTo>
                  <a:pt x="8752383" y="223774"/>
                </a:lnTo>
                <a:lnTo>
                  <a:pt x="8751786" y="222504"/>
                </a:lnTo>
                <a:lnTo>
                  <a:pt x="8750490" y="219964"/>
                </a:lnTo>
                <a:lnTo>
                  <a:pt x="8753069" y="219964"/>
                </a:lnTo>
                <a:lnTo>
                  <a:pt x="8753373" y="218694"/>
                </a:lnTo>
                <a:lnTo>
                  <a:pt x="8753678" y="217424"/>
                </a:lnTo>
                <a:close/>
              </a:path>
              <a:path w="9144000" h="398779">
                <a:moveTo>
                  <a:pt x="8754364" y="294894"/>
                </a:moveTo>
                <a:lnTo>
                  <a:pt x="8747912" y="294894"/>
                </a:lnTo>
                <a:lnTo>
                  <a:pt x="8744648" y="298704"/>
                </a:lnTo>
                <a:lnTo>
                  <a:pt x="8751786" y="298704"/>
                </a:lnTo>
                <a:lnTo>
                  <a:pt x="8754364" y="294894"/>
                </a:lnTo>
                <a:close/>
              </a:path>
              <a:path w="9144000" h="398779">
                <a:moveTo>
                  <a:pt x="8754961" y="289814"/>
                </a:moveTo>
                <a:lnTo>
                  <a:pt x="8754364" y="287274"/>
                </a:lnTo>
                <a:lnTo>
                  <a:pt x="8751786" y="287274"/>
                </a:lnTo>
                <a:lnTo>
                  <a:pt x="8751100" y="286004"/>
                </a:lnTo>
                <a:lnTo>
                  <a:pt x="8749208" y="287274"/>
                </a:lnTo>
                <a:lnTo>
                  <a:pt x="8749805" y="291084"/>
                </a:lnTo>
                <a:lnTo>
                  <a:pt x="8754961" y="289814"/>
                </a:lnTo>
                <a:close/>
              </a:path>
              <a:path w="9144000" h="398779">
                <a:moveTo>
                  <a:pt x="8754961" y="237744"/>
                </a:moveTo>
                <a:lnTo>
                  <a:pt x="8753069" y="237744"/>
                </a:lnTo>
                <a:lnTo>
                  <a:pt x="8751100" y="235204"/>
                </a:lnTo>
                <a:lnTo>
                  <a:pt x="8750490" y="237744"/>
                </a:lnTo>
                <a:lnTo>
                  <a:pt x="8752383" y="237744"/>
                </a:lnTo>
                <a:lnTo>
                  <a:pt x="8754364" y="239014"/>
                </a:lnTo>
                <a:lnTo>
                  <a:pt x="8754961" y="237744"/>
                </a:lnTo>
                <a:close/>
              </a:path>
              <a:path w="9144000" h="398779">
                <a:moveTo>
                  <a:pt x="8759177" y="58039"/>
                </a:moveTo>
                <a:lnTo>
                  <a:pt x="8757806" y="57480"/>
                </a:lnTo>
                <a:lnTo>
                  <a:pt x="8756447" y="57480"/>
                </a:lnTo>
                <a:lnTo>
                  <a:pt x="8755075" y="56908"/>
                </a:lnTo>
                <a:lnTo>
                  <a:pt x="8753716" y="57480"/>
                </a:lnTo>
                <a:lnTo>
                  <a:pt x="8754389" y="58039"/>
                </a:lnTo>
                <a:lnTo>
                  <a:pt x="8758491" y="59715"/>
                </a:lnTo>
                <a:lnTo>
                  <a:pt x="8759177" y="59156"/>
                </a:lnTo>
                <a:lnTo>
                  <a:pt x="8759177" y="58039"/>
                </a:lnTo>
                <a:close/>
              </a:path>
              <a:path w="9144000" h="398779">
                <a:moveTo>
                  <a:pt x="8765997" y="390652"/>
                </a:moveTo>
                <a:lnTo>
                  <a:pt x="8761908" y="388975"/>
                </a:lnTo>
                <a:lnTo>
                  <a:pt x="8759850" y="389534"/>
                </a:lnTo>
                <a:lnTo>
                  <a:pt x="8755761" y="391210"/>
                </a:lnTo>
                <a:lnTo>
                  <a:pt x="8759177" y="392899"/>
                </a:lnTo>
                <a:lnTo>
                  <a:pt x="8760536" y="391782"/>
                </a:lnTo>
                <a:lnTo>
                  <a:pt x="8765997" y="390652"/>
                </a:lnTo>
                <a:close/>
              </a:path>
              <a:path w="9144000" h="398779">
                <a:moveTo>
                  <a:pt x="8769413" y="32232"/>
                </a:moveTo>
                <a:lnTo>
                  <a:pt x="8763267" y="28867"/>
                </a:lnTo>
                <a:lnTo>
                  <a:pt x="8759850" y="28308"/>
                </a:lnTo>
                <a:lnTo>
                  <a:pt x="8758491" y="29425"/>
                </a:lnTo>
                <a:lnTo>
                  <a:pt x="8755761" y="29984"/>
                </a:lnTo>
                <a:lnTo>
                  <a:pt x="8759177" y="32791"/>
                </a:lnTo>
                <a:lnTo>
                  <a:pt x="8761222" y="33350"/>
                </a:lnTo>
                <a:lnTo>
                  <a:pt x="8764638" y="35039"/>
                </a:lnTo>
                <a:lnTo>
                  <a:pt x="8763952" y="33350"/>
                </a:lnTo>
                <a:lnTo>
                  <a:pt x="8768055" y="33921"/>
                </a:lnTo>
                <a:lnTo>
                  <a:pt x="8769413" y="32232"/>
                </a:lnTo>
                <a:close/>
              </a:path>
              <a:path w="9144000" h="398779">
                <a:moveTo>
                  <a:pt x="8772144" y="37287"/>
                </a:moveTo>
                <a:lnTo>
                  <a:pt x="8769413" y="35598"/>
                </a:lnTo>
                <a:lnTo>
                  <a:pt x="8766683" y="35039"/>
                </a:lnTo>
                <a:lnTo>
                  <a:pt x="8764638" y="35039"/>
                </a:lnTo>
                <a:lnTo>
                  <a:pt x="8763952" y="35598"/>
                </a:lnTo>
                <a:lnTo>
                  <a:pt x="8762594" y="35598"/>
                </a:lnTo>
                <a:lnTo>
                  <a:pt x="8761908" y="36156"/>
                </a:lnTo>
                <a:lnTo>
                  <a:pt x="8766683" y="38404"/>
                </a:lnTo>
                <a:lnTo>
                  <a:pt x="8770099" y="39522"/>
                </a:lnTo>
                <a:lnTo>
                  <a:pt x="8772144" y="37287"/>
                </a:lnTo>
                <a:close/>
              </a:path>
              <a:path w="9144000" h="398779">
                <a:moveTo>
                  <a:pt x="8775560" y="59156"/>
                </a:moveTo>
                <a:lnTo>
                  <a:pt x="8774189" y="58039"/>
                </a:lnTo>
                <a:lnTo>
                  <a:pt x="8774874" y="56908"/>
                </a:lnTo>
                <a:lnTo>
                  <a:pt x="8772144" y="56908"/>
                </a:lnTo>
                <a:lnTo>
                  <a:pt x="8769413" y="57480"/>
                </a:lnTo>
                <a:lnTo>
                  <a:pt x="8773516" y="59156"/>
                </a:lnTo>
                <a:lnTo>
                  <a:pt x="8775560" y="59156"/>
                </a:lnTo>
                <a:close/>
              </a:path>
              <a:path w="9144000" h="398779">
                <a:moveTo>
                  <a:pt x="8776246" y="397941"/>
                </a:moveTo>
                <a:lnTo>
                  <a:pt x="8774874" y="396265"/>
                </a:lnTo>
                <a:lnTo>
                  <a:pt x="8772830" y="397383"/>
                </a:lnTo>
                <a:lnTo>
                  <a:pt x="8769413" y="397383"/>
                </a:lnTo>
                <a:lnTo>
                  <a:pt x="8768664" y="398614"/>
                </a:lnTo>
                <a:lnTo>
                  <a:pt x="8775103" y="398614"/>
                </a:lnTo>
                <a:lnTo>
                  <a:pt x="8776246" y="397941"/>
                </a:lnTo>
                <a:close/>
              </a:path>
              <a:path w="9144000" h="398779">
                <a:moveTo>
                  <a:pt x="8778291" y="28867"/>
                </a:moveTo>
                <a:lnTo>
                  <a:pt x="8775560" y="27190"/>
                </a:lnTo>
                <a:lnTo>
                  <a:pt x="8772830" y="27749"/>
                </a:lnTo>
                <a:lnTo>
                  <a:pt x="8773516" y="28867"/>
                </a:lnTo>
                <a:lnTo>
                  <a:pt x="8776919" y="30556"/>
                </a:lnTo>
                <a:lnTo>
                  <a:pt x="8777605" y="29984"/>
                </a:lnTo>
                <a:lnTo>
                  <a:pt x="8778291" y="28867"/>
                </a:lnTo>
                <a:close/>
              </a:path>
              <a:path w="9144000" h="398779">
                <a:moveTo>
                  <a:pt x="8779650" y="386727"/>
                </a:moveTo>
                <a:lnTo>
                  <a:pt x="8776919" y="382803"/>
                </a:lnTo>
                <a:lnTo>
                  <a:pt x="8772830" y="382803"/>
                </a:lnTo>
                <a:lnTo>
                  <a:pt x="8768055" y="385610"/>
                </a:lnTo>
                <a:lnTo>
                  <a:pt x="8765997" y="382244"/>
                </a:lnTo>
                <a:lnTo>
                  <a:pt x="8763952" y="385610"/>
                </a:lnTo>
                <a:lnTo>
                  <a:pt x="8760536" y="386727"/>
                </a:lnTo>
                <a:lnTo>
                  <a:pt x="8766683" y="387858"/>
                </a:lnTo>
                <a:lnTo>
                  <a:pt x="8779650" y="386727"/>
                </a:lnTo>
                <a:close/>
              </a:path>
              <a:path w="9144000" h="398779">
                <a:moveTo>
                  <a:pt x="8781021" y="41211"/>
                </a:moveTo>
                <a:lnTo>
                  <a:pt x="8779650" y="40652"/>
                </a:lnTo>
                <a:lnTo>
                  <a:pt x="8776919" y="40652"/>
                </a:lnTo>
                <a:lnTo>
                  <a:pt x="8777605" y="41770"/>
                </a:lnTo>
                <a:lnTo>
                  <a:pt x="8779650" y="42887"/>
                </a:lnTo>
                <a:lnTo>
                  <a:pt x="8781021" y="42329"/>
                </a:lnTo>
                <a:lnTo>
                  <a:pt x="8781021" y="41211"/>
                </a:lnTo>
                <a:close/>
              </a:path>
              <a:path w="9144000" h="398779">
                <a:moveTo>
                  <a:pt x="8783752" y="52984"/>
                </a:moveTo>
                <a:lnTo>
                  <a:pt x="8781707" y="49618"/>
                </a:lnTo>
                <a:lnTo>
                  <a:pt x="8782393" y="47942"/>
                </a:lnTo>
                <a:lnTo>
                  <a:pt x="8780335" y="46812"/>
                </a:lnTo>
                <a:lnTo>
                  <a:pt x="8778977" y="47383"/>
                </a:lnTo>
                <a:lnTo>
                  <a:pt x="8777605" y="46253"/>
                </a:lnTo>
                <a:lnTo>
                  <a:pt x="8774189" y="47383"/>
                </a:lnTo>
                <a:lnTo>
                  <a:pt x="8779650" y="49060"/>
                </a:lnTo>
                <a:lnTo>
                  <a:pt x="8776919" y="50177"/>
                </a:lnTo>
                <a:lnTo>
                  <a:pt x="8783752" y="52984"/>
                </a:lnTo>
                <a:close/>
              </a:path>
              <a:path w="9144000" h="398779">
                <a:moveTo>
                  <a:pt x="8787854" y="69811"/>
                </a:moveTo>
                <a:lnTo>
                  <a:pt x="8786482" y="69253"/>
                </a:lnTo>
                <a:lnTo>
                  <a:pt x="8787168" y="68694"/>
                </a:lnTo>
                <a:lnTo>
                  <a:pt x="8784438" y="67564"/>
                </a:lnTo>
                <a:lnTo>
                  <a:pt x="8782393" y="67005"/>
                </a:lnTo>
                <a:lnTo>
                  <a:pt x="8780335" y="68135"/>
                </a:lnTo>
                <a:lnTo>
                  <a:pt x="8781021" y="69253"/>
                </a:lnTo>
                <a:lnTo>
                  <a:pt x="8783752" y="70942"/>
                </a:lnTo>
                <a:lnTo>
                  <a:pt x="8785123" y="69811"/>
                </a:lnTo>
                <a:lnTo>
                  <a:pt x="8787854" y="69811"/>
                </a:lnTo>
                <a:close/>
              </a:path>
              <a:path w="9144000" h="398779">
                <a:moveTo>
                  <a:pt x="8796045" y="394030"/>
                </a:moveTo>
                <a:lnTo>
                  <a:pt x="8791943" y="392899"/>
                </a:lnTo>
                <a:lnTo>
                  <a:pt x="8789213" y="393458"/>
                </a:lnTo>
                <a:lnTo>
                  <a:pt x="8787168" y="395147"/>
                </a:lnTo>
                <a:lnTo>
                  <a:pt x="8791257" y="396265"/>
                </a:lnTo>
                <a:lnTo>
                  <a:pt x="8793315" y="394589"/>
                </a:lnTo>
                <a:lnTo>
                  <a:pt x="8796045" y="394030"/>
                </a:lnTo>
                <a:close/>
              </a:path>
              <a:path w="9144000" h="398779">
                <a:moveTo>
                  <a:pt x="8798331" y="368109"/>
                </a:moveTo>
                <a:lnTo>
                  <a:pt x="8794166" y="366890"/>
                </a:lnTo>
                <a:lnTo>
                  <a:pt x="8789238" y="367880"/>
                </a:lnTo>
                <a:lnTo>
                  <a:pt x="8788527" y="371030"/>
                </a:lnTo>
                <a:lnTo>
                  <a:pt x="8791943" y="372148"/>
                </a:lnTo>
                <a:lnTo>
                  <a:pt x="8793988" y="371589"/>
                </a:lnTo>
                <a:lnTo>
                  <a:pt x="8796718" y="371589"/>
                </a:lnTo>
                <a:lnTo>
                  <a:pt x="8798331" y="368109"/>
                </a:lnTo>
                <a:close/>
              </a:path>
              <a:path w="9144000" h="398779">
                <a:moveTo>
                  <a:pt x="8798776" y="56908"/>
                </a:moveTo>
                <a:lnTo>
                  <a:pt x="8796718" y="55791"/>
                </a:lnTo>
                <a:lnTo>
                  <a:pt x="8797404" y="55791"/>
                </a:lnTo>
                <a:lnTo>
                  <a:pt x="8795360" y="54673"/>
                </a:lnTo>
                <a:lnTo>
                  <a:pt x="8795360" y="55791"/>
                </a:lnTo>
                <a:lnTo>
                  <a:pt x="8794674" y="56349"/>
                </a:lnTo>
                <a:lnTo>
                  <a:pt x="8797404" y="58039"/>
                </a:lnTo>
                <a:lnTo>
                  <a:pt x="8798090" y="57480"/>
                </a:lnTo>
                <a:lnTo>
                  <a:pt x="8798776" y="57480"/>
                </a:lnTo>
                <a:lnTo>
                  <a:pt x="8798776" y="56908"/>
                </a:lnTo>
                <a:close/>
              </a:path>
              <a:path w="9144000" h="398779">
                <a:moveTo>
                  <a:pt x="8799449" y="82715"/>
                </a:moveTo>
                <a:lnTo>
                  <a:pt x="8798090" y="80467"/>
                </a:lnTo>
                <a:lnTo>
                  <a:pt x="8794674" y="79908"/>
                </a:lnTo>
                <a:lnTo>
                  <a:pt x="8793988" y="79908"/>
                </a:lnTo>
                <a:lnTo>
                  <a:pt x="8793315" y="80467"/>
                </a:lnTo>
                <a:lnTo>
                  <a:pt x="8792629" y="80467"/>
                </a:lnTo>
                <a:lnTo>
                  <a:pt x="8793988" y="81038"/>
                </a:lnTo>
                <a:lnTo>
                  <a:pt x="8794674" y="81597"/>
                </a:lnTo>
                <a:lnTo>
                  <a:pt x="8796045" y="82156"/>
                </a:lnTo>
                <a:lnTo>
                  <a:pt x="8799449" y="82715"/>
                </a:lnTo>
                <a:close/>
              </a:path>
              <a:path w="9144000" h="398779">
                <a:moveTo>
                  <a:pt x="8799449" y="50177"/>
                </a:moveTo>
                <a:lnTo>
                  <a:pt x="8795360" y="48501"/>
                </a:lnTo>
                <a:lnTo>
                  <a:pt x="8788527" y="47383"/>
                </a:lnTo>
                <a:lnTo>
                  <a:pt x="8788527" y="47942"/>
                </a:lnTo>
                <a:lnTo>
                  <a:pt x="8790584" y="49060"/>
                </a:lnTo>
                <a:lnTo>
                  <a:pt x="8791943" y="50177"/>
                </a:lnTo>
                <a:lnTo>
                  <a:pt x="8797404" y="51308"/>
                </a:lnTo>
                <a:lnTo>
                  <a:pt x="8799449" y="50177"/>
                </a:lnTo>
                <a:close/>
              </a:path>
              <a:path w="9144000" h="398779">
                <a:moveTo>
                  <a:pt x="8802192" y="396824"/>
                </a:moveTo>
                <a:lnTo>
                  <a:pt x="8800821" y="396265"/>
                </a:lnTo>
                <a:lnTo>
                  <a:pt x="8800135" y="396265"/>
                </a:lnTo>
                <a:lnTo>
                  <a:pt x="8798776" y="395706"/>
                </a:lnTo>
                <a:lnTo>
                  <a:pt x="8797404" y="398513"/>
                </a:lnTo>
                <a:lnTo>
                  <a:pt x="8796731" y="398614"/>
                </a:lnTo>
                <a:lnTo>
                  <a:pt x="8802192" y="398614"/>
                </a:lnTo>
                <a:lnTo>
                  <a:pt x="8802192" y="396824"/>
                </a:lnTo>
                <a:close/>
              </a:path>
              <a:path w="9144000" h="398779">
                <a:moveTo>
                  <a:pt x="8802192" y="28308"/>
                </a:moveTo>
                <a:lnTo>
                  <a:pt x="8799449" y="27190"/>
                </a:lnTo>
                <a:lnTo>
                  <a:pt x="8798090" y="26060"/>
                </a:lnTo>
                <a:lnTo>
                  <a:pt x="8796718" y="26619"/>
                </a:lnTo>
                <a:lnTo>
                  <a:pt x="8793988" y="26619"/>
                </a:lnTo>
                <a:lnTo>
                  <a:pt x="8795360" y="28308"/>
                </a:lnTo>
                <a:lnTo>
                  <a:pt x="8800135" y="28867"/>
                </a:lnTo>
                <a:lnTo>
                  <a:pt x="8802192" y="28308"/>
                </a:lnTo>
                <a:close/>
              </a:path>
              <a:path w="9144000" h="398779">
                <a:moveTo>
                  <a:pt x="8804923" y="38404"/>
                </a:moveTo>
                <a:lnTo>
                  <a:pt x="8796045" y="33921"/>
                </a:lnTo>
                <a:lnTo>
                  <a:pt x="8786482" y="33350"/>
                </a:lnTo>
                <a:lnTo>
                  <a:pt x="8783066" y="34480"/>
                </a:lnTo>
                <a:lnTo>
                  <a:pt x="8787168" y="37287"/>
                </a:lnTo>
                <a:lnTo>
                  <a:pt x="8788527" y="34480"/>
                </a:lnTo>
                <a:lnTo>
                  <a:pt x="8791943" y="36715"/>
                </a:lnTo>
                <a:lnTo>
                  <a:pt x="8791257" y="37846"/>
                </a:lnTo>
                <a:lnTo>
                  <a:pt x="8787854" y="36715"/>
                </a:lnTo>
                <a:lnTo>
                  <a:pt x="8789213" y="37846"/>
                </a:lnTo>
                <a:lnTo>
                  <a:pt x="8789899" y="38404"/>
                </a:lnTo>
                <a:lnTo>
                  <a:pt x="8795360" y="39522"/>
                </a:lnTo>
                <a:lnTo>
                  <a:pt x="8801506" y="41770"/>
                </a:lnTo>
                <a:lnTo>
                  <a:pt x="8804923" y="38404"/>
                </a:lnTo>
                <a:close/>
              </a:path>
              <a:path w="9144000" h="398779">
                <a:moveTo>
                  <a:pt x="8805608" y="33350"/>
                </a:moveTo>
                <a:lnTo>
                  <a:pt x="8804923" y="32232"/>
                </a:lnTo>
                <a:lnTo>
                  <a:pt x="8801506" y="30556"/>
                </a:lnTo>
                <a:lnTo>
                  <a:pt x="8798776" y="30556"/>
                </a:lnTo>
                <a:lnTo>
                  <a:pt x="8796718" y="31115"/>
                </a:lnTo>
                <a:lnTo>
                  <a:pt x="8797404" y="31673"/>
                </a:lnTo>
                <a:lnTo>
                  <a:pt x="8799449" y="32791"/>
                </a:lnTo>
                <a:lnTo>
                  <a:pt x="8800135" y="33350"/>
                </a:lnTo>
                <a:lnTo>
                  <a:pt x="8802192" y="33921"/>
                </a:lnTo>
                <a:lnTo>
                  <a:pt x="8805608" y="33350"/>
                </a:lnTo>
                <a:close/>
              </a:path>
              <a:path w="9144000" h="398779">
                <a:moveTo>
                  <a:pt x="8813114" y="44577"/>
                </a:moveTo>
                <a:lnTo>
                  <a:pt x="8804923" y="41211"/>
                </a:lnTo>
                <a:lnTo>
                  <a:pt x="8803564" y="41770"/>
                </a:lnTo>
                <a:lnTo>
                  <a:pt x="8806294" y="44018"/>
                </a:lnTo>
                <a:lnTo>
                  <a:pt x="8809711" y="45135"/>
                </a:lnTo>
                <a:lnTo>
                  <a:pt x="8813114" y="44577"/>
                </a:lnTo>
                <a:close/>
              </a:path>
              <a:path w="9144000" h="398779">
                <a:moveTo>
                  <a:pt x="8815845" y="32232"/>
                </a:moveTo>
                <a:lnTo>
                  <a:pt x="8815172" y="31673"/>
                </a:lnTo>
                <a:lnTo>
                  <a:pt x="8815172" y="31115"/>
                </a:lnTo>
                <a:lnTo>
                  <a:pt x="8814486" y="31115"/>
                </a:lnTo>
                <a:lnTo>
                  <a:pt x="8813800" y="30556"/>
                </a:lnTo>
                <a:lnTo>
                  <a:pt x="8813114" y="31115"/>
                </a:lnTo>
                <a:lnTo>
                  <a:pt x="8812441" y="30556"/>
                </a:lnTo>
                <a:lnTo>
                  <a:pt x="8811755" y="31115"/>
                </a:lnTo>
                <a:lnTo>
                  <a:pt x="8813114" y="32232"/>
                </a:lnTo>
                <a:lnTo>
                  <a:pt x="8814486" y="32232"/>
                </a:lnTo>
                <a:lnTo>
                  <a:pt x="8815172" y="32791"/>
                </a:lnTo>
                <a:lnTo>
                  <a:pt x="8815172" y="32232"/>
                </a:lnTo>
                <a:lnTo>
                  <a:pt x="8815845" y="32232"/>
                </a:lnTo>
                <a:close/>
              </a:path>
              <a:path w="9144000" h="398779">
                <a:moveTo>
                  <a:pt x="8816530" y="373265"/>
                </a:moveTo>
                <a:lnTo>
                  <a:pt x="8813114" y="372706"/>
                </a:lnTo>
                <a:lnTo>
                  <a:pt x="8812441" y="373265"/>
                </a:lnTo>
                <a:lnTo>
                  <a:pt x="8811755" y="374383"/>
                </a:lnTo>
                <a:lnTo>
                  <a:pt x="8811069" y="374954"/>
                </a:lnTo>
                <a:lnTo>
                  <a:pt x="8815172" y="376631"/>
                </a:lnTo>
                <a:lnTo>
                  <a:pt x="8816530" y="373265"/>
                </a:lnTo>
                <a:close/>
              </a:path>
              <a:path w="9144000" h="398779">
                <a:moveTo>
                  <a:pt x="8819947" y="342417"/>
                </a:moveTo>
                <a:lnTo>
                  <a:pt x="8819261" y="342417"/>
                </a:lnTo>
                <a:lnTo>
                  <a:pt x="8819261" y="341299"/>
                </a:lnTo>
                <a:lnTo>
                  <a:pt x="8816530" y="341299"/>
                </a:lnTo>
                <a:lnTo>
                  <a:pt x="8816530" y="341858"/>
                </a:lnTo>
                <a:lnTo>
                  <a:pt x="8815172" y="342976"/>
                </a:lnTo>
                <a:lnTo>
                  <a:pt x="8817216" y="343535"/>
                </a:lnTo>
                <a:lnTo>
                  <a:pt x="8819261" y="343535"/>
                </a:lnTo>
                <a:lnTo>
                  <a:pt x="8819947" y="342417"/>
                </a:lnTo>
                <a:close/>
              </a:path>
              <a:path w="9144000" h="398779">
                <a:moveTo>
                  <a:pt x="8821991" y="85521"/>
                </a:moveTo>
                <a:lnTo>
                  <a:pt x="8819947" y="84391"/>
                </a:lnTo>
                <a:lnTo>
                  <a:pt x="8816530" y="84963"/>
                </a:lnTo>
                <a:lnTo>
                  <a:pt x="8817216" y="85521"/>
                </a:lnTo>
                <a:lnTo>
                  <a:pt x="8817902" y="86080"/>
                </a:lnTo>
                <a:lnTo>
                  <a:pt x="8819261" y="85521"/>
                </a:lnTo>
                <a:lnTo>
                  <a:pt x="8821306" y="86639"/>
                </a:lnTo>
                <a:lnTo>
                  <a:pt x="8821991" y="85521"/>
                </a:lnTo>
                <a:close/>
              </a:path>
              <a:path w="9144000" h="398779">
                <a:moveTo>
                  <a:pt x="8823363" y="61404"/>
                </a:moveTo>
                <a:lnTo>
                  <a:pt x="8821306" y="60833"/>
                </a:lnTo>
                <a:lnTo>
                  <a:pt x="8820633" y="61404"/>
                </a:lnTo>
                <a:lnTo>
                  <a:pt x="8817902" y="59156"/>
                </a:lnTo>
                <a:lnTo>
                  <a:pt x="8816530" y="58597"/>
                </a:lnTo>
                <a:lnTo>
                  <a:pt x="8815172" y="59156"/>
                </a:lnTo>
                <a:lnTo>
                  <a:pt x="8817216" y="60833"/>
                </a:lnTo>
                <a:lnTo>
                  <a:pt x="8818245" y="61404"/>
                </a:lnTo>
                <a:lnTo>
                  <a:pt x="8819261" y="61963"/>
                </a:lnTo>
                <a:lnTo>
                  <a:pt x="8819947" y="61963"/>
                </a:lnTo>
                <a:lnTo>
                  <a:pt x="8823363" y="61404"/>
                </a:lnTo>
                <a:close/>
              </a:path>
              <a:path w="9144000" h="398779">
                <a:moveTo>
                  <a:pt x="8824722" y="356438"/>
                </a:moveTo>
                <a:lnTo>
                  <a:pt x="8823363" y="356438"/>
                </a:lnTo>
                <a:lnTo>
                  <a:pt x="8824049" y="355879"/>
                </a:lnTo>
                <a:lnTo>
                  <a:pt x="8822677" y="355879"/>
                </a:lnTo>
                <a:lnTo>
                  <a:pt x="8821991" y="355320"/>
                </a:lnTo>
                <a:lnTo>
                  <a:pt x="8821306" y="355879"/>
                </a:lnTo>
                <a:lnTo>
                  <a:pt x="8819947" y="355879"/>
                </a:lnTo>
                <a:lnTo>
                  <a:pt x="8819947" y="356438"/>
                </a:lnTo>
                <a:lnTo>
                  <a:pt x="8819261" y="356997"/>
                </a:lnTo>
                <a:lnTo>
                  <a:pt x="8820633" y="356997"/>
                </a:lnTo>
                <a:lnTo>
                  <a:pt x="8819947" y="357568"/>
                </a:lnTo>
                <a:lnTo>
                  <a:pt x="8821306" y="357568"/>
                </a:lnTo>
                <a:lnTo>
                  <a:pt x="8821991" y="358127"/>
                </a:lnTo>
                <a:lnTo>
                  <a:pt x="8822677" y="357568"/>
                </a:lnTo>
                <a:lnTo>
                  <a:pt x="8824049" y="357568"/>
                </a:lnTo>
                <a:lnTo>
                  <a:pt x="8824049" y="356997"/>
                </a:lnTo>
                <a:lnTo>
                  <a:pt x="8824722" y="356438"/>
                </a:lnTo>
                <a:close/>
              </a:path>
              <a:path w="9144000" h="398779">
                <a:moveTo>
                  <a:pt x="8828824" y="60274"/>
                </a:moveTo>
                <a:lnTo>
                  <a:pt x="8828138" y="59156"/>
                </a:lnTo>
                <a:lnTo>
                  <a:pt x="8822677" y="56349"/>
                </a:lnTo>
                <a:lnTo>
                  <a:pt x="8820633" y="56908"/>
                </a:lnTo>
                <a:lnTo>
                  <a:pt x="8821991" y="58039"/>
                </a:lnTo>
                <a:lnTo>
                  <a:pt x="8825408" y="60274"/>
                </a:lnTo>
                <a:lnTo>
                  <a:pt x="8827452" y="60833"/>
                </a:lnTo>
                <a:lnTo>
                  <a:pt x="8828138" y="60274"/>
                </a:lnTo>
                <a:lnTo>
                  <a:pt x="8828824" y="60274"/>
                </a:lnTo>
                <a:close/>
              </a:path>
              <a:path w="9144000" h="398779">
                <a:moveTo>
                  <a:pt x="8830869" y="55232"/>
                </a:moveTo>
                <a:lnTo>
                  <a:pt x="8826094" y="52425"/>
                </a:lnTo>
                <a:lnTo>
                  <a:pt x="8823363" y="54114"/>
                </a:lnTo>
                <a:lnTo>
                  <a:pt x="8818575" y="50736"/>
                </a:lnTo>
                <a:lnTo>
                  <a:pt x="8816530" y="50736"/>
                </a:lnTo>
                <a:lnTo>
                  <a:pt x="8813800" y="51308"/>
                </a:lnTo>
                <a:lnTo>
                  <a:pt x="8814486" y="52425"/>
                </a:lnTo>
                <a:lnTo>
                  <a:pt x="8817902" y="53555"/>
                </a:lnTo>
                <a:lnTo>
                  <a:pt x="8819261" y="54114"/>
                </a:lnTo>
                <a:lnTo>
                  <a:pt x="8821306" y="55791"/>
                </a:lnTo>
                <a:lnTo>
                  <a:pt x="8824049" y="55791"/>
                </a:lnTo>
                <a:lnTo>
                  <a:pt x="8830869" y="57480"/>
                </a:lnTo>
                <a:lnTo>
                  <a:pt x="8830869" y="55232"/>
                </a:lnTo>
                <a:close/>
              </a:path>
              <a:path w="9144000" h="398779">
                <a:moveTo>
                  <a:pt x="8830869" y="46812"/>
                </a:moveTo>
                <a:lnTo>
                  <a:pt x="8830183" y="45694"/>
                </a:lnTo>
                <a:lnTo>
                  <a:pt x="8826779" y="44577"/>
                </a:lnTo>
                <a:lnTo>
                  <a:pt x="8824722" y="44018"/>
                </a:lnTo>
                <a:lnTo>
                  <a:pt x="8823363" y="45694"/>
                </a:lnTo>
                <a:lnTo>
                  <a:pt x="8820633" y="44577"/>
                </a:lnTo>
                <a:lnTo>
                  <a:pt x="8818575" y="44577"/>
                </a:lnTo>
                <a:lnTo>
                  <a:pt x="8821763" y="45694"/>
                </a:lnTo>
                <a:lnTo>
                  <a:pt x="8823363" y="46253"/>
                </a:lnTo>
                <a:lnTo>
                  <a:pt x="8827452" y="46812"/>
                </a:lnTo>
                <a:lnTo>
                  <a:pt x="8830869" y="46812"/>
                </a:lnTo>
                <a:close/>
              </a:path>
              <a:path w="9144000" h="398779">
                <a:moveTo>
                  <a:pt x="8832291" y="74676"/>
                </a:moveTo>
                <a:lnTo>
                  <a:pt x="8828824" y="72059"/>
                </a:lnTo>
                <a:lnTo>
                  <a:pt x="8826779" y="72059"/>
                </a:lnTo>
                <a:lnTo>
                  <a:pt x="8824722" y="71501"/>
                </a:lnTo>
                <a:lnTo>
                  <a:pt x="8823363" y="72618"/>
                </a:lnTo>
                <a:lnTo>
                  <a:pt x="8826424" y="75057"/>
                </a:lnTo>
                <a:lnTo>
                  <a:pt x="8830450" y="75704"/>
                </a:lnTo>
                <a:lnTo>
                  <a:pt x="8832291" y="74676"/>
                </a:lnTo>
                <a:close/>
              </a:path>
              <a:path w="9144000" h="398779">
                <a:moveTo>
                  <a:pt x="8834463" y="43205"/>
                </a:moveTo>
                <a:lnTo>
                  <a:pt x="8831555" y="41211"/>
                </a:lnTo>
                <a:lnTo>
                  <a:pt x="8828138" y="40652"/>
                </a:lnTo>
                <a:lnTo>
                  <a:pt x="8826094" y="41211"/>
                </a:lnTo>
                <a:lnTo>
                  <a:pt x="8828138" y="42887"/>
                </a:lnTo>
                <a:lnTo>
                  <a:pt x="8832240" y="44577"/>
                </a:lnTo>
                <a:lnTo>
                  <a:pt x="8834463" y="43205"/>
                </a:lnTo>
                <a:close/>
              </a:path>
              <a:path w="9144000" h="398779">
                <a:moveTo>
                  <a:pt x="8835898" y="390448"/>
                </a:moveTo>
                <a:lnTo>
                  <a:pt x="8832913" y="388416"/>
                </a:lnTo>
                <a:lnTo>
                  <a:pt x="8830869" y="390093"/>
                </a:lnTo>
                <a:lnTo>
                  <a:pt x="8829510" y="391782"/>
                </a:lnTo>
                <a:lnTo>
                  <a:pt x="8832913" y="392899"/>
                </a:lnTo>
                <a:lnTo>
                  <a:pt x="8835898" y="390448"/>
                </a:lnTo>
                <a:close/>
              </a:path>
              <a:path w="9144000" h="398779">
                <a:moveTo>
                  <a:pt x="8837473" y="44018"/>
                </a:moveTo>
                <a:lnTo>
                  <a:pt x="8834971" y="42887"/>
                </a:lnTo>
                <a:lnTo>
                  <a:pt x="8834463" y="43205"/>
                </a:lnTo>
                <a:lnTo>
                  <a:pt x="8835644" y="44018"/>
                </a:lnTo>
                <a:lnTo>
                  <a:pt x="8837473" y="44018"/>
                </a:lnTo>
                <a:close/>
              </a:path>
              <a:path w="9144000" h="398779">
                <a:moveTo>
                  <a:pt x="8838374" y="390093"/>
                </a:moveTo>
                <a:lnTo>
                  <a:pt x="8836330" y="390093"/>
                </a:lnTo>
                <a:lnTo>
                  <a:pt x="8835898" y="390448"/>
                </a:lnTo>
                <a:lnTo>
                  <a:pt x="8837016" y="391210"/>
                </a:lnTo>
                <a:lnTo>
                  <a:pt x="8838374" y="390093"/>
                </a:lnTo>
                <a:close/>
              </a:path>
              <a:path w="9144000" h="398779">
                <a:moveTo>
                  <a:pt x="8840432" y="83832"/>
                </a:moveTo>
                <a:lnTo>
                  <a:pt x="8838374" y="82156"/>
                </a:lnTo>
                <a:lnTo>
                  <a:pt x="8832913" y="78232"/>
                </a:lnTo>
                <a:lnTo>
                  <a:pt x="8828138" y="77673"/>
                </a:lnTo>
                <a:lnTo>
                  <a:pt x="8830869" y="79349"/>
                </a:lnTo>
                <a:lnTo>
                  <a:pt x="8837016" y="83832"/>
                </a:lnTo>
                <a:lnTo>
                  <a:pt x="8840432" y="83832"/>
                </a:lnTo>
                <a:close/>
              </a:path>
              <a:path w="9144000" h="398779">
                <a:moveTo>
                  <a:pt x="8842477" y="57480"/>
                </a:moveTo>
                <a:lnTo>
                  <a:pt x="8841118" y="54673"/>
                </a:lnTo>
                <a:lnTo>
                  <a:pt x="8836330" y="52425"/>
                </a:lnTo>
                <a:lnTo>
                  <a:pt x="8831555" y="52984"/>
                </a:lnTo>
                <a:lnTo>
                  <a:pt x="8830869" y="54673"/>
                </a:lnTo>
                <a:lnTo>
                  <a:pt x="8836330" y="58039"/>
                </a:lnTo>
                <a:lnTo>
                  <a:pt x="8842477" y="57480"/>
                </a:lnTo>
                <a:close/>
              </a:path>
              <a:path w="9144000" h="398779">
                <a:moveTo>
                  <a:pt x="8842477" y="46253"/>
                </a:moveTo>
                <a:lnTo>
                  <a:pt x="8839746" y="42329"/>
                </a:lnTo>
                <a:lnTo>
                  <a:pt x="8836330" y="41770"/>
                </a:lnTo>
                <a:lnTo>
                  <a:pt x="8839060" y="43446"/>
                </a:lnTo>
                <a:lnTo>
                  <a:pt x="8837701" y="44018"/>
                </a:lnTo>
                <a:lnTo>
                  <a:pt x="8837473" y="44018"/>
                </a:lnTo>
                <a:lnTo>
                  <a:pt x="8842477" y="46253"/>
                </a:lnTo>
                <a:close/>
              </a:path>
              <a:path w="9144000" h="398779">
                <a:moveTo>
                  <a:pt x="8843848" y="351955"/>
                </a:moveTo>
                <a:lnTo>
                  <a:pt x="8842477" y="351955"/>
                </a:lnTo>
                <a:lnTo>
                  <a:pt x="8841791" y="351396"/>
                </a:lnTo>
                <a:lnTo>
                  <a:pt x="8840432" y="351396"/>
                </a:lnTo>
                <a:lnTo>
                  <a:pt x="8840432" y="352513"/>
                </a:lnTo>
                <a:lnTo>
                  <a:pt x="8836330" y="354203"/>
                </a:lnTo>
                <a:lnTo>
                  <a:pt x="8840432" y="354203"/>
                </a:lnTo>
                <a:lnTo>
                  <a:pt x="8842477" y="354761"/>
                </a:lnTo>
                <a:lnTo>
                  <a:pt x="8842477" y="352513"/>
                </a:lnTo>
                <a:lnTo>
                  <a:pt x="8843848" y="351955"/>
                </a:lnTo>
                <a:close/>
              </a:path>
              <a:path w="9144000" h="398779">
                <a:moveTo>
                  <a:pt x="8845207" y="37287"/>
                </a:moveTo>
                <a:lnTo>
                  <a:pt x="8844521" y="36156"/>
                </a:lnTo>
                <a:lnTo>
                  <a:pt x="8841118" y="34480"/>
                </a:lnTo>
                <a:lnTo>
                  <a:pt x="8839746" y="35598"/>
                </a:lnTo>
                <a:lnTo>
                  <a:pt x="8840432" y="36715"/>
                </a:lnTo>
                <a:lnTo>
                  <a:pt x="8843848" y="38404"/>
                </a:lnTo>
                <a:lnTo>
                  <a:pt x="8845207" y="37287"/>
                </a:lnTo>
                <a:close/>
              </a:path>
              <a:path w="9144000" h="398779">
                <a:moveTo>
                  <a:pt x="8845893" y="378879"/>
                </a:moveTo>
                <a:lnTo>
                  <a:pt x="8843848" y="376072"/>
                </a:lnTo>
                <a:lnTo>
                  <a:pt x="8842477" y="373265"/>
                </a:lnTo>
                <a:lnTo>
                  <a:pt x="8834971" y="371589"/>
                </a:lnTo>
                <a:lnTo>
                  <a:pt x="8828138" y="373265"/>
                </a:lnTo>
                <a:lnTo>
                  <a:pt x="8831555" y="377202"/>
                </a:lnTo>
                <a:lnTo>
                  <a:pt x="8826779" y="380555"/>
                </a:lnTo>
                <a:lnTo>
                  <a:pt x="8824049" y="382244"/>
                </a:lnTo>
                <a:lnTo>
                  <a:pt x="8816530" y="382244"/>
                </a:lnTo>
                <a:lnTo>
                  <a:pt x="8817902" y="385051"/>
                </a:lnTo>
                <a:lnTo>
                  <a:pt x="8824379" y="384644"/>
                </a:lnTo>
                <a:lnTo>
                  <a:pt x="8831897" y="383438"/>
                </a:lnTo>
                <a:lnTo>
                  <a:pt x="8839403" y="381495"/>
                </a:lnTo>
                <a:lnTo>
                  <a:pt x="8845893" y="378879"/>
                </a:lnTo>
                <a:close/>
              </a:path>
              <a:path w="9144000" h="398779">
                <a:moveTo>
                  <a:pt x="8849309" y="390093"/>
                </a:moveTo>
                <a:lnTo>
                  <a:pt x="8843848" y="386168"/>
                </a:lnTo>
                <a:lnTo>
                  <a:pt x="8841118" y="387858"/>
                </a:lnTo>
                <a:lnTo>
                  <a:pt x="8838374" y="390093"/>
                </a:lnTo>
                <a:lnTo>
                  <a:pt x="8849309" y="390093"/>
                </a:lnTo>
                <a:close/>
              </a:path>
              <a:path w="9144000" h="398779">
                <a:moveTo>
                  <a:pt x="8849309" y="35039"/>
                </a:moveTo>
                <a:lnTo>
                  <a:pt x="8845893" y="33921"/>
                </a:lnTo>
                <a:lnTo>
                  <a:pt x="8842477" y="31673"/>
                </a:lnTo>
                <a:lnTo>
                  <a:pt x="8840432" y="32092"/>
                </a:lnTo>
                <a:lnTo>
                  <a:pt x="8840432" y="30556"/>
                </a:lnTo>
                <a:lnTo>
                  <a:pt x="8835644" y="27749"/>
                </a:lnTo>
                <a:lnTo>
                  <a:pt x="8832240" y="28308"/>
                </a:lnTo>
                <a:lnTo>
                  <a:pt x="8827452" y="26060"/>
                </a:lnTo>
                <a:lnTo>
                  <a:pt x="8825408" y="27190"/>
                </a:lnTo>
                <a:lnTo>
                  <a:pt x="8828367" y="28308"/>
                </a:lnTo>
                <a:lnTo>
                  <a:pt x="8834285" y="30556"/>
                </a:lnTo>
                <a:lnTo>
                  <a:pt x="8834285" y="32232"/>
                </a:lnTo>
                <a:lnTo>
                  <a:pt x="8834971" y="30556"/>
                </a:lnTo>
                <a:lnTo>
                  <a:pt x="8840432" y="32791"/>
                </a:lnTo>
                <a:lnTo>
                  <a:pt x="8840432" y="32550"/>
                </a:lnTo>
                <a:lnTo>
                  <a:pt x="8842134" y="33350"/>
                </a:lnTo>
                <a:lnTo>
                  <a:pt x="8844521" y="34480"/>
                </a:lnTo>
                <a:lnTo>
                  <a:pt x="8843848" y="33350"/>
                </a:lnTo>
                <a:lnTo>
                  <a:pt x="8847938" y="35598"/>
                </a:lnTo>
                <a:lnTo>
                  <a:pt x="8848623" y="35039"/>
                </a:lnTo>
                <a:lnTo>
                  <a:pt x="8849309" y="35039"/>
                </a:lnTo>
                <a:close/>
              </a:path>
              <a:path w="9144000" h="398779">
                <a:moveTo>
                  <a:pt x="8849309" y="29425"/>
                </a:moveTo>
                <a:lnTo>
                  <a:pt x="8845893" y="27190"/>
                </a:lnTo>
                <a:lnTo>
                  <a:pt x="8843848" y="27190"/>
                </a:lnTo>
                <a:lnTo>
                  <a:pt x="8842477" y="28867"/>
                </a:lnTo>
                <a:lnTo>
                  <a:pt x="8845207" y="30556"/>
                </a:lnTo>
                <a:lnTo>
                  <a:pt x="8847938" y="30556"/>
                </a:lnTo>
                <a:lnTo>
                  <a:pt x="8849309" y="29425"/>
                </a:lnTo>
                <a:close/>
              </a:path>
              <a:path w="9144000" h="398779">
                <a:moveTo>
                  <a:pt x="8852040" y="336245"/>
                </a:moveTo>
                <a:lnTo>
                  <a:pt x="8849982" y="336245"/>
                </a:lnTo>
                <a:lnTo>
                  <a:pt x="8848623" y="337375"/>
                </a:lnTo>
                <a:lnTo>
                  <a:pt x="8845893" y="336245"/>
                </a:lnTo>
                <a:lnTo>
                  <a:pt x="8843848" y="337375"/>
                </a:lnTo>
                <a:lnTo>
                  <a:pt x="8846579" y="337375"/>
                </a:lnTo>
                <a:lnTo>
                  <a:pt x="8845207" y="338493"/>
                </a:lnTo>
                <a:lnTo>
                  <a:pt x="8848623" y="339051"/>
                </a:lnTo>
                <a:lnTo>
                  <a:pt x="8848623" y="337934"/>
                </a:lnTo>
                <a:lnTo>
                  <a:pt x="8852040" y="336245"/>
                </a:lnTo>
                <a:close/>
              </a:path>
              <a:path w="9144000" h="398779">
                <a:moveTo>
                  <a:pt x="8854770" y="59715"/>
                </a:moveTo>
                <a:lnTo>
                  <a:pt x="8853399" y="58597"/>
                </a:lnTo>
                <a:lnTo>
                  <a:pt x="8851354" y="57480"/>
                </a:lnTo>
                <a:lnTo>
                  <a:pt x="8849982" y="58039"/>
                </a:lnTo>
                <a:lnTo>
                  <a:pt x="8849982" y="58597"/>
                </a:lnTo>
                <a:lnTo>
                  <a:pt x="8852040" y="59715"/>
                </a:lnTo>
                <a:lnTo>
                  <a:pt x="8854770" y="59715"/>
                </a:lnTo>
                <a:close/>
              </a:path>
              <a:path w="9144000" h="398779">
                <a:moveTo>
                  <a:pt x="8855443" y="27749"/>
                </a:moveTo>
                <a:lnTo>
                  <a:pt x="8854770" y="27190"/>
                </a:lnTo>
                <a:lnTo>
                  <a:pt x="8850668" y="25501"/>
                </a:lnTo>
                <a:lnTo>
                  <a:pt x="8849982" y="26619"/>
                </a:lnTo>
                <a:lnTo>
                  <a:pt x="8854084" y="28867"/>
                </a:lnTo>
                <a:lnTo>
                  <a:pt x="8855443" y="27749"/>
                </a:lnTo>
                <a:close/>
              </a:path>
              <a:path w="9144000" h="398779">
                <a:moveTo>
                  <a:pt x="8856129" y="93941"/>
                </a:moveTo>
                <a:lnTo>
                  <a:pt x="8854770" y="92811"/>
                </a:lnTo>
                <a:lnTo>
                  <a:pt x="8854770" y="92252"/>
                </a:lnTo>
                <a:lnTo>
                  <a:pt x="8852713" y="91694"/>
                </a:lnTo>
                <a:lnTo>
                  <a:pt x="8852040" y="91694"/>
                </a:lnTo>
                <a:lnTo>
                  <a:pt x="8851354" y="92252"/>
                </a:lnTo>
                <a:lnTo>
                  <a:pt x="8852713" y="93370"/>
                </a:lnTo>
                <a:lnTo>
                  <a:pt x="8854770" y="94500"/>
                </a:lnTo>
                <a:lnTo>
                  <a:pt x="8856129" y="93941"/>
                </a:lnTo>
                <a:close/>
              </a:path>
              <a:path w="9144000" h="398779">
                <a:moveTo>
                  <a:pt x="8856815" y="65328"/>
                </a:moveTo>
                <a:lnTo>
                  <a:pt x="8854084" y="63652"/>
                </a:lnTo>
                <a:lnTo>
                  <a:pt x="8847252" y="62522"/>
                </a:lnTo>
                <a:lnTo>
                  <a:pt x="8844521" y="64211"/>
                </a:lnTo>
                <a:lnTo>
                  <a:pt x="8848623" y="64211"/>
                </a:lnTo>
                <a:lnTo>
                  <a:pt x="8852713" y="67005"/>
                </a:lnTo>
                <a:lnTo>
                  <a:pt x="8855443" y="67005"/>
                </a:lnTo>
                <a:lnTo>
                  <a:pt x="8852040" y="65887"/>
                </a:lnTo>
                <a:lnTo>
                  <a:pt x="8856815" y="65328"/>
                </a:lnTo>
                <a:close/>
              </a:path>
              <a:path w="9144000" h="398779">
                <a:moveTo>
                  <a:pt x="8858860" y="359244"/>
                </a:moveTo>
                <a:lnTo>
                  <a:pt x="8858174" y="356997"/>
                </a:lnTo>
                <a:lnTo>
                  <a:pt x="8856129" y="355320"/>
                </a:lnTo>
                <a:lnTo>
                  <a:pt x="8854770" y="356997"/>
                </a:lnTo>
                <a:lnTo>
                  <a:pt x="8851354" y="356438"/>
                </a:lnTo>
                <a:lnTo>
                  <a:pt x="8850897" y="356997"/>
                </a:lnTo>
                <a:lnTo>
                  <a:pt x="8849982" y="358127"/>
                </a:lnTo>
                <a:lnTo>
                  <a:pt x="8852713" y="358686"/>
                </a:lnTo>
                <a:lnTo>
                  <a:pt x="8854770" y="359244"/>
                </a:lnTo>
                <a:lnTo>
                  <a:pt x="8855443" y="360362"/>
                </a:lnTo>
                <a:lnTo>
                  <a:pt x="8858860" y="359244"/>
                </a:lnTo>
                <a:close/>
              </a:path>
              <a:path w="9144000" h="398779">
                <a:moveTo>
                  <a:pt x="8858860" y="31115"/>
                </a:moveTo>
                <a:lnTo>
                  <a:pt x="8854770" y="29425"/>
                </a:lnTo>
                <a:lnTo>
                  <a:pt x="8853399" y="30556"/>
                </a:lnTo>
                <a:lnTo>
                  <a:pt x="8856129" y="31673"/>
                </a:lnTo>
                <a:lnTo>
                  <a:pt x="8857501" y="31673"/>
                </a:lnTo>
                <a:lnTo>
                  <a:pt x="8858860" y="31115"/>
                </a:lnTo>
                <a:close/>
              </a:path>
              <a:path w="9144000" h="398779">
                <a:moveTo>
                  <a:pt x="8859545" y="386168"/>
                </a:moveTo>
                <a:lnTo>
                  <a:pt x="8854770" y="385051"/>
                </a:lnTo>
                <a:lnTo>
                  <a:pt x="8853399" y="386168"/>
                </a:lnTo>
                <a:lnTo>
                  <a:pt x="8849982" y="387299"/>
                </a:lnTo>
                <a:lnTo>
                  <a:pt x="8852713" y="388416"/>
                </a:lnTo>
                <a:lnTo>
                  <a:pt x="8853399" y="386727"/>
                </a:lnTo>
                <a:lnTo>
                  <a:pt x="8859545" y="386168"/>
                </a:lnTo>
                <a:close/>
              </a:path>
              <a:path w="9144000" h="398779">
                <a:moveTo>
                  <a:pt x="8860917" y="56349"/>
                </a:moveTo>
                <a:lnTo>
                  <a:pt x="8858860" y="54673"/>
                </a:lnTo>
                <a:lnTo>
                  <a:pt x="8856129" y="53555"/>
                </a:lnTo>
                <a:lnTo>
                  <a:pt x="8853399" y="54114"/>
                </a:lnTo>
                <a:lnTo>
                  <a:pt x="8854084" y="55232"/>
                </a:lnTo>
                <a:lnTo>
                  <a:pt x="8857501" y="56908"/>
                </a:lnTo>
                <a:lnTo>
                  <a:pt x="8860231" y="56908"/>
                </a:lnTo>
                <a:lnTo>
                  <a:pt x="8858860" y="56349"/>
                </a:lnTo>
                <a:lnTo>
                  <a:pt x="8860917" y="56349"/>
                </a:lnTo>
                <a:close/>
              </a:path>
              <a:path w="9144000" h="398779">
                <a:moveTo>
                  <a:pt x="8862974" y="323354"/>
                </a:moveTo>
                <a:lnTo>
                  <a:pt x="8862289" y="321106"/>
                </a:lnTo>
                <a:lnTo>
                  <a:pt x="8859545" y="320535"/>
                </a:lnTo>
                <a:lnTo>
                  <a:pt x="8856129" y="321665"/>
                </a:lnTo>
                <a:lnTo>
                  <a:pt x="8858174" y="322224"/>
                </a:lnTo>
                <a:lnTo>
                  <a:pt x="8858860" y="324472"/>
                </a:lnTo>
                <a:lnTo>
                  <a:pt x="8862974" y="323354"/>
                </a:lnTo>
                <a:close/>
              </a:path>
              <a:path w="9144000" h="398779">
                <a:moveTo>
                  <a:pt x="8863647" y="66446"/>
                </a:moveTo>
                <a:lnTo>
                  <a:pt x="8862974" y="65328"/>
                </a:lnTo>
                <a:lnTo>
                  <a:pt x="8861603" y="64211"/>
                </a:lnTo>
                <a:lnTo>
                  <a:pt x="8860917" y="64211"/>
                </a:lnTo>
                <a:lnTo>
                  <a:pt x="8858860" y="63652"/>
                </a:lnTo>
                <a:lnTo>
                  <a:pt x="8858174" y="64211"/>
                </a:lnTo>
                <a:lnTo>
                  <a:pt x="8857501" y="64211"/>
                </a:lnTo>
                <a:lnTo>
                  <a:pt x="8856815" y="64770"/>
                </a:lnTo>
                <a:lnTo>
                  <a:pt x="8859545" y="65887"/>
                </a:lnTo>
                <a:lnTo>
                  <a:pt x="8863647" y="66446"/>
                </a:lnTo>
                <a:close/>
              </a:path>
              <a:path w="9144000" h="398779">
                <a:moveTo>
                  <a:pt x="8866378" y="46812"/>
                </a:moveTo>
                <a:lnTo>
                  <a:pt x="8861603" y="44018"/>
                </a:lnTo>
                <a:lnTo>
                  <a:pt x="8858860" y="44018"/>
                </a:lnTo>
                <a:lnTo>
                  <a:pt x="8853399" y="41770"/>
                </a:lnTo>
                <a:lnTo>
                  <a:pt x="8850668" y="40081"/>
                </a:lnTo>
                <a:lnTo>
                  <a:pt x="8849309" y="40081"/>
                </a:lnTo>
                <a:lnTo>
                  <a:pt x="8847252" y="39522"/>
                </a:lnTo>
                <a:lnTo>
                  <a:pt x="8846579" y="40081"/>
                </a:lnTo>
                <a:lnTo>
                  <a:pt x="8849309" y="41770"/>
                </a:lnTo>
                <a:lnTo>
                  <a:pt x="8850668" y="42887"/>
                </a:lnTo>
                <a:lnTo>
                  <a:pt x="8850668" y="43446"/>
                </a:lnTo>
                <a:lnTo>
                  <a:pt x="8848623" y="43446"/>
                </a:lnTo>
                <a:lnTo>
                  <a:pt x="8847252" y="42329"/>
                </a:lnTo>
                <a:lnTo>
                  <a:pt x="8845207" y="41211"/>
                </a:lnTo>
                <a:lnTo>
                  <a:pt x="8844521" y="41770"/>
                </a:lnTo>
                <a:lnTo>
                  <a:pt x="8842477" y="41211"/>
                </a:lnTo>
                <a:lnTo>
                  <a:pt x="8841791" y="41770"/>
                </a:lnTo>
                <a:lnTo>
                  <a:pt x="8843848" y="42887"/>
                </a:lnTo>
                <a:lnTo>
                  <a:pt x="8844521" y="43446"/>
                </a:lnTo>
                <a:lnTo>
                  <a:pt x="8845207" y="44018"/>
                </a:lnTo>
                <a:lnTo>
                  <a:pt x="8845893" y="45135"/>
                </a:lnTo>
                <a:lnTo>
                  <a:pt x="8853399" y="48501"/>
                </a:lnTo>
                <a:lnTo>
                  <a:pt x="8862974" y="49060"/>
                </a:lnTo>
                <a:lnTo>
                  <a:pt x="8866378" y="46812"/>
                </a:lnTo>
                <a:close/>
              </a:path>
              <a:path w="9144000" h="398779">
                <a:moveTo>
                  <a:pt x="8871166" y="395287"/>
                </a:moveTo>
                <a:lnTo>
                  <a:pt x="8869413" y="392442"/>
                </a:lnTo>
                <a:lnTo>
                  <a:pt x="8862289" y="394030"/>
                </a:lnTo>
                <a:lnTo>
                  <a:pt x="8859545" y="395706"/>
                </a:lnTo>
                <a:lnTo>
                  <a:pt x="8862289" y="396824"/>
                </a:lnTo>
                <a:lnTo>
                  <a:pt x="8858453" y="398614"/>
                </a:lnTo>
                <a:lnTo>
                  <a:pt x="8867432" y="398614"/>
                </a:lnTo>
                <a:lnTo>
                  <a:pt x="8871166" y="395287"/>
                </a:lnTo>
                <a:close/>
              </a:path>
              <a:path w="9144000" h="398779">
                <a:moveTo>
                  <a:pt x="8871166" y="317182"/>
                </a:moveTo>
                <a:lnTo>
                  <a:pt x="8870480" y="317182"/>
                </a:lnTo>
                <a:lnTo>
                  <a:pt x="8869108" y="315493"/>
                </a:lnTo>
                <a:lnTo>
                  <a:pt x="8867064" y="315493"/>
                </a:lnTo>
                <a:lnTo>
                  <a:pt x="8863647" y="316623"/>
                </a:lnTo>
                <a:lnTo>
                  <a:pt x="8864333" y="316623"/>
                </a:lnTo>
                <a:lnTo>
                  <a:pt x="8864333" y="317182"/>
                </a:lnTo>
                <a:lnTo>
                  <a:pt x="8863647" y="317741"/>
                </a:lnTo>
                <a:lnTo>
                  <a:pt x="8864333" y="318300"/>
                </a:lnTo>
                <a:lnTo>
                  <a:pt x="8866378" y="318858"/>
                </a:lnTo>
                <a:lnTo>
                  <a:pt x="8869108" y="319417"/>
                </a:lnTo>
                <a:lnTo>
                  <a:pt x="8869108" y="318858"/>
                </a:lnTo>
                <a:lnTo>
                  <a:pt x="8869794" y="318858"/>
                </a:lnTo>
                <a:lnTo>
                  <a:pt x="8870480" y="318300"/>
                </a:lnTo>
                <a:lnTo>
                  <a:pt x="8871166" y="318300"/>
                </a:lnTo>
                <a:lnTo>
                  <a:pt x="8871166" y="317182"/>
                </a:lnTo>
                <a:close/>
              </a:path>
              <a:path w="9144000" h="398779">
                <a:moveTo>
                  <a:pt x="8871166" y="37287"/>
                </a:moveTo>
                <a:lnTo>
                  <a:pt x="8869794" y="35039"/>
                </a:lnTo>
                <a:lnTo>
                  <a:pt x="8867064" y="33921"/>
                </a:lnTo>
                <a:lnTo>
                  <a:pt x="8862974" y="32791"/>
                </a:lnTo>
                <a:lnTo>
                  <a:pt x="8860917" y="33921"/>
                </a:lnTo>
                <a:lnTo>
                  <a:pt x="8860917" y="35039"/>
                </a:lnTo>
                <a:lnTo>
                  <a:pt x="8862289" y="36715"/>
                </a:lnTo>
                <a:lnTo>
                  <a:pt x="8866378" y="38404"/>
                </a:lnTo>
                <a:lnTo>
                  <a:pt x="8869108" y="37846"/>
                </a:lnTo>
                <a:lnTo>
                  <a:pt x="8871166" y="37287"/>
                </a:lnTo>
                <a:close/>
              </a:path>
              <a:path w="9144000" h="398779">
                <a:moveTo>
                  <a:pt x="8874569" y="77673"/>
                </a:moveTo>
                <a:lnTo>
                  <a:pt x="8865019" y="73736"/>
                </a:lnTo>
                <a:lnTo>
                  <a:pt x="8854084" y="72059"/>
                </a:lnTo>
                <a:lnTo>
                  <a:pt x="8861349" y="77114"/>
                </a:lnTo>
                <a:lnTo>
                  <a:pt x="8862974" y="78232"/>
                </a:lnTo>
                <a:lnTo>
                  <a:pt x="8864333" y="81038"/>
                </a:lnTo>
                <a:lnTo>
                  <a:pt x="8865705" y="81038"/>
                </a:lnTo>
                <a:lnTo>
                  <a:pt x="8867750" y="81597"/>
                </a:lnTo>
                <a:lnTo>
                  <a:pt x="8868435" y="80467"/>
                </a:lnTo>
                <a:lnTo>
                  <a:pt x="8864333" y="77114"/>
                </a:lnTo>
                <a:lnTo>
                  <a:pt x="8874569" y="77673"/>
                </a:lnTo>
                <a:close/>
              </a:path>
              <a:path w="9144000" h="398779">
                <a:moveTo>
                  <a:pt x="8874569" y="75984"/>
                </a:moveTo>
                <a:lnTo>
                  <a:pt x="8873896" y="74295"/>
                </a:lnTo>
                <a:lnTo>
                  <a:pt x="8871166" y="72618"/>
                </a:lnTo>
                <a:lnTo>
                  <a:pt x="8869108" y="73736"/>
                </a:lnTo>
                <a:lnTo>
                  <a:pt x="8867064" y="73736"/>
                </a:lnTo>
                <a:lnTo>
                  <a:pt x="8869794" y="74866"/>
                </a:lnTo>
                <a:lnTo>
                  <a:pt x="8874569" y="75984"/>
                </a:lnTo>
                <a:close/>
              </a:path>
              <a:path w="9144000" h="398779">
                <a:moveTo>
                  <a:pt x="8878672" y="58039"/>
                </a:moveTo>
                <a:lnTo>
                  <a:pt x="8876627" y="56908"/>
                </a:lnTo>
                <a:lnTo>
                  <a:pt x="8877300" y="56349"/>
                </a:lnTo>
                <a:lnTo>
                  <a:pt x="8874569" y="55232"/>
                </a:lnTo>
                <a:lnTo>
                  <a:pt x="8873211" y="55791"/>
                </a:lnTo>
                <a:lnTo>
                  <a:pt x="8872525" y="56349"/>
                </a:lnTo>
                <a:lnTo>
                  <a:pt x="8873211" y="56908"/>
                </a:lnTo>
                <a:lnTo>
                  <a:pt x="8875255" y="58039"/>
                </a:lnTo>
                <a:lnTo>
                  <a:pt x="8877300" y="58597"/>
                </a:lnTo>
                <a:lnTo>
                  <a:pt x="8878672" y="58039"/>
                </a:lnTo>
                <a:close/>
              </a:path>
              <a:path w="9144000" h="398779">
                <a:moveTo>
                  <a:pt x="8880716" y="41211"/>
                </a:moveTo>
                <a:lnTo>
                  <a:pt x="8876627" y="38963"/>
                </a:lnTo>
                <a:lnTo>
                  <a:pt x="8875255" y="40081"/>
                </a:lnTo>
                <a:lnTo>
                  <a:pt x="8875941" y="40652"/>
                </a:lnTo>
                <a:lnTo>
                  <a:pt x="8879357" y="42887"/>
                </a:lnTo>
                <a:lnTo>
                  <a:pt x="8880716" y="42329"/>
                </a:lnTo>
                <a:lnTo>
                  <a:pt x="8880030" y="41770"/>
                </a:lnTo>
                <a:lnTo>
                  <a:pt x="8880716" y="41211"/>
                </a:lnTo>
                <a:close/>
              </a:path>
              <a:path w="9144000" h="398779">
                <a:moveTo>
                  <a:pt x="8887549" y="371030"/>
                </a:moveTo>
                <a:lnTo>
                  <a:pt x="8884818" y="370471"/>
                </a:lnTo>
                <a:lnTo>
                  <a:pt x="8886863" y="369341"/>
                </a:lnTo>
                <a:lnTo>
                  <a:pt x="8884818" y="369341"/>
                </a:lnTo>
                <a:lnTo>
                  <a:pt x="8882088" y="368782"/>
                </a:lnTo>
                <a:lnTo>
                  <a:pt x="8880716" y="369341"/>
                </a:lnTo>
                <a:lnTo>
                  <a:pt x="8881402" y="369341"/>
                </a:lnTo>
                <a:lnTo>
                  <a:pt x="8881402" y="369900"/>
                </a:lnTo>
                <a:lnTo>
                  <a:pt x="8880716" y="370471"/>
                </a:lnTo>
                <a:lnTo>
                  <a:pt x="8882088" y="371030"/>
                </a:lnTo>
                <a:lnTo>
                  <a:pt x="8885504" y="371030"/>
                </a:lnTo>
                <a:lnTo>
                  <a:pt x="8884133" y="372148"/>
                </a:lnTo>
                <a:lnTo>
                  <a:pt x="8885504" y="372148"/>
                </a:lnTo>
                <a:lnTo>
                  <a:pt x="8887549" y="371030"/>
                </a:lnTo>
                <a:close/>
              </a:path>
              <a:path w="9144000" h="398779">
                <a:moveTo>
                  <a:pt x="8888235" y="323354"/>
                </a:moveTo>
                <a:lnTo>
                  <a:pt x="8887549" y="321665"/>
                </a:lnTo>
                <a:lnTo>
                  <a:pt x="8884818" y="320535"/>
                </a:lnTo>
                <a:lnTo>
                  <a:pt x="8884818" y="319417"/>
                </a:lnTo>
                <a:lnTo>
                  <a:pt x="8882088" y="318300"/>
                </a:lnTo>
                <a:lnTo>
                  <a:pt x="8880030" y="319417"/>
                </a:lnTo>
                <a:lnTo>
                  <a:pt x="8880716" y="319976"/>
                </a:lnTo>
                <a:lnTo>
                  <a:pt x="8878672" y="321665"/>
                </a:lnTo>
                <a:lnTo>
                  <a:pt x="8884818" y="324472"/>
                </a:lnTo>
                <a:lnTo>
                  <a:pt x="8888235" y="323354"/>
                </a:lnTo>
                <a:close/>
              </a:path>
              <a:path w="9144000" h="398779">
                <a:moveTo>
                  <a:pt x="8890000" y="398614"/>
                </a:moveTo>
                <a:lnTo>
                  <a:pt x="8886177" y="397941"/>
                </a:lnTo>
                <a:lnTo>
                  <a:pt x="8885364" y="398614"/>
                </a:lnTo>
                <a:lnTo>
                  <a:pt x="8890000" y="398614"/>
                </a:lnTo>
                <a:close/>
              </a:path>
              <a:path w="9144000" h="398779">
                <a:moveTo>
                  <a:pt x="8891638" y="392899"/>
                </a:moveTo>
                <a:lnTo>
                  <a:pt x="8887549" y="392899"/>
                </a:lnTo>
                <a:lnTo>
                  <a:pt x="8886863" y="392341"/>
                </a:lnTo>
                <a:lnTo>
                  <a:pt x="8883447" y="392341"/>
                </a:lnTo>
                <a:lnTo>
                  <a:pt x="8882088" y="394030"/>
                </a:lnTo>
                <a:lnTo>
                  <a:pt x="8883447" y="394030"/>
                </a:lnTo>
                <a:lnTo>
                  <a:pt x="8880716" y="395147"/>
                </a:lnTo>
                <a:lnTo>
                  <a:pt x="8882774" y="395706"/>
                </a:lnTo>
                <a:lnTo>
                  <a:pt x="8884133" y="396265"/>
                </a:lnTo>
                <a:lnTo>
                  <a:pt x="8886177" y="396265"/>
                </a:lnTo>
                <a:lnTo>
                  <a:pt x="8890279" y="395147"/>
                </a:lnTo>
                <a:lnTo>
                  <a:pt x="8891638" y="392899"/>
                </a:lnTo>
                <a:close/>
              </a:path>
              <a:path w="9144000" h="398779">
                <a:moveTo>
                  <a:pt x="8891638" y="45135"/>
                </a:moveTo>
                <a:lnTo>
                  <a:pt x="8887549" y="42887"/>
                </a:lnTo>
                <a:lnTo>
                  <a:pt x="8883447" y="42887"/>
                </a:lnTo>
                <a:lnTo>
                  <a:pt x="8882088" y="44018"/>
                </a:lnTo>
                <a:lnTo>
                  <a:pt x="8884133" y="45135"/>
                </a:lnTo>
                <a:lnTo>
                  <a:pt x="8883447" y="45694"/>
                </a:lnTo>
                <a:lnTo>
                  <a:pt x="8884818" y="46812"/>
                </a:lnTo>
                <a:lnTo>
                  <a:pt x="8886863" y="46253"/>
                </a:lnTo>
                <a:lnTo>
                  <a:pt x="8889594" y="46253"/>
                </a:lnTo>
                <a:lnTo>
                  <a:pt x="8891638" y="45694"/>
                </a:lnTo>
                <a:lnTo>
                  <a:pt x="8891638" y="45135"/>
                </a:lnTo>
                <a:close/>
              </a:path>
              <a:path w="9144000" h="398779">
                <a:moveTo>
                  <a:pt x="8895740" y="378320"/>
                </a:moveTo>
                <a:lnTo>
                  <a:pt x="8893696" y="376072"/>
                </a:lnTo>
                <a:lnTo>
                  <a:pt x="8889594" y="378320"/>
                </a:lnTo>
                <a:lnTo>
                  <a:pt x="8886863" y="378320"/>
                </a:lnTo>
                <a:lnTo>
                  <a:pt x="8884818" y="374954"/>
                </a:lnTo>
                <a:lnTo>
                  <a:pt x="8879357" y="373824"/>
                </a:lnTo>
                <a:lnTo>
                  <a:pt x="8871166" y="374383"/>
                </a:lnTo>
                <a:lnTo>
                  <a:pt x="8866378" y="377202"/>
                </a:lnTo>
                <a:lnTo>
                  <a:pt x="8867064" y="378320"/>
                </a:lnTo>
                <a:lnTo>
                  <a:pt x="8865019" y="381685"/>
                </a:lnTo>
                <a:lnTo>
                  <a:pt x="8869794" y="382244"/>
                </a:lnTo>
                <a:lnTo>
                  <a:pt x="8871839" y="383362"/>
                </a:lnTo>
                <a:lnTo>
                  <a:pt x="8869794" y="385051"/>
                </a:lnTo>
                <a:lnTo>
                  <a:pt x="8869108" y="385610"/>
                </a:lnTo>
                <a:lnTo>
                  <a:pt x="8872525" y="385610"/>
                </a:lnTo>
                <a:lnTo>
                  <a:pt x="8877300" y="385051"/>
                </a:lnTo>
                <a:lnTo>
                  <a:pt x="8880716" y="387299"/>
                </a:lnTo>
                <a:lnTo>
                  <a:pt x="8890279" y="385610"/>
                </a:lnTo>
                <a:lnTo>
                  <a:pt x="8887549" y="379437"/>
                </a:lnTo>
                <a:lnTo>
                  <a:pt x="8895740" y="378320"/>
                </a:lnTo>
                <a:close/>
              </a:path>
              <a:path w="9144000" h="398779">
                <a:moveTo>
                  <a:pt x="8895740" y="362051"/>
                </a:moveTo>
                <a:lnTo>
                  <a:pt x="8892324" y="361492"/>
                </a:lnTo>
                <a:lnTo>
                  <a:pt x="8894369" y="359244"/>
                </a:lnTo>
                <a:lnTo>
                  <a:pt x="8888908" y="358749"/>
                </a:lnTo>
                <a:lnTo>
                  <a:pt x="8888908" y="360934"/>
                </a:lnTo>
                <a:lnTo>
                  <a:pt x="8886177" y="360934"/>
                </a:lnTo>
                <a:lnTo>
                  <a:pt x="8886177" y="360362"/>
                </a:lnTo>
                <a:lnTo>
                  <a:pt x="8886774" y="359879"/>
                </a:lnTo>
                <a:lnTo>
                  <a:pt x="8888908" y="360934"/>
                </a:lnTo>
                <a:lnTo>
                  <a:pt x="8888908" y="358749"/>
                </a:lnTo>
                <a:lnTo>
                  <a:pt x="8888235" y="358686"/>
                </a:lnTo>
                <a:lnTo>
                  <a:pt x="8885504" y="359244"/>
                </a:lnTo>
                <a:lnTo>
                  <a:pt x="8886634" y="359803"/>
                </a:lnTo>
                <a:lnTo>
                  <a:pt x="8885504" y="359803"/>
                </a:lnTo>
                <a:lnTo>
                  <a:pt x="8884679" y="360934"/>
                </a:lnTo>
                <a:lnTo>
                  <a:pt x="8883447" y="362610"/>
                </a:lnTo>
                <a:lnTo>
                  <a:pt x="8893696" y="363740"/>
                </a:lnTo>
                <a:lnTo>
                  <a:pt x="8895740" y="362051"/>
                </a:lnTo>
                <a:close/>
              </a:path>
              <a:path w="9144000" h="398779">
                <a:moveTo>
                  <a:pt x="8898471" y="383362"/>
                </a:moveTo>
                <a:lnTo>
                  <a:pt x="8895055" y="382803"/>
                </a:lnTo>
                <a:lnTo>
                  <a:pt x="8893010" y="384479"/>
                </a:lnTo>
                <a:lnTo>
                  <a:pt x="8893696" y="385610"/>
                </a:lnTo>
                <a:lnTo>
                  <a:pt x="8895740" y="386168"/>
                </a:lnTo>
                <a:lnTo>
                  <a:pt x="8898471" y="385610"/>
                </a:lnTo>
                <a:lnTo>
                  <a:pt x="8898471" y="383362"/>
                </a:lnTo>
                <a:close/>
              </a:path>
              <a:path w="9144000" h="398779">
                <a:moveTo>
                  <a:pt x="8899157" y="391782"/>
                </a:moveTo>
                <a:lnTo>
                  <a:pt x="8897785" y="391210"/>
                </a:lnTo>
                <a:lnTo>
                  <a:pt x="8898471" y="390652"/>
                </a:lnTo>
                <a:lnTo>
                  <a:pt x="8897099" y="390093"/>
                </a:lnTo>
                <a:lnTo>
                  <a:pt x="8895055" y="390652"/>
                </a:lnTo>
                <a:lnTo>
                  <a:pt x="8892324" y="390093"/>
                </a:lnTo>
                <a:lnTo>
                  <a:pt x="8891981" y="390652"/>
                </a:lnTo>
                <a:lnTo>
                  <a:pt x="8890965" y="392341"/>
                </a:lnTo>
                <a:lnTo>
                  <a:pt x="8895055" y="393458"/>
                </a:lnTo>
                <a:lnTo>
                  <a:pt x="8897785" y="393458"/>
                </a:lnTo>
                <a:lnTo>
                  <a:pt x="8899157" y="391782"/>
                </a:lnTo>
                <a:close/>
              </a:path>
              <a:path w="9144000" h="398779">
                <a:moveTo>
                  <a:pt x="8903246" y="332879"/>
                </a:moveTo>
                <a:lnTo>
                  <a:pt x="8895740" y="333438"/>
                </a:lnTo>
                <a:lnTo>
                  <a:pt x="8895055" y="332320"/>
                </a:lnTo>
                <a:lnTo>
                  <a:pt x="8890965" y="333438"/>
                </a:lnTo>
                <a:lnTo>
                  <a:pt x="8897099" y="334568"/>
                </a:lnTo>
                <a:lnTo>
                  <a:pt x="8897099" y="335686"/>
                </a:lnTo>
                <a:lnTo>
                  <a:pt x="8897785" y="335127"/>
                </a:lnTo>
                <a:lnTo>
                  <a:pt x="8899157" y="334568"/>
                </a:lnTo>
                <a:lnTo>
                  <a:pt x="8899842" y="335127"/>
                </a:lnTo>
                <a:lnTo>
                  <a:pt x="8903246" y="332879"/>
                </a:lnTo>
                <a:close/>
              </a:path>
              <a:path w="9144000" h="398779">
                <a:moveTo>
                  <a:pt x="8905977" y="325031"/>
                </a:moveTo>
                <a:lnTo>
                  <a:pt x="8905303" y="324472"/>
                </a:lnTo>
                <a:lnTo>
                  <a:pt x="8903932" y="323913"/>
                </a:lnTo>
                <a:lnTo>
                  <a:pt x="8901201" y="323354"/>
                </a:lnTo>
                <a:lnTo>
                  <a:pt x="8899842" y="325031"/>
                </a:lnTo>
                <a:lnTo>
                  <a:pt x="8896426" y="323913"/>
                </a:lnTo>
                <a:lnTo>
                  <a:pt x="8895512" y="325031"/>
                </a:lnTo>
                <a:lnTo>
                  <a:pt x="8895296" y="325297"/>
                </a:lnTo>
                <a:lnTo>
                  <a:pt x="8895055" y="325031"/>
                </a:lnTo>
                <a:lnTo>
                  <a:pt x="8891638" y="323913"/>
                </a:lnTo>
                <a:lnTo>
                  <a:pt x="8886177" y="325031"/>
                </a:lnTo>
                <a:lnTo>
                  <a:pt x="8893696" y="325589"/>
                </a:lnTo>
                <a:lnTo>
                  <a:pt x="8888908" y="326707"/>
                </a:lnTo>
                <a:lnTo>
                  <a:pt x="8891638" y="330644"/>
                </a:lnTo>
                <a:lnTo>
                  <a:pt x="8898471" y="330644"/>
                </a:lnTo>
                <a:lnTo>
                  <a:pt x="8891638" y="327837"/>
                </a:lnTo>
                <a:lnTo>
                  <a:pt x="8897099" y="327266"/>
                </a:lnTo>
                <a:lnTo>
                  <a:pt x="8895639" y="325666"/>
                </a:lnTo>
                <a:lnTo>
                  <a:pt x="8903246" y="326707"/>
                </a:lnTo>
                <a:lnTo>
                  <a:pt x="8905977" y="325031"/>
                </a:lnTo>
                <a:close/>
              </a:path>
              <a:path w="9144000" h="398779">
                <a:moveTo>
                  <a:pt x="8909393" y="374383"/>
                </a:moveTo>
                <a:lnTo>
                  <a:pt x="8908707" y="373824"/>
                </a:lnTo>
                <a:lnTo>
                  <a:pt x="8904618" y="372706"/>
                </a:lnTo>
                <a:lnTo>
                  <a:pt x="8904618" y="373265"/>
                </a:lnTo>
                <a:lnTo>
                  <a:pt x="8901201" y="374954"/>
                </a:lnTo>
                <a:lnTo>
                  <a:pt x="8903246" y="375513"/>
                </a:lnTo>
                <a:lnTo>
                  <a:pt x="8909393" y="374383"/>
                </a:lnTo>
                <a:close/>
              </a:path>
              <a:path w="9144000" h="398779">
                <a:moveTo>
                  <a:pt x="8912809" y="376631"/>
                </a:moveTo>
                <a:lnTo>
                  <a:pt x="8910764" y="375513"/>
                </a:lnTo>
                <a:lnTo>
                  <a:pt x="8909393" y="374383"/>
                </a:lnTo>
                <a:lnTo>
                  <a:pt x="8902827" y="378320"/>
                </a:lnTo>
                <a:lnTo>
                  <a:pt x="8901887" y="378879"/>
                </a:lnTo>
                <a:lnTo>
                  <a:pt x="8908034" y="379437"/>
                </a:lnTo>
                <a:lnTo>
                  <a:pt x="8909393" y="378320"/>
                </a:lnTo>
                <a:lnTo>
                  <a:pt x="8912123" y="378879"/>
                </a:lnTo>
                <a:lnTo>
                  <a:pt x="8912809" y="376631"/>
                </a:lnTo>
                <a:close/>
              </a:path>
              <a:path w="9144000" h="398779">
                <a:moveTo>
                  <a:pt x="8920328" y="369900"/>
                </a:moveTo>
                <a:lnTo>
                  <a:pt x="8916225" y="366534"/>
                </a:lnTo>
                <a:lnTo>
                  <a:pt x="8912809" y="368223"/>
                </a:lnTo>
                <a:lnTo>
                  <a:pt x="8907348" y="367652"/>
                </a:lnTo>
                <a:lnTo>
                  <a:pt x="8906319" y="368223"/>
                </a:lnTo>
                <a:lnTo>
                  <a:pt x="8903246" y="369900"/>
                </a:lnTo>
                <a:lnTo>
                  <a:pt x="8920328" y="369900"/>
                </a:lnTo>
                <a:close/>
              </a:path>
              <a:path w="9144000" h="398779">
                <a:moveTo>
                  <a:pt x="8920328" y="194335"/>
                </a:moveTo>
                <a:lnTo>
                  <a:pt x="8914854" y="192087"/>
                </a:lnTo>
                <a:lnTo>
                  <a:pt x="8912809" y="190969"/>
                </a:lnTo>
                <a:lnTo>
                  <a:pt x="8911438" y="191528"/>
                </a:lnTo>
                <a:lnTo>
                  <a:pt x="8916225" y="195465"/>
                </a:lnTo>
                <a:lnTo>
                  <a:pt x="8917584" y="196024"/>
                </a:lnTo>
                <a:lnTo>
                  <a:pt x="8920328" y="194335"/>
                </a:lnTo>
                <a:close/>
              </a:path>
              <a:path w="9144000" h="398779">
                <a:moveTo>
                  <a:pt x="8921013" y="377202"/>
                </a:moveTo>
                <a:lnTo>
                  <a:pt x="8918283" y="376631"/>
                </a:lnTo>
                <a:lnTo>
                  <a:pt x="8916225" y="377761"/>
                </a:lnTo>
                <a:lnTo>
                  <a:pt x="8914168" y="377761"/>
                </a:lnTo>
                <a:lnTo>
                  <a:pt x="8913266" y="378879"/>
                </a:lnTo>
                <a:lnTo>
                  <a:pt x="8912809" y="379437"/>
                </a:lnTo>
                <a:lnTo>
                  <a:pt x="8915540" y="379996"/>
                </a:lnTo>
                <a:lnTo>
                  <a:pt x="8916225" y="378879"/>
                </a:lnTo>
                <a:lnTo>
                  <a:pt x="8918283" y="379996"/>
                </a:lnTo>
                <a:lnTo>
                  <a:pt x="8920328" y="378879"/>
                </a:lnTo>
                <a:lnTo>
                  <a:pt x="8921013" y="377202"/>
                </a:lnTo>
                <a:close/>
              </a:path>
              <a:path w="9144000" h="398779">
                <a:moveTo>
                  <a:pt x="8923058" y="341299"/>
                </a:moveTo>
                <a:lnTo>
                  <a:pt x="8913495" y="344093"/>
                </a:lnTo>
                <a:lnTo>
                  <a:pt x="8910764" y="340741"/>
                </a:lnTo>
                <a:lnTo>
                  <a:pt x="8909393" y="341858"/>
                </a:lnTo>
                <a:lnTo>
                  <a:pt x="8903246" y="341858"/>
                </a:lnTo>
                <a:lnTo>
                  <a:pt x="8903246" y="340741"/>
                </a:lnTo>
                <a:lnTo>
                  <a:pt x="8901887" y="340182"/>
                </a:lnTo>
                <a:lnTo>
                  <a:pt x="8899842" y="339610"/>
                </a:lnTo>
                <a:lnTo>
                  <a:pt x="8899157" y="340182"/>
                </a:lnTo>
                <a:lnTo>
                  <a:pt x="8899157" y="340741"/>
                </a:lnTo>
                <a:lnTo>
                  <a:pt x="8898471" y="340182"/>
                </a:lnTo>
                <a:lnTo>
                  <a:pt x="8897099" y="339610"/>
                </a:lnTo>
                <a:lnTo>
                  <a:pt x="8896426" y="339051"/>
                </a:lnTo>
                <a:lnTo>
                  <a:pt x="8892324" y="338493"/>
                </a:lnTo>
                <a:lnTo>
                  <a:pt x="8898331" y="340741"/>
                </a:lnTo>
                <a:lnTo>
                  <a:pt x="8899842" y="341299"/>
                </a:lnTo>
                <a:lnTo>
                  <a:pt x="8900173" y="341858"/>
                </a:lnTo>
                <a:lnTo>
                  <a:pt x="8900516" y="342417"/>
                </a:lnTo>
                <a:lnTo>
                  <a:pt x="8901201" y="344093"/>
                </a:lnTo>
                <a:lnTo>
                  <a:pt x="8898471" y="344665"/>
                </a:lnTo>
                <a:lnTo>
                  <a:pt x="8895055" y="345224"/>
                </a:lnTo>
                <a:lnTo>
                  <a:pt x="8896426" y="347472"/>
                </a:lnTo>
                <a:lnTo>
                  <a:pt x="8902573" y="347472"/>
                </a:lnTo>
                <a:lnTo>
                  <a:pt x="8898928" y="348589"/>
                </a:lnTo>
                <a:lnTo>
                  <a:pt x="8897099" y="349148"/>
                </a:lnTo>
                <a:lnTo>
                  <a:pt x="8899842" y="351955"/>
                </a:lnTo>
                <a:lnTo>
                  <a:pt x="8903246" y="354203"/>
                </a:lnTo>
                <a:lnTo>
                  <a:pt x="8910764" y="351955"/>
                </a:lnTo>
                <a:lnTo>
                  <a:pt x="8910079" y="348589"/>
                </a:lnTo>
                <a:lnTo>
                  <a:pt x="8915540" y="350266"/>
                </a:lnTo>
                <a:lnTo>
                  <a:pt x="8921013" y="348030"/>
                </a:lnTo>
                <a:lnTo>
                  <a:pt x="8923058" y="341299"/>
                </a:lnTo>
                <a:close/>
              </a:path>
              <a:path w="9144000" h="398779">
                <a:moveTo>
                  <a:pt x="8926474" y="318858"/>
                </a:moveTo>
                <a:lnTo>
                  <a:pt x="8925789" y="317741"/>
                </a:lnTo>
                <a:lnTo>
                  <a:pt x="8923744" y="317182"/>
                </a:lnTo>
                <a:lnTo>
                  <a:pt x="8921013" y="316623"/>
                </a:lnTo>
                <a:lnTo>
                  <a:pt x="8920328" y="318858"/>
                </a:lnTo>
                <a:lnTo>
                  <a:pt x="8915540" y="317741"/>
                </a:lnTo>
                <a:lnTo>
                  <a:pt x="8916454" y="318858"/>
                </a:lnTo>
                <a:lnTo>
                  <a:pt x="8916899" y="319417"/>
                </a:lnTo>
                <a:lnTo>
                  <a:pt x="8919642" y="319976"/>
                </a:lnTo>
                <a:lnTo>
                  <a:pt x="8921699" y="320535"/>
                </a:lnTo>
                <a:lnTo>
                  <a:pt x="8924430" y="321106"/>
                </a:lnTo>
                <a:lnTo>
                  <a:pt x="8925103" y="320535"/>
                </a:lnTo>
                <a:lnTo>
                  <a:pt x="8925789" y="319417"/>
                </a:lnTo>
                <a:lnTo>
                  <a:pt x="8926474" y="318858"/>
                </a:lnTo>
                <a:close/>
              </a:path>
              <a:path w="9144000" h="398779">
                <a:moveTo>
                  <a:pt x="8927160" y="355320"/>
                </a:moveTo>
                <a:lnTo>
                  <a:pt x="8926474" y="353644"/>
                </a:lnTo>
                <a:lnTo>
                  <a:pt x="8922372" y="353644"/>
                </a:lnTo>
                <a:lnTo>
                  <a:pt x="8922372" y="353085"/>
                </a:lnTo>
                <a:lnTo>
                  <a:pt x="8921699" y="352513"/>
                </a:lnTo>
                <a:lnTo>
                  <a:pt x="8921699" y="351955"/>
                </a:lnTo>
                <a:lnTo>
                  <a:pt x="8915540" y="350266"/>
                </a:lnTo>
                <a:lnTo>
                  <a:pt x="8913495" y="351396"/>
                </a:lnTo>
                <a:lnTo>
                  <a:pt x="8913495" y="351955"/>
                </a:lnTo>
                <a:lnTo>
                  <a:pt x="8911438" y="353085"/>
                </a:lnTo>
                <a:lnTo>
                  <a:pt x="8910764" y="352513"/>
                </a:lnTo>
                <a:lnTo>
                  <a:pt x="8910422" y="353085"/>
                </a:lnTo>
                <a:lnTo>
                  <a:pt x="8910079" y="353644"/>
                </a:lnTo>
                <a:lnTo>
                  <a:pt x="8908707" y="354203"/>
                </a:lnTo>
                <a:lnTo>
                  <a:pt x="8905977" y="354203"/>
                </a:lnTo>
                <a:lnTo>
                  <a:pt x="8907348" y="355320"/>
                </a:lnTo>
                <a:lnTo>
                  <a:pt x="8909393" y="355879"/>
                </a:lnTo>
                <a:lnTo>
                  <a:pt x="8910764" y="356438"/>
                </a:lnTo>
                <a:lnTo>
                  <a:pt x="8910422" y="356997"/>
                </a:lnTo>
                <a:lnTo>
                  <a:pt x="8909393" y="358686"/>
                </a:lnTo>
                <a:lnTo>
                  <a:pt x="8909393" y="359244"/>
                </a:lnTo>
                <a:lnTo>
                  <a:pt x="8916225" y="356997"/>
                </a:lnTo>
                <a:lnTo>
                  <a:pt x="8920328" y="359244"/>
                </a:lnTo>
                <a:lnTo>
                  <a:pt x="8921013" y="359244"/>
                </a:lnTo>
                <a:lnTo>
                  <a:pt x="8921013" y="358686"/>
                </a:lnTo>
                <a:lnTo>
                  <a:pt x="8924430" y="358686"/>
                </a:lnTo>
                <a:lnTo>
                  <a:pt x="8925103" y="358127"/>
                </a:lnTo>
                <a:lnTo>
                  <a:pt x="8924430" y="356438"/>
                </a:lnTo>
                <a:lnTo>
                  <a:pt x="8927160" y="355320"/>
                </a:lnTo>
                <a:close/>
              </a:path>
              <a:path w="9144000" h="398779">
                <a:moveTo>
                  <a:pt x="8931935" y="179755"/>
                </a:moveTo>
                <a:lnTo>
                  <a:pt x="8927833" y="180314"/>
                </a:lnTo>
                <a:lnTo>
                  <a:pt x="8929205" y="181444"/>
                </a:lnTo>
                <a:lnTo>
                  <a:pt x="8930564" y="181444"/>
                </a:lnTo>
                <a:lnTo>
                  <a:pt x="8929891" y="180873"/>
                </a:lnTo>
                <a:lnTo>
                  <a:pt x="8931935" y="180873"/>
                </a:lnTo>
                <a:lnTo>
                  <a:pt x="8931935" y="179755"/>
                </a:lnTo>
                <a:close/>
              </a:path>
              <a:path w="9144000" h="398779">
                <a:moveTo>
                  <a:pt x="8934666" y="392899"/>
                </a:moveTo>
                <a:lnTo>
                  <a:pt x="8928519" y="387858"/>
                </a:lnTo>
                <a:lnTo>
                  <a:pt x="8932621" y="385051"/>
                </a:lnTo>
                <a:lnTo>
                  <a:pt x="8930564" y="384479"/>
                </a:lnTo>
                <a:lnTo>
                  <a:pt x="8929891" y="385051"/>
                </a:lnTo>
                <a:lnTo>
                  <a:pt x="8927833" y="384479"/>
                </a:lnTo>
                <a:lnTo>
                  <a:pt x="8925789" y="382244"/>
                </a:lnTo>
                <a:lnTo>
                  <a:pt x="8930564" y="379996"/>
                </a:lnTo>
                <a:lnTo>
                  <a:pt x="8928519" y="378879"/>
                </a:lnTo>
                <a:lnTo>
                  <a:pt x="8924430" y="379996"/>
                </a:lnTo>
                <a:lnTo>
                  <a:pt x="8923744" y="381127"/>
                </a:lnTo>
                <a:lnTo>
                  <a:pt x="8921013" y="382803"/>
                </a:lnTo>
                <a:lnTo>
                  <a:pt x="8921242" y="383362"/>
                </a:lnTo>
                <a:lnTo>
                  <a:pt x="8921699" y="384479"/>
                </a:lnTo>
                <a:lnTo>
                  <a:pt x="8923744" y="383362"/>
                </a:lnTo>
                <a:lnTo>
                  <a:pt x="8926474" y="384479"/>
                </a:lnTo>
                <a:lnTo>
                  <a:pt x="8926995" y="385051"/>
                </a:lnTo>
                <a:lnTo>
                  <a:pt x="8928519" y="386727"/>
                </a:lnTo>
                <a:lnTo>
                  <a:pt x="8925789" y="392341"/>
                </a:lnTo>
                <a:lnTo>
                  <a:pt x="8934666" y="392899"/>
                </a:lnTo>
                <a:close/>
              </a:path>
              <a:path w="9144000" h="398779">
                <a:moveTo>
                  <a:pt x="8938755" y="319976"/>
                </a:moveTo>
                <a:lnTo>
                  <a:pt x="8938082" y="319417"/>
                </a:lnTo>
                <a:lnTo>
                  <a:pt x="8936711" y="319417"/>
                </a:lnTo>
                <a:lnTo>
                  <a:pt x="8936025" y="318858"/>
                </a:lnTo>
                <a:lnTo>
                  <a:pt x="8936025" y="320535"/>
                </a:lnTo>
                <a:lnTo>
                  <a:pt x="8931250" y="319976"/>
                </a:lnTo>
                <a:lnTo>
                  <a:pt x="8933980" y="321106"/>
                </a:lnTo>
                <a:lnTo>
                  <a:pt x="8935352" y="320535"/>
                </a:lnTo>
                <a:lnTo>
                  <a:pt x="8938082" y="321665"/>
                </a:lnTo>
                <a:lnTo>
                  <a:pt x="8938755" y="319976"/>
                </a:lnTo>
                <a:close/>
              </a:path>
              <a:path w="9144000" h="398779">
                <a:moveTo>
                  <a:pt x="8939441" y="359244"/>
                </a:moveTo>
                <a:lnTo>
                  <a:pt x="8938082" y="356997"/>
                </a:lnTo>
                <a:lnTo>
                  <a:pt x="8936711" y="359803"/>
                </a:lnTo>
                <a:lnTo>
                  <a:pt x="8933294" y="358686"/>
                </a:lnTo>
                <a:lnTo>
                  <a:pt x="8932621" y="359244"/>
                </a:lnTo>
                <a:lnTo>
                  <a:pt x="8929205" y="360934"/>
                </a:lnTo>
                <a:lnTo>
                  <a:pt x="8931250" y="361492"/>
                </a:lnTo>
                <a:lnTo>
                  <a:pt x="8933294" y="359244"/>
                </a:lnTo>
                <a:lnTo>
                  <a:pt x="8935009" y="359803"/>
                </a:lnTo>
                <a:lnTo>
                  <a:pt x="8936711" y="360362"/>
                </a:lnTo>
                <a:lnTo>
                  <a:pt x="8939441" y="359244"/>
                </a:lnTo>
                <a:close/>
              </a:path>
              <a:path w="9144000" h="398779">
                <a:moveTo>
                  <a:pt x="8944229" y="351396"/>
                </a:moveTo>
                <a:lnTo>
                  <a:pt x="8942857" y="348589"/>
                </a:lnTo>
                <a:lnTo>
                  <a:pt x="8940127" y="348030"/>
                </a:lnTo>
                <a:lnTo>
                  <a:pt x="8935352" y="349707"/>
                </a:lnTo>
                <a:lnTo>
                  <a:pt x="8936711" y="352513"/>
                </a:lnTo>
                <a:lnTo>
                  <a:pt x="8939441" y="353085"/>
                </a:lnTo>
                <a:lnTo>
                  <a:pt x="8944229" y="351396"/>
                </a:lnTo>
                <a:close/>
              </a:path>
              <a:path w="9144000" h="398779">
                <a:moveTo>
                  <a:pt x="8946274" y="362051"/>
                </a:moveTo>
                <a:lnTo>
                  <a:pt x="8944902" y="360362"/>
                </a:lnTo>
                <a:lnTo>
                  <a:pt x="8941498" y="360362"/>
                </a:lnTo>
                <a:lnTo>
                  <a:pt x="8939441" y="360934"/>
                </a:lnTo>
                <a:lnTo>
                  <a:pt x="8940127" y="362051"/>
                </a:lnTo>
                <a:lnTo>
                  <a:pt x="8940813" y="362610"/>
                </a:lnTo>
                <a:lnTo>
                  <a:pt x="8940813" y="363740"/>
                </a:lnTo>
                <a:lnTo>
                  <a:pt x="8944902" y="363169"/>
                </a:lnTo>
                <a:lnTo>
                  <a:pt x="8946274" y="362051"/>
                </a:lnTo>
                <a:close/>
              </a:path>
              <a:path w="9144000" h="398779">
                <a:moveTo>
                  <a:pt x="8953094" y="345224"/>
                </a:moveTo>
                <a:lnTo>
                  <a:pt x="8949690" y="342976"/>
                </a:lnTo>
                <a:lnTo>
                  <a:pt x="8946274" y="341858"/>
                </a:lnTo>
                <a:lnTo>
                  <a:pt x="8942857" y="339610"/>
                </a:lnTo>
                <a:lnTo>
                  <a:pt x="8941498" y="342976"/>
                </a:lnTo>
                <a:lnTo>
                  <a:pt x="8944902" y="345224"/>
                </a:lnTo>
                <a:lnTo>
                  <a:pt x="8947633" y="348030"/>
                </a:lnTo>
                <a:lnTo>
                  <a:pt x="8951049" y="347472"/>
                </a:lnTo>
                <a:lnTo>
                  <a:pt x="8950363" y="346341"/>
                </a:lnTo>
                <a:lnTo>
                  <a:pt x="8953094" y="345224"/>
                </a:lnTo>
                <a:close/>
              </a:path>
              <a:path w="9144000" h="398779">
                <a:moveTo>
                  <a:pt x="8954465" y="334568"/>
                </a:moveTo>
                <a:lnTo>
                  <a:pt x="8951735" y="334010"/>
                </a:lnTo>
                <a:lnTo>
                  <a:pt x="8951049" y="334568"/>
                </a:lnTo>
                <a:lnTo>
                  <a:pt x="8949004" y="334568"/>
                </a:lnTo>
                <a:lnTo>
                  <a:pt x="8948318" y="335127"/>
                </a:lnTo>
                <a:lnTo>
                  <a:pt x="8949690" y="335686"/>
                </a:lnTo>
                <a:lnTo>
                  <a:pt x="8949004" y="336245"/>
                </a:lnTo>
                <a:lnTo>
                  <a:pt x="8950363" y="336804"/>
                </a:lnTo>
                <a:lnTo>
                  <a:pt x="8952420" y="336245"/>
                </a:lnTo>
                <a:lnTo>
                  <a:pt x="8954465" y="334568"/>
                </a:lnTo>
                <a:close/>
              </a:path>
              <a:path w="9144000" h="398779">
                <a:moveTo>
                  <a:pt x="8955938" y="341579"/>
                </a:moveTo>
                <a:lnTo>
                  <a:pt x="8953094" y="342976"/>
                </a:lnTo>
                <a:lnTo>
                  <a:pt x="8955151" y="343535"/>
                </a:lnTo>
                <a:lnTo>
                  <a:pt x="8955938" y="341579"/>
                </a:lnTo>
                <a:close/>
              </a:path>
              <a:path w="9144000" h="398779">
                <a:moveTo>
                  <a:pt x="8956510" y="392899"/>
                </a:moveTo>
                <a:lnTo>
                  <a:pt x="8952420" y="391782"/>
                </a:lnTo>
                <a:lnTo>
                  <a:pt x="8949004" y="392899"/>
                </a:lnTo>
                <a:lnTo>
                  <a:pt x="8944902" y="394589"/>
                </a:lnTo>
                <a:lnTo>
                  <a:pt x="8949004" y="396265"/>
                </a:lnTo>
                <a:lnTo>
                  <a:pt x="8951735" y="395706"/>
                </a:lnTo>
                <a:lnTo>
                  <a:pt x="8956510" y="392899"/>
                </a:lnTo>
                <a:close/>
              </a:path>
              <a:path w="9144000" h="398779">
                <a:moveTo>
                  <a:pt x="8957196" y="366534"/>
                </a:moveTo>
                <a:lnTo>
                  <a:pt x="8955824" y="365975"/>
                </a:lnTo>
                <a:lnTo>
                  <a:pt x="8955824" y="364858"/>
                </a:lnTo>
                <a:lnTo>
                  <a:pt x="8953779" y="364858"/>
                </a:lnTo>
                <a:lnTo>
                  <a:pt x="8952420" y="365975"/>
                </a:lnTo>
                <a:lnTo>
                  <a:pt x="8951735" y="367093"/>
                </a:lnTo>
                <a:lnTo>
                  <a:pt x="8954465" y="368223"/>
                </a:lnTo>
                <a:lnTo>
                  <a:pt x="8955824" y="367093"/>
                </a:lnTo>
                <a:lnTo>
                  <a:pt x="8957196" y="366534"/>
                </a:lnTo>
                <a:close/>
              </a:path>
              <a:path w="9144000" h="398779">
                <a:moveTo>
                  <a:pt x="8957462" y="340868"/>
                </a:moveTo>
                <a:lnTo>
                  <a:pt x="8956510" y="340182"/>
                </a:lnTo>
                <a:lnTo>
                  <a:pt x="8956281" y="340741"/>
                </a:lnTo>
                <a:lnTo>
                  <a:pt x="8955938" y="341579"/>
                </a:lnTo>
                <a:lnTo>
                  <a:pt x="8956510" y="341299"/>
                </a:lnTo>
                <a:lnTo>
                  <a:pt x="8956510" y="340741"/>
                </a:lnTo>
                <a:lnTo>
                  <a:pt x="8957462" y="340868"/>
                </a:lnTo>
                <a:close/>
              </a:path>
              <a:path w="9144000" h="398779">
                <a:moveTo>
                  <a:pt x="8958555" y="344665"/>
                </a:moveTo>
                <a:lnTo>
                  <a:pt x="8957196" y="344093"/>
                </a:lnTo>
                <a:lnTo>
                  <a:pt x="8955824" y="344665"/>
                </a:lnTo>
                <a:lnTo>
                  <a:pt x="8953779" y="344093"/>
                </a:lnTo>
                <a:lnTo>
                  <a:pt x="8953551" y="344665"/>
                </a:lnTo>
                <a:lnTo>
                  <a:pt x="8953094" y="345782"/>
                </a:lnTo>
                <a:lnTo>
                  <a:pt x="8953779" y="347472"/>
                </a:lnTo>
                <a:lnTo>
                  <a:pt x="8957196" y="345782"/>
                </a:lnTo>
                <a:lnTo>
                  <a:pt x="8956510" y="345782"/>
                </a:lnTo>
                <a:lnTo>
                  <a:pt x="8958555" y="344665"/>
                </a:lnTo>
                <a:close/>
              </a:path>
              <a:path w="9144000" h="398779">
                <a:moveTo>
                  <a:pt x="8960612" y="350824"/>
                </a:moveTo>
                <a:lnTo>
                  <a:pt x="8954465" y="349148"/>
                </a:lnTo>
                <a:lnTo>
                  <a:pt x="8950363" y="349707"/>
                </a:lnTo>
                <a:lnTo>
                  <a:pt x="8950363" y="351955"/>
                </a:lnTo>
                <a:lnTo>
                  <a:pt x="8952420" y="355320"/>
                </a:lnTo>
                <a:lnTo>
                  <a:pt x="8958555" y="353644"/>
                </a:lnTo>
                <a:lnTo>
                  <a:pt x="8960612" y="350824"/>
                </a:lnTo>
                <a:close/>
              </a:path>
              <a:path w="9144000" h="398779">
                <a:moveTo>
                  <a:pt x="8963342" y="244259"/>
                </a:moveTo>
                <a:lnTo>
                  <a:pt x="8959240" y="242582"/>
                </a:lnTo>
                <a:lnTo>
                  <a:pt x="8957196" y="241452"/>
                </a:lnTo>
                <a:lnTo>
                  <a:pt x="8953094" y="242582"/>
                </a:lnTo>
                <a:lnTo>
                  <a:pt x="8957196" y="247065"/>
                </a:lnTo>
                <a:lnTo>
                  <a:pt x="8961971" y="245948"/>
                </a:lnTo>
                <a:lnTo>
                  <a:pt x="8963342" y="244259"/>
                </a:lnTo>
                <a:close/>
              </a:path>
              <a:path w="9144000" h="398779">
                <a:moveTo>
                  <a:pt x="8964701" y="273418"/>
                </a:moveTo>
                <a:lnTo>
                  <a:pt x="8961298" y="267258"/>
                </a:lnTo>
                <a:lnTo>
                  <a:pt x="8956510" y="268935"/>
                </a:lnTo>
                <a:lnTo>
                  <a:pt x="8957196" y="272300"/>
                </a:lnTo>
                <a:lnTo>
                  <a:pt x="8964028" y="273418"/>
                </a:lnTo>
                <a:lnTo>
                  <a:pt x="8964701" y="273418"/>
                </a:lnTo>
                <a:close/>
              </a:path>
              <a:path w="9144000" h="398779">
                <a:moveTo>
                  <a:pt x="8969565" y="348589"/>
                </a:moveTo>
                <a:close/>
              </a:path>
              <a:path w="9144000" h="398779">
                <a:moveTo>
                  <a:pt x="8972220" y="345782"/>
                </a:moveTo>
                <a:lnTo>
                  <a:pt x="8968651" y="345465"/>
                </a:lnTo>
                <a:lnTo>
                  <a:pt x="8968118" y="346341"/>
                </a:lnTo>
                <a:lnTo>
                  <a:pt x="8971369" y="346684"/>
                </a:lnTo>
                <a:lnTo>
                  <a:pt x="8972220" y="345782"/>
                </a:lnTo>
                <a:close/>
              </a:path>
              <a:path w="9144000" h="398779">
                <a:moveTo>
                  <a:pt x="8972893" y="321665"/>
                </a:moveTo>
                <a:lnTo>
                  <a:pt x="8965387" y="317182"/>
                </a:lnTo>
                <a:lnTo>
                  <a:pt x="8959926" y="316623"/>
                </a:lnTo>
                <a:lnTo>
                  <a:pt x="8957881" y="310451"/>
                </a:lnTo>
                <a:lnTo>
                  <a:pt x="8946959" y="309321"/>
                </a:lnTo>
                <a:lnTo>
                  <a:pt x="8941498" y="313817"/>
                </a:lnTo>
                <a:lnTo>
                  <a:pt x="8940813" y="318300"/>
                </a:lnTo>
                <a:lnTo>
                  <a:pt x="8945347" y="320535"/>
                </a:lnTo>
                <a:lnTo>
                  <a:pt x="8947633" y="321665"/>
                </a:lnTo>
                <a:lnTo>
                  <a:pt x="8955824" y="320535"/>
                </a:lnTo>
                <a:lnTo>
                  <a:pt x="8954465" y="323913"/>
                </a:lnTo>
                <a:lnTo>
                  <a:pt x="8959240" y="324472"/>
                </a:lnTo>
                <a:lnTo>
                  <a:pt x="8962657" y="326148"/>
                </a:lnTo>
                <a:lnTo>
                  <a:pt x="8964701" y="325589"/>
                </a:lnTo>
                <a:lnTo>
                  <a:pt x="8966759" y="325589"/>
                </a:lnTo>
                <a:lnTo>
                  <a:pt x="8968803" y="325031"/>
                </a:lnTo>
                <a:lnTo>
                  <a:pt x="8972893" y="321665"/>
                </a:lnTo>
                <a:close/>
              </a:path>
              <a:path w="9144000" h="398779">
                <a:moveTo>
                  <a:pt x="8972893" y="83273"/>
                </a:moveTo>
                <a:lnTo>
                  <a:pt x="8962657" y="78232"/>
                </a:lnTo>
                <a:lnTo>
                  <a:pt x="8961298" y="75984"/>
                </a:lnTo>
                <a:lnTo>
                  <a:pt x="8960612" y="78232"/>
                </a:lnTo>
                <a:lnTo>
                  <a:pt x="8962657" y="81597"/>
                </a:lnTo>
                <a:lnTo>
                  <a:pt x="8965387" y="84963"/>
                </a:lnTo>
                <a:lnTo>
                  <a:pt x="8972893" y="83273"/>
                </a:lnTo>
                <a:close/>
              </a:path>
              <a:path w="9144000" h="398779">
                <a:moveTo>
                  <a:pt x="8973579" y="325589"/>
                </a:moveTo>
                <a:lnTo>
                  <a:pt x="8972220" y="325031"/>
                </a:lnTo>
                <a:lnTo>
                  <a:pt x="8971534" y="325031"/>
                </a:lnTo>
                <a:lnTo>
                  <a:pt x="8970162" y="324472"/>
                </a:lnTo>
                <a:lnTo>
                  <a:pt x="8968118" y="326707"/>
                </a:lnTo>
                <a:lnTo>
                  <a:pt x="8968118" y="327837"/>
                </a:lnTo>
                <a:lnTo>
                  <a:pt x="8970162" y="328955"/>
                </a:lnTo>
                <a:lnTo>
                  <a:pt x="8970848" y="327837"/>
                </a:lnTo>
                <a:lnTo>
                  <a:pt x="8973579" y="325589"/>
                </a:lnTo>
                <a:close/>
              </a:path>
              <a:path w="9144000" h="398779">
                <a:moveTo>
                  <a:pt x="8974264" y="349707"/>
                </a:moveTo>
                <a:lnTo>
                  <a:pt x="8969553" y="348602"/>
                </a:lnTo>
                <a:lnTo>
                  <a:pt x="8967432" y="350824"/>
                </a:lnTo>
                <a:lnTo>
                  <a:pt x="8974264" y="349707"/>
                </a:lnTo>
                <a:close/>
              </a:path>
              <a:path w="9144000" h="398779">
                <a:moveTo>
                  <a:pt x="8974950" y="346341"/>
                </a:moveTo>
                <a:lnTo>
                  <a:pt x="8974468" y="342950"/>
                </a:lnTo>
                <a:lnTo>
                  <a:pt x="8969553" y="341858"/>
                </a:lnTo>
                <a:lnTo>
                  <a:pt x="8962758" y="341617"/>
                </a:lnTo>
                <a:lnTo>
                  <a:pt x="8957462" y="340868"/>
                </a:lnTo>
                <a:lnTo>
                  <a:pt x="8961895" y="344093"/>
                </a:lnTo>
                <a:lnTo>
                  <a:pt x="8962657" y="344665"/>
                </a:lnTo>
                <a:lnTo>
                  <a:pt x="8960612" y="345782"/>
                </a:lnTo>
                <a:lnTo>
                  <a:pt x="8957196" y="345782"/>
                </a:lnTo>
                <a:lnTo>
                  <a:pt x="8960612" y="346913"/>
                </a:lnTo>
                <a:lnTo>
                  <a:pt x="8962657" y="346913"/>
                </a:lnTo>
                <a:lnTo>
                  <a:pt x="8963342" y="344665"/>
                </a:lnTo>
                <a:lnTo>
                  <a:pt x="8966073" y="345224"/>
                </a:lnTo>
                <a:lnTo>
                  <a:pt x="8968651" y="345465"/>
                </a:lnTo>
                <a:lnTo>
                  <a:pt x="8969489" y="344093"/>
                </a:lnTo>
                <a:lnTo>
                  <a:pt x="8972893" y="344665"/>
                </a:lnTo>
                <a:lnTo>
                  <a:pt x="8972220" y="345782"/>
                </a:lnTo>
                <a:lnTo>
                  <a:pt x="8974950" y="346341"/>
                </a:lnTo>
                <a:close/>
              </a:path>
              <a:path w="9144000" h="398779">
                <a:moveTo>
                  <a:pt x="8975636" y="348030"/>
                </a:moveTo>
                <a:lnTo>
                  <a:pt x="8973579" y="346913"/>
                </a:lnTo>
                <a:lnTo>
                  <a:pt x="8971369" y="346684"/>
                </a:lnTo>
                <a:lnTo>
                  <a:pt x="8969565" y="348589"/>
                </a:lnTo>
                <a:lnTo>
                  <a:pt x="8972893" y="348589"/>
                </a:lnTo>
                <a:lnTo>
                  <a:pt x="8975636" y="348030"/>
                </a:lnTo>
                <a:close/>
              </a:path>
              <a:path w="9144000" h="398779">
                <a:moveTo>
                  <a:pt x="8980424" y="129832"/>
                </a:moveTo>
                <a:lnTo>
                  <a:pt x="8979052" y="124790"/>
                </a:lnTo>
                <a:lnTo>
                  <a:pt x="8974950" y="121983"/>
                </a:lnTo>
                <a:lnTo>
                  <a:pt x="8969489" y="117500"/>
                </a:lnTo>
                <a:lnTo>
                  <a:pt x="8970848" y="120853"/>
                </a:lnTo>
                <a:lnTo>
                  <a:pt x="8971534" y="129273"/>
                </a:lnTo>
                <a:lnTo>
                  <a:pt x="8980424" y="129832"/>
                </a:lnTo>
                <a:close/>
              </a:path>
              <a:path w="9144000" h="398779">
                <a:moveTo>
                  <a:pt x="8981097" y="381025"/>
                </a:moveTo>
                <a:lnTo>
                  <a:pt x="8979738" y="380517"/>
                </a:lnTo>
                <a:lnTo>
                  <a:pt x="8977008" y="381025"/>
                </a:lnTo>
                <a:lnTo>
                  <a:pt x="8981097" y="381025"/>
                </a:lnTo>
                <a:close/>
              </a:path>
              <a:path w="9144000" h="398779">
                <a:moveTo>
                  <a:pt x="8984513" y="336245"/>
                </a:moveTo>
                <a:lnTo>
                  <a:pt x="8983828" y="334010"/>
                </a:lnTo>
                <a:lnTo>
                  <a:pt x="8980424" y="335686"/>
                </a:lnTo>
                <a:lnTo>
                  <a:pt x="8979738" y="333438"/>
                </a:lnTo>
                <a:lnTo>
                  <a:pt x="8978367" y="335127"/>
                </a:lnTo>
                <a:lnTo>
                  <a:pt x="8976322" y="333438"/>
                </a:lnTo>
                <a:lnTo>
                  <a:pt x="8972220" y="335127"/>
                </a:lnTo>
                <a:lnTo>
                  <a:pt x="8972220" y="335686"/>
                </a:lnTo>
                <a:lnTo>
                  <a:pt x="8972220" y="337934"/>
                </a:lnTo>
                <a:lnTo>
                  <a:pt x="8971534" y="336804"/>
                </a:lnTo>
                <a:lnTo>
                  <a:pt x="8969489" y="335686"/>
                </a:lnTo>
                <a:lnTo>
                  <a:pt x="8966073" y="336804"/>
                </a:lnTo>
                <a:lnTo>
                  <a:pt x="8966581" y="338493"/>
                </a:lnTo>
                <a:lnTo>
                  <a:pt x="8966759" y="339051"/>
                </a:lnTo>
                <a:lnTo>
                  <a:pt x="8968118" y="340182"/>
                </a:lnTo>
                <a:lnTo>
                  <a:pt x="8968803" y="338493"/>
                </a:lnTo>
                <a:lnTo>
                  <a:pt x="8970162" y="339051"/>
                </a:lnTo>
                <a:lnTo>
                  <a:pt x="8971534" y="339610"/>
                </a:lnTo>
                <a:lnTo>
                  <a:pt x="8972893" y="339051"/>
                </a:lnTo>
                <a:lnTo>
                  <a:pt x="8977681" y="338493"/>
                </a:lnTo>
                <a:lnTo>
                  <a:pt x="8984513" y="336245"/>
                </a:lnTo>
                <a:close/>
              </a:path>
              <a:path w="9144000" h="398779">
                <a:moveTo>
                  <a:pt x="8985885" y="366534"/>
                </a:moveTo>
                <a:lnTo>
                  <a:pt x="8982469" y="365975"/>
                </a:lnTo>
                <a:lnTo>
                  <a:pt x="8981097" y="366534"/>
                </a:lnTo>
                <a:lnTo>
                  <a:pt x="8979738" y="365975"/>
                </a:lnTo>
                <a:lnTo>
                  <a:pt x="8977681" y="365417"/>
                </a:lnTo>
                <a:lnTo>
                  <a:pt x="8976779" y="366534"/>
                </a:lnTo>
                <a:lnTo>
                  <a:pt x="8976322" y="367093"/>
                </a:lnTo>
                <a:lnTo>
                  <a:pt x="8974950" y="368223"/>
                </a:lnTo>
                <a:lnTo>
                  <a:pt x="8975636" y="369341"/>
                </a:lnTo>
                <a:lnTo>
                  <a:pt x="8977681" y="369900"/>
                </a:lnTo>
                <a:lnTo>
                  <a:pt x="8982469" y="369900"/>
                </a:lnTo>
                <a:lnTo>
                  <a:pt x="8981783" y="368782"/>
                </a:lnTo>
                <a:lnTo>
                  <a:pt x="8985885" y="366534"/>
                </a:lnTo>
                <a:close/>
              </a:path>
              <a:path w="9144000" h="398779">
                <a:moveTo>
                  <a:pt x="8987244" y="382168"/>
                </a:moveTo>
                <a:lnTo>
                  <a:pt x="8985885" y="378231"/>
                </a:lnTo>
                <a:lnTo>
                  <a:pt x="8981097" y="381025"/>
                </a:lnTo>
                <a:lnTo>
                  <a:pt x="8982469" y="381025"/>
                </a:lnTo>
                <a:lnTo>
                  <a:pt x="8981783" y="382676"/>
                </a:lnTo>
                <a:lnTo>
                  <a:pt x="8983828" y="382676"/>
                </a:lnTo>
                <a:lnTo>
                  <a:pt x="8985199" y="382168"/>
                </a:lnTo>
                <a:lnTo>
                  <a:pt x="8987244" y="382168"/>
                </a:lnTo>
                <a:close/>
              </a:path>
              <a:path w="9144000" h="398779">
                <a:moveTo>
                  <a:pt x="8992705" y="316509"/>
                </a:moveTo>
                <a:lnTo>
                  <a:pt x="8988615" y="316509"/>
                </a:lnTo>
                <a:lnTo>
                  <a:pt x="8987244" y="315493"/>
                </a:lnTo>
                <a:lnTo>
                  <a:pt x="8983154" y="316001"/>
                </a:lnTo>
                <a:lnTo>
                  <a:pt x="8987244" y="319303"/>
                </a:lnTo>
                <a:lnTo>
                  <a:pt x="8990660" y="318287"/>
                </a:lnTo>
                <a:lnTo>
                  <a:pt x="8992705" y="316509"/>
                </a:lnTo>
                <a:close/>
              </a:path>
              <a:path w="9144000" h="398779">
                <a:moveTo>
                  <a:pt x="8994127" y="127520"/>
                </a:moveTo>
                <a:lnTo>
                  <a:pt x="8992794" y="123939"/>
                </a:lnTo>
                <a:lnTo>
                  <a:pt x="8989022" y="120370"/>
                </a:lnTo>
                <a:lnTo>
                  <a:pt x="8985199" y="118059"/>
                </a:lnTo>
                <a:lnTo>
                  <a:pt x="8981097" y="119735"/>
                </a:lnTo>
                <a:lnTo>
                  <a:pt x="8985199" y="123659"/>
                </a:lnTo>
                <a:lnTo>
                  <a:pt x="8981783" y="125349"/>
                </a:lnTo>
                <a:lnTo>
                  <a:pt x="8985199" y="126466"/>
                </a:lnTo>
                <a:lnTo>
                  <a:pt x="8985885" y="129832"/>
                </a:lnTo>
                <a:lnTo>
                  <a:pt x="8990660" y="129832"/>
                </a:lnTo>
                <a:lnTo>
                  <a:pt x="8994127" y="127520"/>
                </a:lnTo>
                <a:close/>
              </a:path>
              <a:path w="9144000" h="398779">
                <a:moveTo>
                  <a:pt x="8994750" y="354203"/>
                </a:moveTo>
                <a:lnTo>
                  <a:pt x="8985199" y="350824"/>
                </a:lnTo>
                <a:lnTo>
                  <a:pt x="8984513" y="351396"/>
                </a:lnTo>
                <a:lnTo>
                  <a:pt x="8983154" y="351396"/>
                </a:lnTo>
                <a:lnTo>
                  <a:pt x="8981783" y="351955"/>
                </a:lnTo>
                <a:lnTo>
                  <a:pt x="8982011" y="352513"/>
                </a:lnTo>
                <a:lnTo>
                  <a:pt x="8982469" y="353644"/>
                </a:lnTo>
                <a:lnTo>
                  <a:pt x="8986558" y="352513"/>
                </a:lnTo>
                <a:lnTo>
                  <a:pt x="8984513" y="354761"/>
                </a:lnTo>
                <a:lnTo>
                  <a:pt x="8981783" y="356438"/>
                </a:lnTo>
                <a:lnTo>
                  <a:pt x="8974264" y="353644"/>
                </a:lnTo>
                <a:lnTo>
                  <a:pt x="8973579" y="354203"/>
                </a:lnTo>
                <a:lnTo>
                  <a:pt x="8971534" y="355879"/>
                </a:lnTo>
                <a:lnTo>
                  <a:pt x="8974747" y="357466"/>
                </a:lnTo>
                <a:lnTo>
                  <a:pt x="8974836" y="356997"/>
                </a:lnTo>
                <a:lnTo>
                  <a:pt x="8974264" y="354203"/>
                </a:lnTo>
                <a:lnTo>
                  <a:pt x="8976322" y="355320"/>
                </a:lnTo>
                <a:lnTo>
                  <a:pt x="8975636" y="355879"/>
                </a:lnTo>
                <a:lnTo>
                  <a:pt x="8978367" y="356438"/>
                </a:lnTo>
                <a:lnTo>
                  <a:pt x="8977008" y="356997"/>
                </a:lnTo>
                <a:lnTo>
                  <a:pt x="8974925" y="357428"/>
                </a:lnTo>
                <a:lnTo>
                  <a:pt x="8974747" y="357466"/>
                </a:lnTo>
                <a:lnTo>
                  <a:pt x="8974264" y="357568"/>
                </a:lnTo>
                <a:lnTo>
                  <a:pt x="8968118" y="359244"/>
                </a:lnTo>
                <a:lnTo>
                  <a:pt x="8969019" y="360362"/>
                </a:lnTo>
                <a:lnTo>
                  <a:pt x="8969489" y="360934"/>
                </a:lnTo>
                <a:lnTo>
                  <a:pt x="8970162" y="360362"/>
                </a:lnTo>
                <a:lnTo>
                  <a:pt x="8972893" y="360934"/>
                </a:lnTo>
                <a:lnTo>
                  <a:pt x="8972893" y="361492"/>
                </a:lnTo>
                <a:lnTo>
                  <a:pt x="8972893" y="362051"/>
                </a:lnTo>
                <a:lnTo>
                  <a:pt x="8971534" y="362610"/>
                </a:lnTo>
                <a:lnTo>
                  <a:pt x="8969489" y="361492"/>
                </a:lnTo>
                <a:lnTo>
                  <a:pt x="8969527" y="363778"/>
                </a:lnTo>
                <a:lnTo>
                  <a:pt x="8970848" y="364858"/>
                </a:lnTo>
                <a:lnTo>
                  <a:pt x="8962657" y="364858"/>
                </a:lnTo>
                <a:lnTo>
                  <a:pt x="8963800" y="365417"/>
                </a:lnTo>
                <a:lnTo>
                  <a:pt x="8966073" y="366534"/>
                </a:lnTo>
                <a:lnTo>
                  <a:pt x="8967432" y="365417"/>
                </a:lnTo>
                <a:lnTo>
                  <a:pt x="8968118" y="365975"/>
                </a:lnTo>
                <a:lnTo>
                  <a:pt x="8969489" y="367093"/>
                </a:lnTo>
                <a:lnTo>
                  <a:pt x="8970162" y="367093"/>
                </a:lnTo>
                <a:lnTo>
                  <a:pt x="8974950" y="364858"/>
                </a:lnTo>
                <a:lnTo>
                  <a:pt x="8973579" y="364858"/>
                </a:lnTo>
                <a:lnTo>
                  <a:pt x="8972220" y="364299"/>
                </a:lnTo>
                <a:lnTo>
                  <a:pt x="8972309" y="363575"/>
                </a:lnTo>
                <a:lnTo>
                  <a:pt x="8972893" y="362610"/>
                </a:lnTo>
                <a:lnTo>
                  <a:pt x="8974950" y="363169"/>
                </a:lnTo>
                <a:lnTo>
                  <a:pt x="8974950" y="363740"/>
                </a:lnTo>
                <a:lnTo>
                  <a:pt x="8977008" y="364299"/>
                </a:lnTo>
                <a:lnTo>
                  <a:pt x="8979738" y="362610"/>
                </a:lnTo>
                <a:lnTo>
                  <a:pt x="8973579" y="362610"/>
                </a:lnTo>
                <a:lnTo>
                  <a:pt x="8976322" y="361492"/>
                </a:lnTo>
                <a:lnTo>
                  <a:pt x="8979052" y="361492"/>
                </a:lnTo>
                <a:lnTo>
                  <a:pt x="8981783" y="362051"/>
                </a:lnTo>
                <a:lnTo>
                  <a:pt x="8980424" y="363169"/>
                </a:lnTo>
                <a:lnTo>
                  <a:pt x="8983828" y="363169"/>
                </a:lnTo>
                <a:lnTo>
                  <a:pt x="8986558" y="360362"/>
                </a:lnTo>
                <a:lnTo>
                  <a:pt x="8994750" y="354203"/>
                </a:lnTo>
                <a:close/>
              </a:path>
              <a:path w="9144000" h="398779">
                <a:moveTo>
                  <a:pt x="8997556" y="360832"/>
                </a:moveTo>
                <a:lnTo>
                  <a:pt x="8996807" y="359803"/>
                </a:lnTo>
                <a:lnTo>
                  <a:pt x="8994750" y="360362"/>
                </a:lnTo>
                <a:lnTo>
                  <a:pt x="8997556" y="360832"/>
                </a:lnTo>
                <a:close/>
              </a:path>
              <a:path w="9144000" h="398779">
                <a:moveTo>
                  <a:pt x="8998166" y="360934"/>
                </a:moveTo>
                <a:lnTo>
                  <a:pt x="8997556" y="360832"/>
                </a:lnTo>
                <a:lnTo>
                  <a:pt x="8997772" y="361137"/>
                </a:lnTo>
                <a:lnTo>
                  <a:pt x="8998166" y="360934"/>
                </a:lnTo>
                <a:close/>
              </a:path>
              <a:path w="9144000" h="398779">
                <a:moveTo>
                  <a:pt x="8998852" y="362610"/>
                </a:moveTo>
                <a:lnTo>
                  <a:pt x="8997772" y="361137"/>
                </a:lnTo>
                <a:lnTo>
                  <a:pt x="8993010" y="363575"/>
                </a:lnTo>
                <a:lnTo>
                  <a:pt x="8992705" y="359803"/>
                </a:lnTo>
                <a:lnTo>
                  <a:pt x="8985199" y="362610"/>
                </a:lnTo>
                <a:lnTo>
                  <a:pt x="8993391" y="368223"/>
                </a:lnTo>
                <a:lnTo>
                  <a:pt x="8993035" y="363778"/>
                </a:lnTo>
                <a:lnTo>
                  <a:pt x="8997480" y="364299"/>
                </a:lnTo>
                <a:lnTo>
                  <a:pt x="8998852" y="362610"/>
                </a:lnTo>
                <a:close/>
              </a:path>
              <a:path w="9144000" h="398779">
                <a:moveTo>
                  <a:pt x="8999537" y="372643"/>
                </a:moveTo>
                <a:lnTo>
                  <a:pt x="8994750" y="372643"/>
                </a:lnTo>
                <a:lnTo>
                  <a:pt x="8993391" y="372135"/>
                </a:lnTo>
                <a:lnTo>
                  <a:pt x="8991905" y="373037"/>
                </a:lnTo>
                <a:lnTo>
                  <a:pt x="8989974" y="372643"/>
                </a:lnTo>
                <a:lnTo>
                  <a:pt x="8985199" y="375437"/>
                </a:lnTo>
                <a:lnTo>
                  <a:pt x="8985618" y="375945"/>
                </a:lnTo>
                <a:lnTo>
                  <a:pt x="8986558" y="377088"/>
                </a:lnTo>
                <a:lnTo>
                  <a:pt x="8987930" y="379374"/>
                </a:lnTo>
                <a:lnTo>
                  <a:pt x="8989974" y="379882"/>
                </a:lnTo>
                <a:lnTo>
                  <a:pt x="8993391" y="379374"/>
                </a:lnTo>
                <a:lnTo>
                  <a:pt x="8996121" y="378866"/>
                </a:lnTo>
                <a:lnTo>
                  <a:pt x="8997480" y="377723"/>
                </a:lnTo>
                <a:lnTo>
                  <a:pt x="8998166" y="374294"/>
                </a:lnTo>
                <a:lnTo>
                  <a:pt x="8998013" y="374269"/>
                </a:lnTo>
                <a:lnTo>
                  <a:pt x="8998166" y="373786"/>
                </a:lnTo>
                <a:lnTo>
                  <a:pt x="8999537" y="372643"/>
                </a:lnTo>
                <a:close/>
              </a:path>
              <a:path w="9144000" h="398779">
                <a:moveTo>
                  <a:pt x="9000223" y="158445"/>
                </a:moveTo>
                <a:lnTo>
                  <a:pt x="8999537" y="157314"/>
                </a:lnTo>
                <a:lnTo>
                  <a:pt x="8999537" y="156197"/>
                </a:lnTo>
                <a:lnTo>
                  <a:pt x="8996807" y="155625"/>
                </a:lnTo>
                <a:lnTo>
                  <a:pt x="8992705" y="155625"/>
                </a:lnTo>
                <a:lnTo>
                  <a:pt x="8992705" y="157314"/>
                </a:lnTo>
                <a:lnTo>
                  <a:pt x="8993734" y="157886"/>
                </a:lnTo>
                <a:lnTo>
                  <a:pt x="8994750" y="158445"/>
                </a:lnTo>
                <a:lnTo>
                  <a:pt x="8997480" y="159562"/>
                </a:lnTo>
                <a:lnTo>
                  <a:pt x="8997480" y="157886"/>
                </a:lnTo>
                <a:lnTo>
                  <a:pt x="9000223" y="158445"/>
                </a:lnTo>
                <a:close/>
              </a:path>
              <a:path w="9144000" h="398779">
                <a:moveTo>
                  <a:pt x="9001582" y="318795"/>
                </a:moveTo>
                <a:lnTo>
                  <a:pt x="8998852" y="317144"/>
                </a:lnTo>
                <a:lnTo>
                  <a:pt x="8994076" y="317144"/>
                </a:lnTo>
                <a:lnTo>
                  <a:pt x="8995435" y="319938"/>
                </a:lnTo>
                <a:lnTo>
                  <a:pt x="8998166" y="320446"/>
                </a:lnTo>
                <a:lnTo>
                  <a:pt x="9000896" y="319303"/>
                </a:lnTo>
                <a:lnTo>
                  <a:pt x="9001582" y="318795"/>
                </a:lnTo>
                <a:close/>
              </a:path>
              <a:path w="9144000" h="398779">
                <a:moveTo>
                  <a:pt x="9001582" y="136004"/>
                </a:moveTo>
                <a:lnTo>
                  <a:pt x="9000896" y="134886"/>
                </a:lnTo>
                <a:lnTo>
                  <a:pt x="8999537" y="134327"/>
                </a:lnTo>
                <a:lnTo>
                  <a:pt x="8997480" y="133756"/>
                </a:lnTo>
                <a:lnTo>
                  <a:pt x="8996807" y="133197"/>
                </a:lnTo>
                <a:lnTo>
                  <a:pt x="8996121" y="133756"/>
                </a:lnTo>
                <a:lnTo>
                  <a:pt x="8994750" y="133756"/>
                </a:lnTo>
                <a:lnTo>
                  <a:pt x="8994076" y="134886"/>
                </a:lnTo>
                <a:lnTo>
                  <a:pt x="8995435" y="135445"/>
                </a:lnTo>
                <a:lnTo>
                  <a:pt x="8995435" y="136004"/>
                </a:lnTo>
                <a:lnTo>
                  <a:pt x="8998166" y="136563"/>
                </a:lnTo>
                <a:lnTo>
                  <a:pt x="8998852" y="135445"/>
                </a:lnTo>
                <a:lnTo>
                  <a:pt x="9001582" y="136004"/>
                </a:lnTo>
                <a:close/>
              </a:path>
              <a:path w="9144000" h="398779">
                <a:moveTo>
                  <a:pt x="9002954" y="129832"/>
                </a:moveTo>
                <a:lnTo>
                  <a:pt x="9002268" y="129273"/>
                </a:lnTo>
                <a:lnTo>
                  <a:pt x="8999537" y="128714"/>
                </a:lnTo>
                <a:lnTo>
                  <a:pt x="8996807" y="129832"/>
                </a:lnTo>
                <a:lnTo>
                  <a:pt x="9000223" y="132080"/>
                </a:lnTo>
                <a:lnTo>
                  <a:pt x="9002954" y="130949"/>
                </a:lnTo>
                <a:lnTo>
                  <a:pt x="9002954" y="129832"/>
                </a:lnTo>
                <a:close/>
              </a:path>
              <a:path w="9144000" h="398779">
                <a:moveTo>
                  <a:pt x="9004313" y="225183"/>
                </a:moveTo>
                <a:lnTo>
                  <a:pt x="9002268" y="219583"/>
                </a:lnTo>
                <a:lnTo>
                  <a:pt x="8994076" y="221818"/>
                </a:lnTo>
                <a:lnTo>
                  <a:pt x="8990660" y="218452"/>
                </a:lnTo>
                <a:lnTo>
                  <a:pt x="8989974" y="221259"/>
                </a:lnTo>
                <a:lnTo>
                  <a:pt x="8990203" y="221818"/>
                </a:lnTo>
                <a:lnTo>
                  <a:pt x="8990660" y="222948"/>
                </a:lnTo>
                <a:lnTo>
                  <a:pt x="8991346" y="224624"/>
                </a:lnTo>
                <a:lnTo>
                  <a:pt x="8995435" y="225742"/>
                </a:lnTo>
                <a:lnTo>
                  <a:pt x="8999537" y="222948"/>
                </a:lnTo>
                <a:lnTo>
                  <a:pt x="8998166" y="225183"/>
                </a:lnTo>
                <a:lnTo>
                  <a:pt x="9004313" y="225183"/>
                </a:lnTo>
                <a:close/>
              </a:path>
              <a:path w="9144000" h="398779">
                <a:moveTo>
                  <a:pt x="9006357" y="164045"/>
                </a:moveTo>
                <a:lnTo>
                  <a:pt x="9003627" y="161239"/>
                </a:lnTo>
                <a:lnTo>
                  <a:pt x="9002954" y="161239"/>
                </a:lnTo>
                <a:lnTo>
                  <a:pt x="9001582" y="160680"/>
                </a:lnTo>
                <a:lnTo>
                  <a:pt x="9000223" y="160680"/>
                </a:lnTo>
                <a:lnTo>
                  <a:pt x="8998852" y="162369"/>
                </a:lnTo>
                <a:lnTo>
                  <a:pt x="8996807" y="164045"/>
                </a:lnTo>
                <a:lnTo>
                  <a:pt x="8994076" y="165735"/>
                </a:lnTo>
                <a:lnTo>
                  <a:pt x="8994750" y="166293"/>
                </a:lnTo>
                <a:lnTo>
                  <a:pt x="9000223" y="166293"/>
                </a:lnTo>
                <a:lnTo>
                  <a:pt x="9006357" y="164045"/>
                </a:lnTo>
                <a:close/>
              </a:path>
              <a:path w="9144000" h="398779">
                <a:moveTo>
                  <a:pt x="9007043" y="392836"/>
                </a:moveTo>
                <a:lnTo>
                  <a:pt x="9006357" y="392836"/>
                </a:lnTo>
                <a:lnTo>
                  <a:pt x="9005684" y="392328"/>
                </a:lnTo>
                <a:lnTo>
                  <a:pt x="9005684" y="392836"/>
                </a:lnTo>
                <a:lnTo>
                  <a:pt x="9004998" y="393344"/>
                </a:lnTo>
                <a:lnTo>
                  <a:pt x="9007043" y="393344"/>
                </a:lnTo>
                <a:lnTo>
                  <a:pt x="9007043" y="392836"/>
                </a:lnTo>
                <a:close/>
              </a:path>
              <a:path w="9144000" h="398779">
                <a:moveTo>
                  <a:pt x="9009088" y="388899"/>
                </a:moveTo>
                <a:lnTo>
                  <a:pt x="9007043" y="388899"/>
                </a:lnTo>
                <a:lnTo>
                  <a:pt x="9004313" y="387248"/>
                </a:lnTo>
                <a:lnTo>
                  <a:pt x="9003627" y="388391"/>
                </a:lnTo>
                <a:lnTo>
                  <a:pt x="9005684" y="388899"/>
                </a:lnTo>
                <a:lnTo>
                  <a:pt x="9002839" y="390042"/>
                </a:lnTo>
                <a:lnTo>
                  <a:pt x="9001582" y="390550"/>
                </a:lnTo>
                <a:lnTo>
                  <a:pt x="9005684" y="391185"/>
                </a:lnTo>
                <a:lnTo>
                  <a:pt x="9006357" y="390042"/>
                </a:lnTo>
                <a:lnTo>
                  <a:pt x="9008415" y="390550"/>
                </a:lnTo>
                <a:lnTo>
                  <a:pt x="9009088" y="388899"/>
                </a:lnTo>
                <a:close/>
              </a:path>
              <a:path w="9144000" h="398779">
                <a:moveTo>
                  <a:pt x="9009774" y="105156"/>
                </a:moveTo>
                <a:lnTo>
                  <a:pt x="9004998" y="105156"/>
                </a:lnTo>
                <a:lnTo>
                  <a:pt x="9003627" y="106273"/>
                </a:lnTo>
                <a:lnTo>
                  <a:pt x="9004313" y="107391"/>
                </a:lnTo>
                <a:lnTo>
                  <a:pt x="9008415" y="107391"/>
                </a:lnTo>
                <a:lnTo>
                  <a:pt x="9009774" y="105156"/>
                </a:lnTo>
                <a:close/>
              </a:path>
              <a:path w="9144000" h="398779">
                <a:moveTo>
                  <a:pt x="9011145" y="388391"/>
                </a:moveTo>
                <a:lnTo>
                  <a:pt x="9009774" y="387248"/>
                </a:lnTo>
                <a:lnTo>
                  <a:pt x="9009088" y="387248"/>
                </a:lnTo>
                <a:lnTo>
                  <a:pt x="9009088" y="387756"/>
                </a:lnTo>
                <a:lnTo>
                  <a:pt x="9008415" y="388391"/>
                </a:lnTo>
                <a:lnTo>
                  <a:pt x="9011145" y="388391"/>
                </a:lnTo>
                <a:close/>
              </a:path>
              <a:path w="9144000" h="398779">
                <a:moveTo>
                  <a:pt x="9011818" y="388899"/>
                </a:moveTo>
                <a:lnTo>
                  <a:pt x="9011145" y="389407"/>
                </a:lnTo>
                <a:lnTo>
                  <a:pt x="9011818" y="389407"/>
                </a:lnTo>
                <a:lnTo>
                  <a:pt x="9011818" y="388899"/>
                </a:lnTo>
                <a:close/>
              </a:path>
              <a:path w="9144000" h="398779">
                <a:moveTo>
                  <a:pt x="9011818" y="159562"/>
                </a:moveTo>
                <a:lnTo>
                  <a:pt x="9007729" y="160680"/>
                </a:lnTo>
                <a:lnTo>
                  <a:pt x="9009088" y="161239"/>
                </a:lnTo>
                <a:lnTo>
                  <a:pt x="9011145" y="160680"/>
                </a:lnTo>
                <a:lnTo>
                  <a:pt x="9011818" y="160121"/>
                </a:lnTo>
                <a:lnTo>
                  <a:pt x="9011818" y="159562"/>
                </a:lnTo>
                <a:close/>
              </a:path>
              <a:path w="9144000" h="398779">
                <a:moveTo>
                  <a:pt x="9015235" y="145542"/>
                </a:moveTo>
                <a:lnTo>
                  <a:pt x="9009774" y="144411"/>
                </a:lnTo>
                <a:lnTo>
                  <a:pt x="9008415" y="142176"/>
                </a:lnTo>
                <a:lnTo>
                  <a:pt x="9007043" y="144411"/>
                </a:lnTo>
                <a:lnTo>
                  <a:pt x="9010459" y="147218"/>
                </a:lnTo>
                <a:lnTo>
                  <a:pt x="9015235" y="145542"/>
                </a:lnTo>
                <a:close/>
              </a:path>
              <a:path w="9144000" h="398779">
                <a:moveTo>
                  <a:pt x="9017965" y="343433"/>
                </a:moveTo>
                <a:lnTo>
                  <a:pt x="9015235" y="340639"/>
                </a:lnTo>
                <a:lnTo>
                  <a:pt x="9011145" y="340131"/>
                </a:lnTo>
                <a:lnTo>
                  <a:pt x="9007729" y="337845"/>
                </a:lnTo>
                <a:lnTo>
                  <a:pt x="9006357" y="337845"/>
                </a:lnTo>
                <a:lnTo>
                  <a:pt x="9005684" y="339496"/>
                </a:lnTo>
                <a:lnTo>
                  <a:pt x="9004313" y="340131"/>
                </a:lnTo>
                <a:lnTo>
                  <a:pt x="9003627" y="340131"/>
                </a:lnTo>
                <a:lnTo>
                  <a:pt x="9002954" y="339496"/>
                </a:lnTo>
                <a:lnTo>
                  <a:pt x="9002268" y="340131"/>
                </a:lnTo>
                <a:lnTo>
                  <a:pt x="9002268" y="340639"/>
                </a:lnTo>
                <a:lnTo>
                  <a:pt x="9000896" y="340639"/>
                </a:lnTo>
                <a:lnTo>
                  <a:pt x="9001265" y="345211"/>
                </a:lnTo>
                <a:lnTo>
                  <a:pt x="9002509" y="345719"/>
                </a:lnTo>
                <a:lnTo>
                  <a:pt x="9014549" y="345719"/>
                </a:lnTo>
                <a:lnTo>
                  <a:pt x="9015362" y="345719"/>
                </a:lnTo>
                <a:lnTo>
                  <a:pt x="9017965" y="343433"/>
                </a:lnTo>
                <a:close/>
              </a:path>
              <a:path w="9144000" h="398779">
                <a:moveTo>
                  <a:pt x="9019337" y="303149"/>
                </a:moveTo>
                <a:lnTo>
                  <a:pt x="9013876" y="300913"/>
                </a:lnTo>
                <a:lnTo>
                  <a:pt x="9010459" y="300355"/>
                </a:lnTo>
                <a:lnTo>
                  <a:pt x="9007729" y="302031"/>
                </a:lnTo>
                <a:lnTo>
                  <a:pt x="9006357" y="303720"/>
                </a:lnTo>
                <a:lnTo>
                  <a:pt x="9008415" y="305968"/>
                </a:lnTo>
                <a:lnTo>
                  <a:pt x="9011145" y="305968"/>
                </a:lnTo>
                <a:lnTo>
                  <a:pt x="9013190" y="307086"/>
                </a:lnTo>
                <a:lnTo>
                  <a:pt x="9017279" y="305968"/>
                </a:lnTo>
                <a:lnTo>
                  <a:pt x="9019337" y="303149"/>
                </a:lnTo>
                <a:close/>
              </a:path>
              <a:path w="9144000" h="398779">
                <a:moveTo>
                  <a:pt x="9019337" y="137121"/>
                </a:moveTo>
                <a:lnTo>
                  <a:pt x="9015235" y="137121"/>
                </a:lnTo>
                <a:lnTo>
                  <a:pt x="9015235" y="138811"/>
                </a:lnTo>
                <a:lnTo>
                  <a:pt x="9018651" y="138811"/>
                </a:lnTo>
                <a:lnTo>
                  <a:pt x="9019337" y="137121"/>
                </a:lnTo>
                <a:close/>
              </a:path>
              <a:path w="9144000" h="398779">
                <a:moveTo>
                  <a:pt x="9019337" y="134886"/>
                </a:moveTo>
                <a:lnTo>
                  <a:pt x="9017965" y="134327"/>
                </a:lnTo>
                <a:lnTo>
                  <a:pt x="9017965" y="133197"/>
                </a:lnTo>
                <a:lnTo>
                  <a:pt x="9014549" y="132638"/>
                </a:lnTo>
                <a:lnTo>
                  <a:pt x="9013190" y="133756"/>
                </a:lnTo>
                <a:lnTo>
                  <a:pt x="9010459" y="133197"/>
                </a:lnTo>
                <a:lnTo>
                  <a:pt x="9010459" y="133756"/>
                </a:lnTo>
                <a:lnTo>
                  <a:pt x="9010459" y="134327"/>
                </a:lnTo>
                <a:lnTo>
                  <a:pt x="9009774" y="134886"/>
                </a:lnTo>
                <a:lnTo>
                  <a:pt x="9013190" y="135445"/>
                </a:lnTo>
                <a:lnTo>
                  <a:pt x="9015235" y="136004"/>
                </a:lnTo>
                <a:lnTo>
                  <a:pt x="9018651" y="136563"/>
                </a:lnTo>
                <a:lnTo>
                  <a:pt x="9019337" y="134886"/>
                </a:lnTo>
                <a:close/>
              </a:path>
              <a:path w="9144000" h="398779">
                <a:moveTo>
                  <a:pt x="9020023" y="172872"/>
                </a:moveTo>
                <a:lnTo>
                  <a:pt x="9017279" y="174142"/>
                </a:lnTo>
                <a:lnTo>
                  <a:pt x="9017965" y="174142"/>
                </a:lnTo>
                <a:lnTo>
                  <a:pt x="9017279" y="175412"/>
                </a:lnTo>
                <a:lnTo>
                  <a:pt x="9018651" y="175412"/>
                </a:lnTo>
                <a:lnTo>
                  <a:pt x="9020023" y="174142"/>
                </a:lnTo>
                <a:lnTo>
                  <a:pt x="9020023" y="172872"/>
                </a:lnTo>
                <a:close/>
              </a:path>
              <a:path w="9144000" h="398779">
                <a:moveTo>
                  <a:pt x="9021381" y="117500"/>
                </a:moveTo>
                <a:lnTo>
                  <a:pt x="9020023" y="116928"/>
                </a:lnTo>
                <a:lnTo>
                  <a:pt x="9020023" y="115811"/>
                </a:lnTo>
                <a:lnTo>
                  <a:pt x="9016606" y="115811"/>
                </a:lnTo>
                <a:lnTo>
                  <a:pt x="9016606" y="116928"/>
                </a:lnTo>
                <a:lnTo>
                  <a:pt x="9015920" y="117500"/>
                </a:lnTo>
                <a:lnTo>
                  <a:pt x="9017279" y="118059"/>
                </a:lnTo>
                <a:lnTo>
                  <a:pt x="9020696" y="118618"/>
                </a:lnTo>
                <a:lnTo>
                  <a:pt x="9021381" y="117500"/>
                </a:lnTo>
                <a:close/>
              </a:path>
              <a:path w="9144000" h="398779">
                <a:moveTo>
                  <a:pt x="9022753" y="338480"/>
                </a:moveTo>
                <a:lnTo>
                  <a:pt x="9018651" y="336702"/>
                </a:lnTo>
                <a:lnTo>
                  <a:pt x="9017279" y="338988"/>
                </a:lnTo>
                <a:lnTo>
                  <a:pt x="9015235" y="340131"/>
                </a:lnTo>
                <a:lnTo>
                  <a:pt x="9017965" y="340131"/>
                </a:lnTo>
                <a:lnTo>
                  <a:pt x="9020696" y="339496"/>
                </a:lnTo>
                <a:lnTo>
                  <a:pt x="9022753" y="338480"/>
                </a:lnTo>
                <a:close/>
              </a:path>
              <a:path w="9144000" h="398779">
                <a:moveTo>
                  <a:pt x="9024798" y="168529"/>
                </a:moveTo>
                <a:lnTo>
                  <a:pt x="9022067" y="164617"/>
                </a:lnTo>
                <a:lnTo>
                  <a:pt x="9010459" y="162928"/>
                </a:lnTo>
                <a:lnTo>
                  <a:pt x="9005684" y="166852"/>
                </a:lnTo>
                <a:lnTo>
                  <a:pt x="9000223" y="170776"/>
                </a:lnTo>
                <a:lnTo>
                  <a:pt x="9001582" y="171907"/>
                </a:lnTo>
                <a:lnTo>
                  <a:pt x="9005684" y="171907"/>
                </a:lnTo>
                <a:lnTo>
                  <a:pt x="9006357" y="172466"/>
                </a:lnTo>
                <a:lnTo>
                  <a:pt x="9007729" y="173024"/>
                </a:lnTo>
                <a:lnTo>
                  <a:pt x="9010459" y="173024"/>
                </a:lnTo>
                <a:lnTo>
                  <a:pt x="9010459" y="172466"/>
                </a:lnTo>
                <a:lnTo>
                  <a:pt x="9013190" y="172466"/>
                </a:lnTo>
                <a:lnTo>
                  <a:pt x="9014549" y="173024"/>
                </a:lnTo>
                <a:lnTo>
                  <a:pt x="9019337" y="170776"/>
                </a:lnTo>
                <a:lnTo>
                  <a:pt x="9024798" y="168529"/>
                </a:lnTo>
                <a:close/>
              </a:path>
              <a:path w="9144000" h="398779">
                <a:moveTo>
                  <a:pt x="9025484" y="81597"/>
                </a:moveTo>
                <a:lnTo>
                  <a:pt x="9024112" y="81597"/>
                </a:lnTo>
                <a:lnTo>
                  <a:pt x="9024112" y="81038"/>
                </a:lnTo>
                <a:lnTo>
                  <a:pt x="9022067" y="81038"/>
                </a:lnTo>
                <a:lnTo>
                  <a:pt x="9022067" y="81597"/>
                </a:lnTo>
                <a:lnTo>
                  <a:pt x="9020696" y="81597"/>
                </a:lnTo>
                <a:lnTo>
                  <a:pt x="9020696" y="82156"/>
                </a:lnTo>
                <a:lnTo>
                  <a:pt x="9023426" y="82715"/>
                </a:lnTo>
                <a:lnTo>
                  <a:pt x="9025484" y="82715"/>
                </a:lnTo>
                <a:lnTo>
                  <a:pt x="9025484" y="81597"/>
                </a:lnTo>
                <a:close/>
              </a:path>
              <a:path w="9144000" h="398779">
                <a:moveTo>
                  <a:pt x="9026842" y="124790"/>
                </a:moveTo>
                <a:lnTo>
                  <a:pt x="9023426" y="125349"/>
                </a:lnTo>
                <a:lnTo>
                  <a:pt x="9021381" y="124231"/>
                </a:lnTo>
                <a:lnTo>
                  <a:pt x="9019337" y="125349"/>
                </a:lnTo>
                <a:lnTo>
                  <a:pt x="9022067" y="125907"/>
                </a:lnTo>
                <a:lnTo>
                  <a:pt x="9026157" y="126466"/>
                </a:lnTo>
                <a:lnTo>
                  <a:pt x="9026842" y="124790"/>
                </a:lnTo>
                <a:close/>
              </a:path>
              <a:path w="9144000" h="398779">
                <a:moveTo>
                  <a:pt x="9027528" y="107391"/>
                </a:moveTo>
                <a:lnTo>
                  <a:pt x="9024798" y="107391"/>
                </a:lnTo>
                <a:lnTo>
                  <a:pt x="9023426" y="106273"/>
                </a:lnTo>
                <a:lnTo>
                  <a:pt x="9022753" y="107950"/>
                </a:lnTo>
                <a:lnTo>
                  <a:pt x="9023426" y="108521"/>
                </a:lnTo>
                <a:lnTo>
                  <a:pt x="9026842" y="108521"/>
                </a:lnTo>
                <a:lnTo>
                  <a:pt x="9027528" y="107391"/>
                </a:lnTo>
                <a:close/>
              </a:path>
              <a:path w="9144000" h="398779">
                <a:moveTo>
                  <a:pt x="9028214" y="332257"/>
                </a:moveTo>
                <a:lnTo>
                  <a:pt x="9024798" y="330606"/>
                </a:lnTo>
                <a:lnTo>
                  <a:pt x="9023426" y="332765"/>
                </a:lnTo>
                <a:lnTo>
                  <a:pt x="9021381" y="332765"/>
                </a:lnTo>
                <a:lnTo>
                  <a:pt x="9021381" y="334543"/>
                </a:lnTo>
                <a:lnTo>
                  <a:pt x="9020023" y="334543"/>
                </a:lnTo>
                <a:lnTo>
                  <a:pt x="9020023" y="333400"/>
                </a:lnTo>
                <a:lnTo>
                  <a:pt x="9017965" y="333908"/>
                </a:lnTo>
                <a:lnTo>
                  <a:pt x="9019489" y="334543"/>
                </a:lnTo>
                <a:lnTo>
                  <a:pt x="9020696" y="335051"/>
                </a:lnTo>
                <a:lnTo>
                  <a:pt x="9023426" y="335051"/>
                </a:lnTo>
                <a:lnTo>
                  <a:pt x="9024798" y="333908"/>
                </a:lnTo>
                <a:lnTo>
                  <a:pt x="9028214" y="332257"/>
                </a:lnTo>
                <a:close/>
              </a:path>
              <a:path w="9144000" h="398779">
                <a:moveTo>
                  <a:pt x="9028214" y="209702"/>
                </a:moveTo>
                <a:lnTo>
                  <a:pt x="9024112" y="207162"/>
                </a:lnTo>
                <a:lnTo>
                  <a:pt x="9017279" y="212242"/>
                </a:lnTo>
                <a:lnTo>
                  <a:pt x="9023426" y="212242"/>
                </a:lnTo>
                <a:lnTo>
                  <a:pt x="9024112" y="210972"/>
                </a:lnTo>
                <a:lnTo>
                  <a:pt x="9027528" y="210972"/>
                </a:lnTo>
                <a:lnTo>
                  <a:pt x="9028214" y="209702"/>
                </a:lnTo>
                <a:close/>
              </a:path>
              <a:path w="9144000" h="398779">
                <a:moveTo>
                  <a:pt x="9028887" y="151714"/>
                </a:moveTo>
                <a:lnTo>
                  <a:pt x="9028214" y="151714"/>
                </a:lnTo>
                <a:lnTo>
                  <a:pt x="9027528" y="151142"/>
                </a:lnTo>
                <a:lnTo>
                  <a:pt x="9025484" y="151714"/>
                </a:lnTo>
                <a:lnTo>
                  <a:pt x="9024798" y="152273"/>
                </a:lnTo>
                <a:lnTo>
                  <a:pt x="9025484" y="152831"/>
                </a:lnTo>
                <a:lnTo>
                  <a:pt x="9027528" y="152831"/>
                </a:lnTo>
                <a:lnTo>
                  <a:pt x="9028887" y="152273"/>
                </a:lnTo>
                <a:lnTo>
                  <a:pt x="9028887" y="151714"/>
                </a:lnTo>
                <a:close/>
              </a:path>
              <a:path w="9144000" h="398779">
                <a:moveTo>
                  <a:pt x="9030945" y="360832"/>
                </a:moveTo>
                <a:lnTo>
                  <a:pt x="9030259" y="358673"/>
                </a:lnTo>
                <a:lnTo>
                  <a:pt x="9027528" y="358673"/>
                </a:lnTo>
                <a:lnTo>
                  <a:pt x="9026157" y="356895"/>
                </a:lnTo>
                <a:lnTo>
                  <a:pt x="9022753" y="358038"/>
                </a:lnTo>
                <a:lnTo>
                  <a:pt x="9026157" y="362483"/>
                </a:lnTo>
                <a:lnTo>
                  <a:pt x="9030945" y="360832"/>
                </a:lnTo>
                <a:close/>
              </a:path>
              <a:path w="9144000" h="398779">
                <a:moveTo>
                  <a:pt x="9032303" y="137121"/>
                </a:moveTo>
                <a:lnTo>
                  <a:pt x="9027528" y="137121"/>
                </a:lnTo>
                <a:lnTo>
                  <a:pt x="9027528" y="138811"/>
                </a:lnTo>
                <a:lnTo>
                  <a:pt x="9030945" y="138811"/>
                </a:lnTo>
                <a:lnTo>
                  <a:pt x="9032303" y="137121"/>
                </a:lnTo>
                <a:close/>
              </a:path>
              <a:path w="9144000" h="398779">
                <a:moveTo>
                  <a:pt x="9032303" y="133756"/>
                </a:moveTo>
                <a:lnTo>
                  <a:pt x="9032278" y="133616"/>
                </a:lnTo>
                <a:lnTo>
                  <a:pt x="9027528" y="132638"/>
                </a:lnTo>
                <a:lnTo>
                  <a:pt x="9027528" y="133756"/>
                </a:lnTo>
                <a:lnTo>
                  <a:pt x="9028214" y="135445"/>
                </a:lnTo>
                <a:lnTo>
                  <a:pt x="9031618" y="135445"/>
                </a:lnTo>
                <a:lnTo>
                  <a:pt x="9031618" y="133756"/>
                </a:lnTo>
                <a:lnTo>
                  <a:pt x="9032303" y="133756"/>
                </a:lnTo>
                <a:close/>
              </a:path>
              <a:path w="9144000" h="398779">
                <a:moveTo>
                  <a:pt x="9033002" y="133756"/>
                </a:moveTo>
                <a:lnTo>
                  <a:pt x="9032367" y="133616"/>
                </a:lnTo>
                <a:lnTo>
                  <a:pt x="9033002" y="133756"/>
                </a:lnTo>
                <a:close/>
              </a:path>
              <a:path w="9144000" h="398779">
                <a:moveTo>
                  <a:pt x="9033002" y="132080"/>
                </a:moveTo>
                <a:lnTo>
                  <a:pt x="9031618" y="131508"/>
                </a:lnTo>
                <a:lnTo>
                  <a:pt x="9030259" y="131508"/>
                </a:lnTo>
                <a:lnTo>
                  <a:pt x="9028214" y="132638"/>
                </a:lnTo>
                <a:lnTo>
                  <a:pt x="9032367" y="133616"/>
                </a:lnTo>
                <a:lnTo>
                  <a:pt x="9033002" y="132080"/>
                </a:lnTo>
                <a:close/>
              </a:path>
              <a:path w="9144000" h="398779">
                <a:moveTo>
                  <a:pt x="9034361" y="298107"/>
                </a:moveTo>
                <a:lnTo>
                  <a:pt x="9029573" y="295859"/>
                </a:lnTo>
                <a:lnTo>
                  <a:pt x="9026157" y="293624"/>
                </a:lnTo>
                <a:lnTo>
                  <a:pt x="9020696" y="295300"/>
                </a:lnTo>
                <a:lnTo>
                  <a:pt x="9015920" y="293624"/>
                </a:lnTo>
                <a:lnTo>
                  <a:pt x="9014384" y="295300"/>
                </a:lnTo>
                <a:lnTo>
                  <a:pt x="9013876" y="295859"/>
                </a:lnTo>
                <a:lnTo>
                  <a:pt x="9018651" y="299796"/>
                </a:lnTo>
                <a:lnTo>
                  <a:pt x="9022753" y="304279"/>
                </a:lnTo>
                <a:lnTo>
                  <a:pt x="9032303" y="302031"/>
                </a:lnTo>
                <a:lnTo>
                  <a:pt x="9034361" y="298107"/>
                </a:lnTo>
                <a:close/>
              </a:path>
              <a:path w="9144000" h="398779">
                <a:moveTo>
                  <a:pt x="9036406" y="390042"/>
                </a:moveTo>
                <a:lnTo>
                  <a:pt x="9033675" y="386105"/>
                </a:lnTo>
                <a:lnTo>
                  <a:pt x="9030945" y="385597"/>
                </a:lnTo>
                <a:lnTo>
                  <a:pt x="9030259" y="386613"/>
                </a:lnTo>
                <a:lnTo>
                  <a:pt x="9028887" y="387248"/>
                </a:lnTo>
                <a:lnTo>
                  <a:pt x="9026157" y="387248"/>
                </a:lnTo>
                <a:lnTo>
                  <a:pt x="9027528" y="388899"/>
                </a:lnTo>
                <a:lnTo>
                  <a:pt x="9028214" y="390550"/>
                </a:lnTo>
                <a:lnTo>
                  <a:pt x="9031618" y="390042"/>
                </a:lnTo>
                <a:lnTo>
                  <a:pt x="9036406" y="390042"/>
                </a:lnTo>
                <a:close/>
              </a:path>
              <a:path w="9144000" h="398779">
                <a:moveTo>
                  <a:pt x="9037091" y="251612"/>
                </a:moveTo>
                <a:lnTo>
                  <a:pt x="9033675" y="252882"/>
                </a:lnTo>
                <a:lnTo>
                  <a:pt x="9033675" y="250342"/>
                </a:lnTo>
                <a:lnTo>
                  <a:pt x="9028214" y="250342"/>
                </a:lnTo>
                <a:lnTo>
                  <a:pt x="9030945" y="252882"/>
                </a:lnTo>
                <a:lnTo>
                  <a:pt x="9033675" y="255422"/>
                </a:lnTo>
                <a:lnTo>
                  <a:pt x="9037091" y="254152"/>
                </a:lnTo>
                <a:lnTo>
                  <a:pt x="9037091" y="251612"/>
                </a:lnTo>
                <a:close/>
              </a:path>
              <a:path w="9144000" h="398779">
                <a:moveTo>
                  <a:pt x="9037777" y="142176"/>
                </a:moveTo>
                <a:lnTo>
                  <a:pt x="9035047" y="141617"/>
                </a:lnTo>
                <a:lnTo>
                  <a:pt x="9035047" y="141058"/>
                </a:lnTo>
                <a:lnTo>
                  <a:pt x="9035732" y="140487"/>
                </a:lnTo>
                <a:lnTo>
                  <a:pt x="9035732" y="139928"/>
                </a:lnTo>
                <a:lnTo>
                  <a:pt x="9034361" y="141058"/>
                </a:lnTo>
                <a:lnTo>
                  <a:pt x="9031618" y="141058"/>
                </a:lnTo>
                <a:lnTo>
                  <a:pt x="9031618" y="140487"/>
                </a:lnTo>
                <a:lnTo>
                  <a:pt x="9035732" y="138811"/>
                </a:lnTo>
                <a:lnTo>
                  <a:pt x="9030945" y="138811"/>
                </a:lnTo>
                <a:lnTo>
                  <a:pt x="9030259" y="139369"/>
                </a:lnTo>
                <a:lnTo>
                  <a:pt x="9029573" y="140487"/>
                </a:lnTo>
                <a:lnTo>
                  <a:pt x="9030945" y="141058"/>
                </a:lnTo>
                <a:lnTo>
                  <a:pt x="9028214" y="141058"/>
                </a:lnTo>
                <a:lnTo>
                  <a:pt x="9026157" y="140487"/>
                </a:lnTo>
                <a:lnTo>
                  <a:pt x="9025141" y="141058"/>
                </a:lnTo>
                <a:lnTo>
                  <a:pt x="9022067" y="142735"/>
                </a:lnTo>
                <a:lnTo>
                  <a:pt x="9015920" y="143294"/>
                </a:lnTo>
                <a:lnTo>
                  <a:pt x="9015235" y="147218"/>
                </a:lnTo>
                <a:lnTo>
                  <a:pt x="9018651" y="148348"/>
                </a:lnTo>
                <a:lnTo>
                  <a:pt x="9019337" y="150025"/>
                </a:lnTo>
                <a:lnTo>
                  <a:pt x="9022753" y="150583"/>
                </a:lnTo>
                <a:lnTo>
                  <a:pt x="9034361" y="151714"/>
                </a:lnTo>
                <a:lnTo>
                  <a:pt x="9036406" y="143294"/>
                </a:lnTo>
                <a:lnTo>
                  <a:pt x="9037777" y="142176"/>
                </a:lnTo>
                <a:close/>
              </a:path>
              <a:path w="9144000" h="398779">
                <a:moveTo>
                  <a:pt x="9037777" y="106832"/>
                </a:moveTo>
                <a:lnTo>
                  <a:pt x="9035047" y="106832"/>
                </a:lnTo>
                <a:lnTo>
                  <a:pt x="9035047" y="108102"/>
                </a:lnTo>
                <a:lnTo>
                  <a:pt x="9037777" y="108102"/>
                </a:lnTo>
                <a:lnTo>
                  <a:pt x="9037777" y="106832"/>
                </a:lnTo>
                <a:close/>
              </a:path>
              <a:path w="9144000" h="398779">
                <a:moveTo>
                  <a:pt x="9038463" y="346227"/>
                </a:moveTo>
                <a:lnTo>
                  <a:pt x="9033675" y="345211"/>
                </a:lnTo>
                <a:lnTo>
                  <a:pt x="9031618" y="346227"/>
                </a:lnTo>
                <a:lnTo>
                  <a:pt x="9030094" y="347027"/>
                </a:lnTo>
                <a:lnTo>
                  <a:pt x="9030259" y="346227"/>
                </a:lnTo>
                <a:lnTo>
                  <a:pt x="9026157" y="346227"/>
                </a:lnTo>
                <a:lnTo>
                  <a:pt x="9025484" y="345211"/>
                </a:lnTo>
                <a:lnTo>
                  <a:pt x="9024112" y="344576"/>
                </a:lnTo>
                <a:lnTo>
                  <a:pt x="9021381" y="344068"/>
                </a:lnTo>
                <a:lnTo>
                  <a:pt x="9024112" y="346862"/>
                </a:lnTo>
                <a:lnTo>
                  <a:pt x="9015260" y="345808"/>
                </a:lnTo>
                <a:lnTo>
                  <a:pt x="9014562" y="345808"/>
                </a:lnTo>
                <a:lnTo>
                  <a:pt x="9002712" y="345808"/>
                </a:lnTo>
                <a:lnTo>
                  <a:pt x="9006878" y="347497"/>
                </a:lnTo>
                <a:lnTo>
                  <a:pt x="9013761" y="347116"/>
                </a:lnTo>
                <a:lnTo>
                  <a:pt x="9014676" y="346316"/>
                </a:lnTo>
                <a:lnTo>
                  <a:pt x="9014790" y="346862"/>
                </a:lnTo>
                <a:lnTo>
                  <a:pt x="9015031" y="348005"/>
                </a:lnTo>
                <a:lnTo>
                  <a:pt x="9015235" y="349021"/>
                </a:lnTo>
                <a:lnTo>
                  <a:pt x="9023426" y="349656"/>
                </a:lnTo>
                <a:lnTo>
                  <a:pt x="9020696" y="352450"/>
                </a:lnTo>
                <a:lnTo>
                  <a:pt x="9022753" y="354101"/>
                </a:lnTo>
                <a:lnTo>
                  <a:pt x="9024112" y="352958"/>
                </a:lnTo>
                <a:lnTo>
                  <a:pt x="9026157" y="350164"/>
                </a:lnTo>
                <a:lnTo>
                  <a:pt x="9026157" y="348005"/>
                </a:lnTo>
                <a:lnTo>
                  <a:pt x="9028214" y="350164"/>
                </a:lnTo>
                <a:lnTo>
                  <a:pt x="9028214" y="351307"/>
                </a:lnTo>
                <a:lnTo>
                  <a:pt x="9030259" y="352450"/>
                </a:lnTo>
                <a:lnTo>
                  <a:pt x="9033002" y="350164"/>
                </a:lnTo>
                <a:lnTo>
                  <a:pt x="9029573" y="349656"/>
                </a:lnTo>
                <a:lnTo>
                  <a:pt x="9029865" y="348183"/>
                </a:lnTo>
                <a:lnTo>
                  <a:pt x="9033002" y="348513"/>
                </a:lnTo>
                <a:lnTo>
                  <a:pt x="9033675" y="346862"/>
                </a:lnTo>
                <a:lnTo>
                  <a:pt x="9038463" y="346227"/>
                </a:lnTo>
                <a:close/>
              </a:path>
              <a:path w="9144000" h="398779">
                <a:moveTo>
                  <a:pt x="9039822" y="140487"/>
                </a:moveTo>
                <a:lnTo>
                  <a:pt x="9036406" y="139369"/>
                </a:lnTo>
                <a:lnTo>
                  <a:pt x="9037777" y="142176"/>
                </a:lnTo>
                <a:lnTo>
                  <a:pt x="9039822" y="140487"/>
                </a:lnTo>
                <a:close/>
              </a:path>
              <a:path w="9144000" h="398779">
                <a:moveTo>
                  <a:pt x="9039822" y="69253"/>
                </a:moveTo>
                <a:lnTo>
                  <a:pt x="9039149" y="68694"/>
                </a:lnTo>
                <a:lnTo>
                  <a:pt x="9037091" y="68694"/>
                </a:lnTo>
                <a:lnTo>
                  <a:pt x="9037091" y="69253"/>
                </a:lnTo>
                <a:lnTo>
                  <a:pt x="9036406" y="69253"/>
                </a:lnTo>
                <a:lnTo>
                  <a:pt x="9036406" y="69811"/>
                </a:lnTo>
                <a:lnTo>
                  <a:pt x="9037091" y="69811"/>
                </a:lnTo>
                <a:lnTo>
                  <a:pt x="9037777" y="70383"/>
                </a:lnTo>
                <a:lnTo>
                  <a:pt x="9039149" y="70383"/>
                </a:lnTo>
                <a:lnTo>
                  <a:pt x="9039822" y="69253"/>
                </a:lnTo>
                <a:close/>
              </a:path>
              <a:path w="9144000" h="398779">
                <a:moveTo>
                  <a:pt x="9041193" y="175412"/>
                </a:moveTo>
                <a:lnTo>
                  <a:pt x="9038463" y="175412"/>
                </a:lnTo>
                <a:lnTo>
                  <a:pt x="9037777" y="177952"/>
                </a:lnTo>
                <a:lnTo>
                  <a:pt x="9035047" y="176682"/>
                </a:lnTo>
                <a:lnTo>
                  <a:pt x="9031618" y="177952"/>
                </a:lnTo>
                <a:lnTo>
                  <a:pt x="9031618" y="179222"/>
                </a:lnTo>
                <a:lnTo>
                  <a:pt x="9035047" y="179222"/>
                </a:lnTo>
                <a:lnTo>
                  <a:pt x="9038463" y="177952"/>
                </a:lnTo>
                <a:lnTo>
                  <a:pt x="9041193" y="175412"/>
                </a:lnTo>
                <a:close/>
              </a:path>
              <a:path w="9144000" h="398779">
                <a:moveTo>
                  <a:pt x="9042552" y="210972"/>
                </a:moveTo>
                <a:lnTo>
                  <a:pt x="9038463" y="209702"/>
                </a:lnTo>
                <a:lnTo>
                  <a:pt x="9036406" y="212242"/>
                </a:lnTo>
                <a:lnTo>
                  <a:pt x="9032303" y="214782"/>
                </a:lnTo>
                <a:lnTo>
                  <a:pt x="9035732" y="216052"/>
                </a:lnTo>
                <a:lnTo>
                  <a:pt x="9037777" y="213512"/>
                </a:lnTo>
                <a:lnTo>
                  <a:pt x="9042552" y="210972"/>
                </a:lnTo>
                <a:close/>
              </a:path>
              <a:path w="9144000" h="398779">
                <a:moveTo>
                  <a:pt x="9042552" y="85458"/>
                </a:moveTo>
                <a:lnTo>
                  <a:pt x="9040508" y="84950"/>
                </a:lnTo>
                <a:lnTo>
                  <a:pt x="9038463" y="84950"/>
                </a:lnTo>
                <a:lnTo>
                  <a:pt x="9038501" y="86004"/>
                </a:lnTo>
                <a:lnTo>
                  <a:pt x="9039149" y="86601"/>
                </a:lnTo>
                <a:lnTo>
                  <a:pt x="9041879" y="86601"/>
                </a:lnTo>
                <a:lnTo>
                  <a:pt x="9042514" y="86004"/>
                </a:lnTo>
                <a:lnTo>
                  <a:pt x="9042552" y="85458"/>
                </a:lnTo>
                <a:close/>
              </a:path>
              <a:path w="9144000" h="398779">
                <a:moveTo>
                  <a:pt x="9043238" y="375437"/>
                </a:moveTo>
                <a:lnTo>
                  <a:pt x="9041193" y="374294"/>
                </a:lnTo>
                <a:lnTo>
                  <a:pt x="9039149" y="375437"/>
                </a:lnTo>
                <a:lnTo>
                  <a:pt x="9036406" y="375945"/>
                </a:lnTo>
                <a:lnTo>
                  <a:pt x="9034361" y="377723"/>
                </a:lnTo>
                <a:lnTo>
                  <a:pt x="9036406" y="378231"/>
                </a:lnTo>
                <a:lnTo>
                  <a:pt x="9038463" y="378231"/>
                </a:lnTo>
                <a:lnTo>
                  <a:pt x="9040508" y="378866"/>
                </a:lnTo>
                <a:lnTo>
                  <a:pt x="9042552" y="377088"/>
                </a:lnTo>
                <a:lnTo>
                  <a:pt x="9043238" y="375437"/>
                </a:lnTo>
                <a:close/>
              </a:path>
              <a:path w="9144000" h="398779">
                <a:moveTo>
                  <a:pt x="9043238" y="133502"/>
                </a:moveTo>
                <a:lnTo>
                  <a:pt x="9040508" y="133502"/>
                </a:lnTo>
                <a:lnTo>
                  <a:pt x="9039149" y="134772"/>
                </a:lnTo>
                <a:lnTo>
                  <a:pt x="9041193" y="134772"/>
                </a:lnTo>
                <a:lnTo>
                  <a:pt x="9043238" y="133502"/>
                </a:lnTo>
                <a:close/>
              </a:path>
              <a:path w="9144000" h="398779">
                <a:moveTo>
                  <a:pt x="9043924" y="96126"/>
                </a:moveTo>
                <a:lnTo>
                  <a:pt x="9041193" y="94983"/>
                </a:lnTo>
                <a:lnTo>
                  <a:pt x="9040508" y="95618"/>
                </a:lnTo>
                <a:lnTo>
                  <a:pt x="9037777" y="94983"/>
                </a:lnTo>
                <a:lnTo>
                  <a:pt x="9037091" y="95618"/>
                </a:lnTo>
                <a:lnTo>
                  <a:pt x="9036406" y="95618"/>
                </a:lnTo>
                <a:lnTo>
                  <a:pt x="9036406" y="96634"/>
                </a:lnTo>
                <a:lnTo>
                  <a:pt x="9041193" y="96634"/>
                </a:lnTo>
                <a:lnTo>
                  <a:pt x="9043924" y="96126"/>
                </a:lnTo>
                <a:close/>
              </a:path>
              <a:path w="9144000" h="398779">
                <a:moveTo>
                  <a:pt x="9044610" y="129692"/>
                </a:moveTo>
                <a:lnTo>
                  <a:pt x="9041193" y="129692"/>
                </a:lnTo>
                <a:lnTo>
                  <a:pt x="9041193" y="130962"/>
                </a:lnTo>
                <a:lnTo>
                  <a:pt x="9038463" y="130962"/>
                </a:lnTo>
                <a:lnTo>
                  <a:pt x="9038463" y="132232"/>
                </a:lnTo>
                <a:lnTo>
                  <a:pt x="9037777" y="133502"/>
                </a:lnTo>
                <a:lnTo>
                  <a:pt x="9043238" y="130962"/>
                </a:lnTo>
                <a:lnTo>
                  <a:pt x="9044610" y="129692"/>
                </a:lnTo>
                <a:close/>
              </a:path>
              <a:path w="9144000" h="398779">
                <a:moveTo>
                  <a:pt x="9045969" y="389407"/>
                </a:moveTo>
                <a:lnTo>
                  <a:pt x="9042552" y="388899"/>
                </a:lnTo>
                <a:lnTo>
                  <a:pt x="9041879" y="387756"/>
                </a:lnTo>
                <a:lnTo>
                  <a:pt x="9039822" y="389407"/>
                </a:lnTo>
                <a:lnTo>
                  <a:pt x="9040508" y="390550"/>
                </a:lnTo>
                <a:lnTo>
                  <a:pt x="9043238" y="391693"/>
                </a:lnTo>
                <a:lnTo>
                  <a:pt x="9045969" y="389407"/>
                </a:lnTo>
                <a:close/>
              </a:path>
              <a:path w="9144000" h="398779">
                <a:moveTo>
                  <a:pt x="9045969" y="383819"/>
                </a:moveTo>
                <a:lnTo>
                  <a:pt x="9043924" y="382676"/>
                </a:lnTo>
                <a:lnTo>
                  <a:pt x="9042552" y="381660"/>
                </a:lnTo>
                <a:lnTo>
                  <a:pt x="9039149" y="382676"/>
                </a:lnTo>
                <a:lnTo>
                  <a:pt x="9039822" y="383311"/>
                </a:lnTo>
                <a:lnTo>
                  <a:pt x="9040508" y="384454"/>
                </a:lnTo>
                <a:lnTo>
                  <a:pt x="9041193" y="384962"/>
                </a:lnTo>
                <a:lnTo>
                  <a:pt x="9043924" y="384962"/>
                </a:lnTo>
                <a:lnTo>
                  <a:pt x="9043924" y="384454"/>
                </a:lnTo>
                <a:lnTo>
                  <a:pt x="9045969" y="383819"/>
                </a:lnTo>
                <a:close/>
              </a:path>
              <a:path w="9144000" h="398779">
                <a:moveTo>
                  <a:pt x="9045969" y="118262"/>
                </a:moveTo>
                <a:lnTo>
                  <a:pt x="9035047" y="120802"/>
                </a:lnTo>
                <a:lnTo>
                  <a:pt x="9041193" y="123342"/>
                </a:lnTo>
                <a:lnTo>
                  <a:pt x="9043924" y="123342"/>
                </a:lnTo>
                <a:lnTo>
                  <a:pt x="9044610" y="122072"/>
                </a:lnTo>
                <a:lnTo>
                  <a:pt x="9045969" y="122072"/>
                </a:lnTo>
                <a:lnTo>
                  <a:pt x="9045969" y="118262"/>
                </a:lnTo>
                <a:close/>
              </a:path>
              <a:path w="9144000" h="398779">
                <a:moveTo>
                  <a:pt x="9047340" y="199542"/>
                </a:moveTo>
                <a:lnTo>
                  <a:pt x="9042552" y="199542"/>
                </a:lnTo>
                <a:lnTo>
                  <a:pt x="9041879" y="200812"/>
                </a:lnTo>
                <a:lnTo>
                  <a:pt x="9041879" y="202082"/>
                </a:lnTo>
                <a:lnTo>
                  <a:pt x="9045283" y="200812"/>
                </a:lnTo>
                <a:lnTo>
                  <a:pt x="9044610" y="203352"/>
                </a:lnTo>
                <a:lnTo>
                  <a:pt x="9046654" y="202082"/>
                </a:lnTo>
                <a:lnTo>
                  <a:pt x="9047340" y="200812"/>
                </a:lnTo>
                <a:lnTo>
                  <a:pt x="9047340" y="199542"/>
                </a:lnTo>
                <a:close/>
              </a:path>
              <a:path w="9144000" h="398779">
                <a:moveTo>
                  <a:pt x="9047340" y="163982"/>
                </a:moveTo>
                <a:lnTo>
                  <a:pt x="9046654" y="162712"/>
                </a:lnTo>
                <a:lnTo>
                  <a:pt x="9044610" y="162712"/>
                </a:lnTo>
                <a:lnTo>
                  <a:pt x="9041879" y="161442"/>
                </a:lnTo>
                <a:lnTo>
                  <a:pt x="9040508" y="162712"/>
                </a:lnTo>
                <a:lnTo>
                  <a:pt x="9043924" y="162712"/>
                </a:lnTo>
                <a:lnTo>
                  <a:pt x="9043924" y="163982"/>
                </a:lnTo>
                <a:lnTo>
                  <a:pt x="9047340" y="163982"/>
                </a:lnTo>
                <a:close/>
              </a:path>
              <a:path w="9144000" h="398779">
                <a:moveTo>
                  <a:pt x="9047340" y="147472"/>
                </a:moveTo>
                <a:lnTo>
                  <a:pt x="9045969" y="144932"/>
                </a:lnTo>
                <a:lnTo>
                  <a:pt x="9042552" y="146202"/>
                </a:lnTo>
                <a:lnTo>
                  <a:pt x="9042552" y="147472"/>
                </a:lnTo>
                <a:lnTo>
                  <a:pt x="9047340" y="147472"/>
                </a:lnTo>
                <a:close/>
              </a:path>
              <a:path w="9144000" h="398779">
                <a:moveTo>
                  <a:pt x="9048013" y="101714"/>
                </a:moveTo>
                <a:lnTo>
                  <a:pt x="9046654" y="101714"/>
                </a:lnTo>
                <a:lnTo>
                  <a:pt x="9046654" y="102349"/>
                </a:lnTo>
                <a:lnTo>
                  <a:pt x="9048013" y="101714"/>
                </a:lnTo>
                <a:close/>
              </a:path>
              <a:path w="9144000" h="398779">
                <a:moveTo>
                  <a:pt x="9048699" y="251612"/>
                </a:moveTo>
                <a:lnTo>
                  <a:pt x="9045283" y="249072"/>
                </a:lnTo>
                <a:lnTo>
                  <a:pt x="9043924" y="246532"/>
                </a:lnTo>
                <a:lnTo>
                  <a:pt x="9040508" y="247802"/>
                </a:lnTo>
                <a:lnTo>
                  <a:pt x="9043924" y="250342"/>
                </a:lnTo>
                <a:lnTo>
                  <a:pt x="9045969" y="254152"/>
                </a:lnTo>
                <a:lnTo>
                  <a:pt x="9048699" y="251612"/>
                </a:lnTo>
                <a:close/>
              </a:path>
              <a:path w="9144000" h="398779">
                <a:moveTo>
                  <a:pt x="9048699" y="181762"/>
                </a:moveTo>
                <a:lnTo>
                  <a:pt x="9043238" y="181762"/>
                </a:lnTo>
                <a:lnTo>
                  <a:pt x="9043238" y="183032"/>
                </a:lnTo>
                <a:lnTo>
                  <a:pt x="9048013" y="183032"/>
                </a:lnTo>
                <a:lnTo>
                  <a:pt x="9048699" y="181762"/>
                </a:lnTo>
                <a:close/>
              </a:path>
              <a:path w="9144000" h="398779">
                <a:moveTo>
                  <a:pt x="9048699" y="100063"/>
                </a:moveTo>
                <a:lnTo>
                  <a:pt x="9047340" y="99428"/>
                </a:lnTo>
                <a:lnTo>
                  <a:pt x="9047340" y="98920"/>
                </a:lnTo>
                <a:lnTo>
                  <a:pt x="9044610" y="98920"/>
                </a:lnTo>
                <a:lnTo>
                  <a:pt x="9043924" y="99428"/>
                </a:lnTo>
                <a:lnTo>
                  <a:pt x="9045283" y="99428"/>
                </a:lnTo>
                <a:lnTo>
                  <a:pt x="9044610" y="100571"/>
                </a:lnTo>
                <a:lnTo>
                  <a:pt x="9046654" y="100571"/>
                </a:lnTo>
                <a:lnTo>
                  <a:pt x="9046654" y="100063"/>
                </a:lnTo>
                <a:lnTo>
                  <a:pt x="9048699" y="100063"/>
                </a:lnTo>
                <a:close/>
              </a:path>
              <a:path w="9144000" h="398779">
                <a:moveTo>
                  <a:pt x="9048699" y="66446"/>
                </a:moveTo>
                <a:lnTo>
                  <a:pt x="9044610" y="65887"/>
                </a:lnTo>
                <a:lnTo>
                  <a:pt x="9043924" y="67564"/>
                </a:lnTo>
                <a:lnTo>
                  <a:pt x="9039822" y="66446"/>
                </a:lnTo>
                <a:lnTo>
                  <a:pt x="9039365" y="67564"/>
                </a:lnTo>
                <a:lnTo>
                  <a:pt x="9039149" y="68135"/>
                </a:lnTo>
                <a:lnTo>
                  <a:pt x="9041879" y="68135"/>
                </a:lnTo>
                <a:lnTo>
                  <a:pt x="9043238" y="69253"/>
                </a:lnTo>
                <a:lnTo>
                  <a:pt x="9046654" y="68694"/>
                </a:lnTo>
                <a:lnTo>
                  <a:pt x="9048699" y="66446"/>
                </a:lnTo>
                <a:close/>
              </a:path>
              <a:path w="9144000" h="398779">
                <a:moveTo>
                  <a:pt x="9049385" y="91681"/>
                </a:moveTo>
                <a:lnTo>
                  <a:pt x="9048699" y="90538"/>
                </a:lnTo>
                <a:lnTo>
                  <a:pt x="9046654" y="90538"/>
                </a:lnTo>
                <a:lnTo>
                  <a:pt x="9046654" y="89903"/>
                </a:lnTo>
                <a:lnTo>
                  <a:pt x="9045283" y="89395"/>
                </a:lnTo>
                <a:lnTo>
                  <a:pt x="9043924" y="90538"/>
                </a:lnTo>
                <a:lnTo>
                  <a:pt x="9041879" y="91046"/>
                </a:lnTo>
                <a:lnTo>
                  <a:pt x="9041193" y="92189"/>
                </a:lnTo>
                <a:lnTo>
                  <a:pt x="9042552" y="93840"/>
                </a:lnTo>
                <a:lnTo>
                  <a:pt x="9044610" y="92697"/>
                </a:lnTo>
                <a:lnTo>
                  <a:pt x="9047340" y="92697"/>
                </a:lnTo>
                <a:lnTo>
                  <a:pt x="9047340" y="91681"/>
                </a:lnTo>
                <a:lnTo>
                  <a:pt x="9049385" y="91681"/>
                </a:lnTo>
                <a:close/>
              </a:path>
              <a:path w="9144000" h="398779">
                <a:moveTo>
                  <a:pt x="9050071" y="197002"/>
                </a:moveTo>
                <a:lnTo>
                  <a:pt x="9049385" y="195732"/>
                </a:lnTo>
                <a:lnTo>
                  <a:pt x="9043924" y="195732"/>
                </a:lnTo>
                <a:lnTo>
                  <a:pt x="9044610" y="194462"/>
                </a:lnTo>
                <a:lnTo>
                  <a:pt x="9042552" y="194462"/>
                </a:lnTo>
                <a:lnTo>
                  <a:pt x="9042552" y="195732"/>
                </a:lnTo>
                <a:lnTo>
                  <a:pt x="9039149" y="195732"/>
                </a:lnTo>
                <a:lnTo>
                  <a:pt x="9037091" y="197002"/>
                </a:lnTo>
                <a:lnTo>
                  <a:pt x="9036406" y="197002"/>
                </a:lnTo>
                <a:lnTo>
                  <a:pt x="9037777" y="198272"/>
                </a:lnTo>
                <a:lnTo>
                  <a:pt x="9049385" y="199542"/>
                </a:lnTo>
                <a:lnTo>
                  <a:pt x="9050071" y="197002"/>
                </a:lnTo>
                <a:close/>
              </a:path>
              <a:path w="9144000" h="398779">
                <a:moveTo>
                  <a:pt x="9050071" y="174142"/>
                </a:moveTo>
                <a:lnTo>
                  <a:pt x="9047340" y="174142"/>
                </a:lnTo>
                <a:lnTo>
                  <a:pt x="9046654" y="175412"/>
                </a:lnTo>
                <a:lnTo>
                  <a:pt x="9045283" y="175412"/>
                </a:lnTo>
                <a:lnTo>
                  <a:pt x="9046654" y="176682"/>
                </a:lnTo>
                <a:lnTo>
                  <a:pt x="9049385" y="176682"/>
                </a:lnTo>
                <a:lnTo>
                  <a:pt x="9050071" y="174142"/>
                </a:lnTo>
                <a:close/>
              </a:path>
              <a:path w="9144000" h="398779">
                <a:moveTo>
                  <a:pt x="9050071" y="100571"/>
                </a:moveTo>
                <a:lnTo>
                  <a:pt x="9048699" y="100571"/>
                </a:lnTo>
                <a:lnTo>
                  <a:pt x="9048699" y="101714"/>
                </a:lnTo>
                <a:lnTo>
                  <a:pt x="9048013" y="101714"/>
                </a:lnTo>
                <a:lnTo>
                  <a:pt x="9048013" y="102349"/>
                </a:lnTo>
                <a:lnTo>
                  <a:pt x="9050071" y="102349"/>
                </a:lnTo>
                <a:lnTo>
                  <a:pt x="9049385" y="101714"/>
                </a:lnTo>
                <a:lnTo>
                  <a:pt x="9050071" y="100571"/>
                </a:lnTo>
                <a:close/>
              </a:path>
              <a:path w="9144000" h="398779">
                <a:moveTo>
                  <a:pt x="9050744" y="158902"/>
                </a:moveTo>
                <a:lnTo>
                  <a:pt x="9048699" y="158902"/>
                </a:lnTo>
                <a:lnTo>
                  <a:pt x="9046654" y="160172"/>
                </a:lnTo>
                <a:lnTo>
                  <a:pt x="9048699" y="160172"/>
                </a:lnTo>
                <a:lnTo>
                  <a:pt x="9050744" y="158902"/>
                </a:lnTo>
                <a:close/>
              </a:path>
              <a:path w="9144000" h="398779">
                <a:moveTo>
                  <a:pt x="9050744" y="38404"/>
                </a:moveTo>
                <a:lnTo>
                  <a:pt x="9043924" y="33350"/>
                </a:lnTo>
                <a:lnTo>
                  <a:pt x="9039822" y="29425"/>
                </a:lnTo>
                <a:lnTo>
                  <a:pt x="9038463" y="32791"/>
                </a:lnTo>
                <a:lnTo>
                  <a:pt x="9037777" y="38404"/>
                </a:lnTo>
                <a:lnTo>
                  <a:pt x="9044610" y="41770"/>
                </a:lnTo>
                <a:lnTo>
                  <a:pt x="9050744" y="38404"/>
                </a:lnTo>
                <a:close/>
              </a:path>
              <a:path w="9144000" h="398779">
                <a:moveTo>
                  <a:pt x="9052801" y="150012"/>
                </a:moveTo>
                <a:lnTo>
                  <a:pt x="9045969" y="148742"/>
                </a:lnTo>
                <a:lnTo>
                  <a:pt x="9047340" y="153822"/>
                </a:lnTo>
                <a:lnTo>
                  <a:pt x="9045969" y="155092"/>
                </a:lnTo>
                <a:lnTo>
                  <a:pt x="9048013" y="153822"/>
                </a:lnTo>
                <a:lnTo>
                  <a:pt x="9051430" y="152552"/>
                </a:lnTo>
                <a:lnTo>
                  <a:pt x="9052801" y="150012"/>
                </a:lnTo>
                <a:close/>
              </a:path>
              <a:path w="9144000" h="398779">
                <a:moveTo>
                  <a:pt x="9052801" y="141122"/>
                </a:moveTo>
                <a:lnTo>
                  <a:pt x="9052115" y="139852"/>
                </a:lnTo>
                <a:lnTo>
                  <a:pt x="9049385" y="139852"/>
                </a:lnTo>
                <a:lnTo>
                  <a:pt x="9048699" y="139852"/>
                </a:lnTo>
                <a:lnTo>
                  <a:pt x="9045969" y="139852"/>
                </a:lnTo>
                <a:lnTo>
                  <a:pt x="9045969" y="141122"/>
                </a:lnTo>
                <a:lnTo>
                  <a:pt x="9048699" y="141122"/>
                </a:lnTo>
                <a:lnTo>
                  <a:pt x="9052801" y="141122"/>
                </a:lnTo>
                <a:close/>
              </a:path>
              <a:path w="9144000" h="398779">
                <a:moveTo>
                  <a:pt x="9054160" y="134772"/>
                </a:moveTo>
                <a:lnTo>
                  <a:pt x="9049385" y="134772"/>
                </a:lnTo>
                <a:lnTo>
                  <a:pt x="9050744" y="136042"/>
                </a:lnTo>
                <a:lnTo>
                  <a:pt x="9053474" y="136042"/>
                </a:lnTo>
                <a:lnTo>
                  <a:pt x="9054160" y="134772"/>
                </a:lnTo>
                <a:close/>
              </a:path>
              <a:path w="9144000" h="398779">
                <a:moveTo>
                  <a:pt x="9055532" y="218592"/>
                </a:moveTo>
                <a:lnTo>
                  <a:pt x="9052801" y="218592"/>
                </a:lnTo>
                <a:lnTo>
                  <a:pt x="9052115" y="219862"/>
                </a:lnTo>
                <a:lnTo>
                  <a:pt x="9053474" y="219862"/>
                </a:lnTo>
                <a:lnTo>
                  <a:pt x="9054160" y="221132"/>
                </a:lnTo>
                <a:lnTo>
                  <a:pt x="9055532" y="221132"/>
                </a:lnTo>
                <a:lnTo>
                  <a:pt x="9055532" y="218592"/>
                </a:lnTo>
                <a:close/>
              </a:path>
              <a:path w="9144000" h="398779">
                <a:moveTo>
                  <a:pt x="9056205" y="213512"/>
                </a:moveTo>
                <a:lnTo>
                  <a:pt x="9053474" y="212242"/>
                </a:lnTo>
                <a:lnTo>
                  <a:pt x="9050744" y="214782"/>
                </a:lnTo>
                <a:lnTo>
                  <a:pt x="9054160" y="214782"/>
                </a:lnTo>
                <a:lnTo>
                  <a:pt x="9055532" y="213512"/>
                </a:lnTo>
                <a:lnTo>
                  <a:pt x="9056205" y="213512"/>
                </a:lnTo>
                <a:close/>
              </a:path>
              <a:path w="9144000" h="398779">
                <a:moveTo>
                  <a:pt x="9056891" y="89395"/>
                </a:moveTo>
                <a:lnTo>
                  <a:pt x="9052801" y="88760"/>
                </a:lnTo>
                <a:lnTo>
                  <a:pt x="9052801" y="89903"/>
                </a:lnTo>
                <a:lnTo>
                  <a:pt x="9054160" y="89903"/>
                </a:lnTo>
                <a:lnTo>
                  <a:pt x="9054846" y="90538"/>
                </a:lnTo>
                <a:lnTo>
                  <a:pt x="9056891" y="89903"/>
                </a:lnTo>
                <a:lnTo>
                  <a:pt x="9056891" y="89395"/>
                </a:lnTo>
                <a:close/>
              </a:path>
              <a:path w="9144000" h="398779">
                <a:moveTo>
                  <a:pt x="9058262" y="367563"/>
                </a:moveTo>
                <a:lnTo>
                  <a:pt x="9057576" y="364261"/>
                </a:lnTo>
                <a:lnTo>
                  <a:pt x="9054160" y="365912"/>
                </a:lnTo>
                <a:lnTo>
                  <a:pt x="9055532" y="363118"/>
                </a:lnTo>
                <a:lnTo>
                  <a:pt x="9052801" y="362483"/>
                </a:lnTo>
                <a:lnTo>
                  <a:pt x="9052115" y="365912"/>
                </a:lnTo>
                <a:lnTo>
                  <a:pt x="9050071" y="365912"/>
                </a:lnTo>
                <a:lnTo>
                  <a:pt x="9045969" y="367563"/>
                </a:lnTo>
                <a:lnTo>
                  <a:pt x="9045283" y="369341"/>
                </a:lnTo>
                <a:lnTo>
                  <a:pt x="9046654" y="370992"/>
                </a:lnTo>
                <a:lnTo>
                  <a:pt x="9050744" y="371500"/>
                </a:lnTo>
                <a:lnTo>
                  <a:pt x="9056205" y="369849"/>
                </a:lnTo>
                <a:lnTo>
                  <a:pt x="9058262" y="367563"/>
                </a:lnTo>
                <a:close/>
              </a:path>
              <a:path w="9144000" h="398779">
                <a:moveTo>
                  <a:pt x="9058262" y="174142"/>
                </a:moveTo>
                <a:lnTo>
                  <a:pt x="9056205" y="172872"/>
                </a:lnTo>
                <a:lnTo>
                  <a:pt x="9054846" y="175412"/>
                </a:lnTo>
                <a:lnTo>
                  <a:pt x="9057576" y="174142"/>
                </a:lnTo>
                <a:lnTo>
                  <a:pt x="9058262" y="174142"/>
                </a:lnTo>
                <a:close/>
              </a:path>
              <a:path w="9144000" h="398779">
                <a:moveTo>
                  <a:pt x="9058262" y="120802"/>
                </a:moveTo>
                <a:lnTo>
                  <a:pt x="9057576" y="120802"/>
                </a:lnTo>
                <a:lnTo>
                  <a:pt x="9057576" y="119532"/>
                </a:lnTo>
                <a:lnTo>
                  <a:pt x="9055532" y="119532"/>
                </a:lnTo>
                <a:lnTo>
                  <a:pt x="9055532" y="120802"/>
                </a:lnTo>
                <a:lnTo>
                  <a:pt x="9049385" y="120802"/>
                </a:lnTo>
                <a:lnTo>
                  <a:pt x="9048013" y="122072"/>
                </a:lnTo>
                <a:lnTo>
                  <a:pt x="9050744" y="123342"/>
                </a:lnTo>
                <a:lnTo>
                  <a:pt x="9048013" y="124612"/>
                </a:lnTo>
                <a:lnTo>
                  <a:pt x="9052115" y="125882"/>
                </a:lnTo>
                <a:lnTo>
                  <a:pt x="9051430" y="125882"/>
                </a:lnTo>
                <a:lnTo>
                  <a:pt x="9048699" y="127152"/>
                </a:lnTo>
                <a:lnTo>
                  <a:pt x="9048013" y="127152"/>
                </a:lnTo>
                <a:lnTo>
                  <a:pt x="9046654" y="128422"/>
                </a:lnTo>
                <a:lnTo>
                  <a:pt x="9044610" y="129692"/>
                </a:lnTo>
                <a:lnTo>
                  <a:pt x="9044610" y="130962"/>
                </a:lnTo>
                <a:lnTo>
                  <a:pt x="9049385" y="130962"/>
                </a:lnTo>
                <a:lnTo>
                  <a:pt x="9052115" y="129692"/>
                </a:lnTo>
                <a:lnTo>
                  <a:pt x="9054160" y="129692"/>
                </a:lnTo>
                <a:lnTo>
                  <a:pt x="9052801" y="130962"/>
                </a:lnTo>
                <a:lnTo>
                  <a:pt x="9052115" y="130962"/>
                </a:lnTo>
                <a:lnTo>
                  <a:pt x="9054846" y="132232"/>
                </a:lnTo>
                <a:lnTo>
                  <a:pt x="9057576" y="129692"/>
                </a:lnTo>
                <a:lnTo>
                  <a:pt x="9058262" y="125882"/>
                </a:lnTo>
                <a:lnTo>
                  <a:pt x="9054160" y="125882"/>
                </a:lnTo>
                <a:lnTo>
                  <a:pt x="9056205" y="123342"/>
                </a:lnTo>
                <a:lnTo>
                  <a:pt x="9058262" y="122072"/>
                </a:lnTo>
                <a:lnTo>
                  <a:pt x="9058262" y="120802"/>
                </a:lnTo>
                <a:close/>
              </a:path>
              <a:path w="9144000" h="398779">
                <a:moveTo>
                  <a:pt x="9058262" y="60185"/>
                </a:moveTo>
                <a:lnTo>
                  <a:pt x="9056891" y="56883"/>
                </a:lnTo>
                <a:lnTo>
                  <a:pt x="9052801" y="54597"/>
                </a:lnTo>
                <a:lnTo>
                  <a:pt x="9046654" y="54597"/>
                </a:lnTo>
                <a:lnTo>
                  <a:pt x="9043238" y="55740"/>
                </a:lnTo>
                <a:lnTo>
                  <a:pt x="9041879" y="58026"/>
                </a:lnTo>
                <a:lnTo>
                  <a:pt x="9040508" y="59042"/>
                </a:lnTo>
                <a:lnTo>
                  <a:pt x="9046654" y="61963"/>
                </a:lnTo>
                <a:lnTo>
                  <a:pt x="9058262" y="60185"/>
                </a:lnTo>
                <a:close/>
              </a:path>
              <a:path w="9144000" h="398779">
                <a:moveTo>
                  <a:pt x="9058948" y="205892"/>
                </a:moveTo>
                <a:lnTo>
                  <a:pt x="9056205" y="204622"/>
                </a:lnTo>
                <a:lnTo>
                  <a:pt x="9054846" y="205892"/>
                </a:lnTo>
                <a:lnTo>
                  <a:pt x="9054846" y="207162"/>
                </a:lnTo>
                <a:lnTo>
                  <a:pt x="9057576" y="207162"/>
                </a:lnTo>
                <a:lnTo>
                  <a:pt x="9056891" y="208432"/>
                </a:lnTo>
                <a:lnTo>
                  <a:pt x="9058948" y="208432"/>
                </a:lnTo>
                <a:lnTo>
                  <a:pt x="9058948" y="205892"/>
                </a:lnTo>
                <a:close/>
              </a:path>
              <a:path w="9144000" h="398779">
                <a:moveTo>
                  <a:pt x="9058948" y="62471"/>
                </a:moveTo>
                <a:lnTo>
                  <a:pt x="9053474" y="61328"/>
                </a:lnTo>
                <a:lnTo>
                  <a:pt x="9053474" y="62979"/>
                </a:lnTo>
                <a:lnTo>
                  <a:pt x="9055532" y="62979"/>
                </a:lnTo>
                <a:lnTo>
                  <a:pt x="9055532" y="63614"/>
                </a:lnTo>
                <a:lnTo>
                  <a:pt x="9057576" y="63614"/>
                </a:lnTo>
                <a:lnTo>
                  <a:pt x="9058948" y="62471"/>
                </a:lnTo>
                <a:close/>
              </a:path>
              <a:path w="9144000" h="398779">
                <a:moveTo>
                  <a:pt x="9060993" y="340639"/>
                </a:moveTo>
                <a:lnTo>
                  <a:pt x="9056205" y="337337"/>
                </a:lnTo>
                <a:lnTo>
                  <a:pt x="9052801" y="336702"/>
                </a:lnTo>
                <a:lnTo>
                  <a:pt x="9048013" y="338480"/>
                </a:lnTo>
                <a:lnTo>
                  <a:pt x="9051430" y="338988"/>
                </a:lnTo>
                <a:lnTo>
                  <a:pt x="9053474" y="341274"/>
                </a:lnTo>
                <a:lnTo>
                  <a:pt x="9060993" y="340639"/>
                </a:lnTo>
                <a:close/>
              </a:path>
              <a:path w="9144000" h="398779">
                <a:moveTo>
                  <a:pt x="9060993" y="129692"/>
                </a:moveTo>
                <a:lnTo>
                  <a:pt x="9058948" y="129692"/>
                </a:lnTo>
                <a:lnTo>
                  <a:pt x="9057576" y="130962"/>
                </a:lnTo>
                <a:lnTo>
                  <a:pt x="9057576" y="132232"/>
                </a:lnTo>
                <a:lnTo>
                  <a:pt x="9060307" y="130962"/>
                </a:lnTo>
                <a:lnTo>
                  <a:pt x="9060993" y="129692"/>
                </a:lnTo>
                <a:close/>
              </a:path>
              <a:path w="9144000" h="398779">
                <a:moveTo>
                  <a:pt x="9061679" y="122072"/>
                </a:moveTo>
                <a:lnTo>
                  <a:pt x="9058262" y="122072"/>
                </a:lnTo>
                <a:lnTo>
                  <a:pt x="9060993" y="123342"/>
                </a:lnTo>
                <a:lnTo>
                  <a:pt x="9061679" y="122072"/>
                </a:lnTo>
                <a:close/>
              </a:path>
              <a:path w="9144000" h="398779">
                <a:moveTo>
                  <a:pt x="9061679" y="100571"/>
                </a:moveTo>
                <a:lnTo>
                  <a:pt x="9059621" y="100063"/>
                </a:lnTo>
                <a:lnTo>
                  <a:pt x="9058262" y="100571"/>
                </a:lnTo>
                <a:lnTo>
                  <a:pt x="9058262" y="101714"/>
                </a:lnTo>
                <a:lnTo>
                  <a:pt x="9061679" y="101714"/>
                </a:lnTo>
                <a:lnTo>
                  <a:pt x="9061679" y="100571"/>
                </a:lnTo>
                <a:close/>
              </a:path>
              <a:path w="9144000" h="398779">
                <a:moveTo>
                  <a:pt x="9062352" y="351307"/>
                </a:moveTo>
                <a:lnTo>
                  <a:pt x="9059621" y="349656"/>
                </a:lnTo>
                <a:lnTo>
                  <a:pt x="9058948" y="352450"/>
                </a:lnTo>
                <a:lnTo>
                  <a:pt x="9056205" y="351307"/>
                </a:lnTo>
                <a:lnTo>
                  <a:pt x="9054846" y="352450"/>
                </a:lnTo>
                <a:lnTo>
                  <a:pt x="9058948" y="354736"/>
                </a:lnTo>
                <a:lnTo>
                  <a:pt x="9060993" y="354101"/>
                </a:lnTo>
                <a:lnTo>
                  <a:pt x="9056891" y="352958"/>
                </a:lnTo>
                <a:lnTo>
                  <a:pt x="9061679" y="352450"/>
                </a:lnTo>
                <a:lnTo>
                  <a:pt x="9062352" y="351307"/>
                </a:lnTo>
                <a:close/>
              </a:path>
              <a:path w="9144000" h="398779">
                <a:moveTo>
                  <a:pt x="9063037" y="188112"/>
                </a:moveTo>
                <a:lnTo>
                  <a:pt x="9062352" y="186842"/>
                </a:lnTo>
                <a:lnTo>
                  <a:pt x="9059621" y="186842"/>
                </a:lnTo>
                <a:lnTo>
                  <a:pt x="9058948" y="188112"/>
                </a:lnTo>
                <a:lnTo>
                  <a:pt x="9063037" y="188112"/>
                </a:lnTo>
                <a:close/>
              </a:path>
              <a:path w="9144000" h="398779">
                <a:moveTo>
                  <a:pt x="9063723" y="163982"/>
                </a:moveTo>
                <a:lnTo>
                  <a:pt x="9063037" y="163982"/>
                </a:lnTo>
                <a:lnTo>
                  <a:pt x="9056205" y="163982"/>
                </a:lnTo>
                <a:lnTo>
                  <a:pt x="9053474" y="166522"/>
                </a:lnTo>
                <a:lnTo>
                  <a:pt x="9054846" y="166522"/>
                </a:lnTo>
                <a:lnTo>
                  <a:pt x="9056205" y="167792"/>
                </a:lnTo>
                <a:lnTo>
                  <a:pt x="9057576" y="167792"/>
                </a:lnTo>
                <a:lnTo>
                  <a:pt x="9056891" y="169062"/>
                </a:lnTo>
                <a:lnTo>
                  <a:pt x="9058948" y="169062"/>
                </a:lnTo>
                <a:lnTo>
                  <a:pt x="9060993" y="167792"/>
                </a:lnTo>
                <a:lnTo>
                  <a:pt x="9060307" y="166522"/>
                </a:lnTo>
                <a:lnTo>
                  <a:pt x="9062352" y="165252"/>
                </a:lnTo>
                <a:lnTo>
                  <a:pt x="9063723" y="163982"/>
                </a:lnTo>
                <a:close/>
              </a:path>
              <a:path w="9144000" h="398779">
                <a:moveTo>
                  <a:pt x="9063723" y="82029"/>
                </a:moveTo>
                <a:lnTo>
                  <a:pt x="9063037" y="81013"/>
                </a:lnTo>
                <a:lnTo>
                  <a:pt x="9059621" y="81013"/>
                </a:lnTo>
                <a:lnTo>
                  <a:pt x="9058262" y="82029"/>
                </a:lnTo>
                <a:lnTo>
                  <a:pt x="9060307" y="82664"/>
                </a:lnTo>
                <a:lnTo>
                  <a:pt x="9058262" y="83807"/>
                </a:lnTo>
                <a:lnTo>
                  <a:pt x="9060993" y="84315"/>
                </a:lnTo>
                <a:lnTo>
                  <a:pt x="9063037" y="83807"/>
                </a:lnTo>
                <a:lnTo>
                  <a:pt x="9063723" y="82029"/>
                </a:lnTo>
                <a:close/>
              </a:path>
              <a:path w="9144000" h="398779">
                <a:moveTo>
                  <a:pt x="9064409" y="180492"/>
                </a:moveTo>
                <a:lnTo>
                  <a:pt x="9061679" y="180492"/>
                </a:lnTo>
                <a:lnTo>
                  <a:pt x="9063037" y="179222"/>
                </a:lnTo>
                <a:lnTo>
                  <a:pt x="9061679" y="179222"/>
                </a:lnTo>
                <a:lnTo>
                  <a:pt x="9058948" y="180492"/>
                </a:lnTo>
                <a:lnTo>
                  <a:pt x="9058262" y="180492"/>
                </a:lnTo>
                <a:lnTo>
                  <a:pt x="9060307" y="181762"/>
                </a:lnTo>
                <a:lnTo>
                  <a:pt x="9063037" y="181762"/>
                </a:lnTo>
                <a:lnTo>
                  <a:pt x="9064409" y="180492"/>
                </a:lnTo>
                <a:close/>
              </a:path>
              <a:path w="9144000" h="398779">
                <a:moveTo>
                  <a:pt x="9064409" y="136042"/>
                </a:moveTo>
                <a:lnTo>
                  <a:pt x="9063037" y="136042"/>
                </a:lnTo>
                <a:lnTo>
                  <a:pt x="9060993" y="134772"/>
                </a:lnTo>
                <a:lnTo>
                  <a:pt x="9060993" y="136042"/>
                </a:lnTo>
                <a:lnTo>
                  <a:pt x="9059621" y="136042"/>
                </a:lnTo>
                <a:lnTo>
                  <a:pt x="9060993" y="137312"/>
                </a:lnTo>
                <a:lnTo>
                  <a:pt x="9063723" y="137312"/>
                </a:lnTo>
                <a:lnTo>
                  <a:pt x="9064409" y="136042"/>
                </a:lnTo>
                <a:close/>
              </a:path>
              <a:path w="9144000" h="398779">
                <a:moveTo>
                  <a:pt x="9066454" y="146202"/>
                </a:moveTo>
                <a:lnTo>
                  <a:pt x="9065082" y="146202"/>
                </a:lnTo>
                <a:lnTo>
                  <a:pt x="9065082" y="147472"/>
                </a:lnTo>
                <a:lnTo>
                  <a:pt x="9062352" y="146202"/>
                </a:lnTo>
                <a:lnTo>
                  <a:pt x="9060993" y="146202"/>
                </a:lnTo>
                <a:lnTo>
                  <a:pt x="9059621" y="147472"/>
                </a:lnTo>
                <a:lnTo>
                  <a:pt x="9063037" y="147472"/>
                </a:lnTo>
                <a:lnTo>
                  <a:pt x="9061679" y="148742"/>
                </a:lnTo>
                <a:lnTo>
                  <a:pt x="9064409" y="148742"/>
                </a:lnTo>
                <a:lnTo>
                  <a:pt x="9066454" y="146202"/>
                </a:lnTo>
                <a:close/>
              </a:path>
              <a:path w="9144000" h="398779">
                <a:moveTo>
                  <a:pt x="9067140" y="302590"/>
                </a:moveTo>
                <a:lnTo>
                  <a:pt x="9065082" y="300355"/>
                </a:lnTo>
                <a:lnTo>
                  <a:pt x="9063723" y="298665"/>
                </a:lnTo>
                <a:lnTo>
                  <a:pt x="9061679" y="298665"/>
                </a:lnTo>
                <a:lnTo>
                  <a:pt x="9060307" y="299237"/>
                </a:lnTo>
                <a:lnTo>
                  <a:pt x="9058262" y="299796"/>
                </a:lnTo>
                <a:lnTo>
                  <a:pt x="9058948" y="300355"/>
                </a:lnTo>
                <a:lnTo>
                  <a:pt x="9058948" y="300913"/>
                </a:lnTo>
                <a:lnTo>
                  <a:pt x="9059621" y="301472"/>
                </a:lnTo>
                <a:lnTo>
                  <a:pt x="9056205" y="301472"/>
                </a:lnTo>
                <a:lnTo>
                  <a:pt x="9052801" y="303149"/>
                </a:lnTo>
                <a:lnTo>
                  <a:pt x="9056205" y="304279"/>
                </a:lnTo>
                <a:lnTo>
                  <a:pt x="9054846" y="305396"/>
                </a:lnTo>
                <a:lnTo>
                  <a:pt x="9057576" y="305968"/>
                </a:lnTo>
                <a:lnTo>
                  <a:pt x="9060993" y="305968"/>
                </a:lnTo>
                <a:lnTo>
                  <a:pt x="9063723" y="303720"/>
                </a:lnTo>
                <a:lnTo>
                  <a:pt x="9063723" y="303149"/>
                </a:lnTo>
                <a:lnTo>
                  <a:pt x="9067140" y="302590"/>
                </a:lnTo>
                <a:close/>
              </a:path>
              <a:path w="9144000" h="398779">
                <a:moveTo>
                  <a:pt x="9067140" y="162712"/>
                </a:moveTo>
                <a:lnTo>
                  <a:pt x="9066454" y="158902"/>
                </a:lnTo>
                <a:lnTo>
                  <a:pt x="9065082" y="158902"/>
                </a:lnTo>
                <a:lnTo>
                  <a:pt x="9063723" y="157632"/>
                </a:lnTo>
                <a:lnTo>
                  <a:pt x="9063037" y="157632"/>
                </a:lnTo>
                <a:lnTo>
                  <a:pt x="9063037" y="156362"/>
                </a:lnTo>
                <a:lnTo>
                  <a:pt x="9060307" y="156362"/>
                </a:lnTo>
                <a:lnTo>
                  <a:pt x="9058948" y="155092"/>
                </a:lnTo>
                <a:lnTo>
                  <a:pt x="9058262" y="157632"/>
                </a:lnTo>
                <a:lnTo>
                  <a:pt x="9060993" y="157632"/>
                </a:lnTo>
                <a:lnTo>
                  <a:pt x="9059799" y="158750"/>
                </a:lnTo>
                <a:lnTo>
                  <a:pt x="9056205" y="157632"/>
                </a:lnTo>
                <a:lnTo>
                  <a:pt x="9052801" y="157632"/>
                </a:lnTo>
                <a:lnTo>
                  <a:pt x="9052115" y="158902"/>
                </a:lnTo>
                <a:lnTo>
                  <a:pt x="9050744" y="158902"/>
                </a:lnTo>
                <a:lnTo>
                  <a:pt x="9050071" y="161442"/>
                </a:lnTo>
                <a:lnTo>
                  <a:pt x="9050744" y="162712"/>
                </a:lnTo>
                <a:lnTo>
                  <a:pt x="9050071" y="163982"/>
                </a:lnTo>
                <a:lnTo>
                  <a:pt x="9054846" y="163982"/>
                </a:lnTo>
                <a:lnTo>
                  <a:pt x="9054160" y="162712"/>
                </a:lnTo>
                <a:lnTo>
                  <a:pt x="9052115" y="162712"/>
                </a:lnTo>
                <a:lnTo>
                  <a:pt x="9056891" y="161442"/>
                </a:lnTo>
                <a:lnTo>
                  <a:pt x="9060307" y="158902"/>
                </a:lnTo>
                <a:lnTo>
                  <a:pt x="9060993" y="158902"/>
                </a:lnTo>
                <a:lnTo>
                  <a:pt x="9059621" y="160172"/>
                </a:lnTo>
                <a:lnTo>
                  <a:pt x="9058948" y="160172"/>
                </a:lnTo>
                <a:lnTo>
                  <a:pt x="9059621" y="161442"/>
                </a:lnTo>
                <a:lnTo>
                  <a:pt x="9063037" y="160172"/>
                </a:lnTo>
                <a:lnTo>
                  <a:pt x="9063037" y="163982"/>
                </a:lnTo>
                <a:lnTo>
                  <a:pt x="9067140" y="162712"/>
                </a:lnTo>
                <a:close/>
              </a:path>
              <a:path w="9144000" h="398779">
                <a:moveTo>
                  <a:pt x="9067140" y="75298"/>
                </a:moveTo>
                <a:lnTo>
                  <a:pt x="9064409" y="71488"/>
                </a:lnTo>
                <a:lnTo>
                  <a:pt x="9057576" y="72504"/>
                </a:lnTo>
                <a:lnTo>
                  <a:pt x="9058948" y="70853"/>
                </a:lnTo>
                <a:lnTo>
                  <a:pt x="9056205" y="69710"/>
                </a:lnTo>
                <a:lnTo>
                  <a:pt x="9053474" y="69710"/>
                </a:lnTo>
                <a:lnTo>
                  <a:pt x="9052801" y="71488"/>
                </a:lnTo>
                <a:lnTo>
                  <a:pt x="9051430" y="73139"/>
                </a:lnTo>
                <a:lnTo>
                  <a:pt x="9052115" y="73647"/>
                </a:lnTo>
                <a:lnTo>
                  <a:pt x="9055532" y="72504"/>
                </a:lnTo>
                <a:lnTo>
                  <a:pt x="9056205" y="74282"/>
                </a:lnTo>
                <a:lnTo>
                  <a:pt x="9056205" y="75298"/>
                </a:lnTo>
                <a:lnTo>
                  <a:pt x="9056205" y="75869"/>
                </a:lnTo>
                <a:lnTo>
                  <a:pt x="9055532" y="76441"/>
                </a:lnTo>
                <a:lnTo>
                  <a:pt x="9058262" y="77076"/>
                </a:lnTo>
                <a:lnTo>
                  <a:pt x="9060307" y="78219"/>
                </a:lnTo>
                <a:lnTo>
                  <a:pt x="9064409" y="78219"/>
                </a:lnTo>
                <a:lnTo>
                  <a:pt x="9067140" y="75298"/>
                </a:lnTo>
                <a:close/>
              </a:path>
              <a:path w="9144000" h="398779">
                <a:moveTo>
                  <a:pt x="9069184" y="106832"/>
                </a:moveTo>
                <a:lnTo>
                  <a:pt x="9063723" y="106832"/>
                </a:lnTo>
                <a:lnTo>
                  <a:pt x="9064409" y="108102"/>
                </a:lnTo>
                <a:lnTo>
                  <a:pt x="9068498" y="108102"/>
                </a:lnTo>
                <a:lnTo>
                  <a:pt x="9069184" y="106832"/>
                </a:lnTo>
                <a:close/>
              </a:path>
              <a:path w="9144000" h="398779">
                <a:moveTo>
                  <a:pt x="9069692" y="93980"/>
                </a:moveTo>
                <a:lnTo>
                  <a:pt x="9063571" y="93980"/>
                </a:lnTo>
                <a:lnTo>
                  <a:pt x="9063723" y="94475"/>
                </a:lnTo>
                <a:lnTo>
                  <a:pt x="9068498" y="94983"/>
                </a:lnTo>
                <a:lnTo>
                  <a:pt x="9069692" y="93980"/>
                </a:lnTo>
                <a:close/>
              </a:path>
              <a:path w="9144000" h="398779">
                <a:moveTo>
                  <a:pt x="9069870" y="87744"/>
                </a:moveTo>
                <a:lnTo>
                  <a:pt x="9067813" y="87744"/>
                </a:lnTo>
                <a:lnTo>
                  <a:pt x="9066454" y="88252"/>
                </a:lnTo>
                <a:lnTo>
                  <a:pt x="9067140" y="88760"/>
                </a:lnTo>
                <a:lnTo>
                  <a:pt x="9065082" y="88760"/>
                </a:lnTo>
                <a:lnTo>
                  <a:pt x="9065082" y="89903"/>
                </a:lnTo>
                <a:lnTo>
                  <a:pt x="9067813" y="89395"/>
                </a:lnTo>
                <a:lnTo>
                  <a:pt x="9069870" y="88760"/>
                </a:lnTo>
                <a:lnTo>
                  <a:pt x="9069870" y="87744"/>
                </a:lnTo>
                <a:close/>
              </a:path>
              <a:path w="9144000" h="398779">
                <a:moveTo>
                  <a:pt x="9069870" y="59677"/>
                </a:moveTo>
                <a:lnTo>
                  <a:pt x="9069184" y="58534"/>
                </a:lnTo>
                <a:lnTo>
                  <a:pt x="9065082" y="57391"/>
                </a:lnTo>
                <a:lnTo>
                  <a:pt x="9065082" y="60820"/>
                </a:lnTo>
                <a:lnTo>
                  <a:pt x="9068498" y="60820"/>
                </a:lnTo>
                <a:lnTo>
                  <a:pt x="9069870" y="59677"/>
                </a:lnTo>
                <a:close/>
              </a:path>
              <a:path w="9144000" h="398779">
                <a:moveTo>
                  <a:pt x="9071229" y="184302"/>
                </a:moveTo>
                <a:lnTo>
                  <a:pt x="9068498" y="184302"/>
                </a:lnTo>
                <a:lnTo>
                  <a:pt x="9071229" y="185572"/>
                </a:lnTo>
                <a:lnTo>
                  <a:pt x="9071229" y="184302"/>
                </a:lnTo>
                <a:close/>
              </a:path>
              <a:path w="9144000" h="398779">
                <a:moveTo>
                  <a:pt x="9071229" y="91681"/>
                </a:moveTo>
                <a:lnTo>
                  <a:pt x="9070543" y="91046"/>
                </a:lnTo>
                <a:lnTo>
                  <a:pt x="9064409" y="89903"/>
                </a:lnTo>
                <a:lnTo>
                  <a:pt x="9063037" y="92189"/>
                </a:lnTo>
                <a:lnTo>
                  <a:pt x="9063533" y="93840"/>
                </a:lnTo>
                <a:lnTo>
                  <a:pt x="9069870" y="93840"/>
                </a:lnTo>
                <a:lnTo>
                  <a:pt x="9070340" y="93840"/>
                </a:lnTo>
                <a:lnTo>
                  <a:pt x="9071229" y="91681"/>
                </a:lnTo>
                <a:close/>
              </a:path>
              <a:path w="9144000" h="398779">
                <a:moveTo>
                  <a:pt x="9071229" y="64757"/>
                </a:moveTo>
                <a:lnTo>
                  <a:pt x="9068498" y="65265"/>
                </a:lnTo>
                <a:lnTo>
                  <a:pt x="9070543" y="63614"/>
                </a:lnTo>
                <a:lnTo>
                  <a:pt x="9069870" y="62979"/>
                </a:lnTo>
                <a:lnTo>
                  <a:pt x="9066454" y="62471"/>
                </a:lnTo>
                <a:lnTo>
                  <a:pt x="9065082" y="63614"/>
                </a:lnTo>
                <a:lnTo>
                  <a:pt x="9064409" y="64757"/>
                </a:lnTo>
                <a:lnTo>
                  <a:pt x="9064828" y="65265"/>
                </a:lnTo>
                <a:lnTo>
                  <a:pt x="9065768" y="66408"/>
                </a:lnTo>
                <a:lnTo>
                  <a:pt x="9069870" y="65773"/>
                </a:lnTo>
                <a:lnTo>
                  <a:pt x="9071229" y="64757"/>
                </a:lnTo>
                <a:close/>
              </a:path>
              <a:path w="9144000" h="398779">
                <a:moveTo>
                  <a:pt x="9071267" y="94310"/>
                </a:moveTo>
                <a:lnTo>
                  <a:pt x="9070276" y="93980"/>
                </a:lnTo>
                <a:lnTo>
                  <a:pt x="9069870" y="94983"/>
                </a:lnTo>
                <a:lnTo>
                  <a:pt x="9071267" y="94310"/>
                </a:lnTo>
                <a:close/>
              </a:path>
              <a:path w="9144000" h="398779">
                <a:moveTo>
                  <a:pt x="9071915" y="180492"/>
                </a:moveTo>
                <a:lnTo>
                  <a:pt x="9071572" y="179222"/>
                </a:lnTo>
                <a:lnTo>
                  <a:pt x="9069870" y="179222"/>
                </a:lnTo>
                <a:lnTo>
                  <a:pt x="9071229" y="177952"/>
                </a:lnTo>
                <a:lnTo>
                  <a:pt x="9071229" y="176682"/>
                </a:lnTo>
                <a:lnTo>
                  <a:pt x="9069184" y="176682"/>
                </a:lnTo>
                <a:lnTo>
                  <a:pt x="9067813" y="177952"/>
                </a:lnTo>
                <a:lnTo>
                  <a:pt x="9067140" y="177952"/>
                </a:lnTo>
                <a:lnTo>
                  <a:pt x="9067813" y="176682"/>
                </a:lnTo>
                <a:lnTo>
                  <a:pt x="9065768" y="176682"/>
                </a:lnTo>
                <a:lnTo>
                  <a:pt x="9066454" y="177952"/>
                </a:lnTo>
                <a:lnTo>
                  <a:pt x="9065082" y="179222"/>
                </a:lnTo>
                <a:lnTo>
                  <a:pt x="9069184" y="183032"/>
                </a:lnTo>
                <a:lnTo>
                  <a:pt x="9071229" y="181762"/>
                </a:lnTo>
                <a:lnTo>
                  <a:pt x="9071915" y="181762"/>
                </a:lnTo>
                <a:lnTo>
                  <a:pt x="9071915" y="180492"/>
                </a:lnTo>
                <a:close/>
              </a:path>
              <a:path w="9144000" h="398779">
                <a:moveTo>
                  <a:pt x="9071915" y="56883"/>
                </a:moveTo>
                <a:lnTo>
                  <a:pt x="9069870" y="56248"/>
                </a:lnTo>
                <a:lnTo>
                  <a:pt x="9069870" y="58026"/>
                </a:lnTo>
                <a:lnTo>
                  <a:pt x="9071915" y="56883"/>
                </a:lnTo>
                <a:close/>
              </a:path>
              <a:path w="9144000" h="398779">
                <a:moveTo>
                  <a:pt x="9072601" y="177952"/>
                </a:moveTo>
                <a:lnTo>
                  <a:pt x="9071229" y="177952"/>
                </a:lnTo>
                <a:lnTo>
                  <a:pt x="9071572" y="179222"/>
                </a:lnTo>
                <a:lnTo>
                  <a:pt x="9072601" y="179222"/>
                </a:lnTo>
                <a:lnTo>
                  <a:pt x="9072601" y="177952"/>
                </a:lnTo>
                <a:close/>
              </a:path>
              <a:path w="9144000" h="398779">
                <a:moveTo>
                  <a:pt x="9073274" y="158902"/>
                </a:moveTo>
                <a:lnTo>
                  <a:pt x="9066454" y="158902"/>
                </a:lnTo>
                <a:lnTo>
                  <a:pt x="9071229" y="160172"/>
                </a:lnTo>
                <a:lnTo>
                  <a:pt x="9073274" y="158902"/>
                </a:lnTo>
                <a:close/>
              </a:path>
              <a:path w="9144000" h="398779">
                <a:moveTo>
                  <a:pt x="9073959" y="93332"/>
                </a:moveTo>
                <a:lnTo>
                  <a:pt x="9073274" y="93332"/>
                </a:lnTo>
                <a:lnTo>
                  <a:pt x="9071267" y="94310"/>
                </a:lnTo>
                <a:lnTo>
                  <a:pt x="9073274" y="94983"/>
                </a:lnTo>
                <a:lnTo>
                  <a:pt x="9073375" y="94310"/>
                </a:lnTo>
                <a:lnTo>
                  <a:pt x="9073959" y="93332"/>
                </a:lnTo>
                <a:close/>
              </a:path>
              <a:path w="9144000" h="398779">
                <a:moveTo>
                  <a:pt x="9073959" y="56248"/>
                </a:moveTo>
                <a:lnTo>
                  <a:pt x="9073274" y="54597"/>
                </a:lnTo>
                <a:lnTo>
                  <a:pt x="9071915" y="54597"/>
                </a:lnTo>
                <a:lnTo>
                  <a:pt x="9071915" y="53454"/>
                </a:lnTo>
                <a:lnTo>
                  <a:pt x="9069184" y="52946"/>
                </a:lnTo>
                <a:lnTo>
                  <a:pt x="9069870" y="54597"/>
                </a:lnTo>
                <a:lnTo>
                  <a:pt x="9067813" y="54089"/>
                </a:lnTo>
                <a:lnTo>
                  <a:pt x="9067140" y="54597"/>
                </a:lnTo>
                <a:lnTo>
                  <a:pt x="9067140" y="55740"/>
                </a:lnTo>
                <a:lnTo>
                  <a:pt x="9067140" y="56248"/>
                </a:lnTo>
                <a:lnTo>
                  <a:pt x="9069870" y="55740"/>
                </a:lnTo>
                <a:lnTo>
                  <a:pt x="9069870" y="56248"/>
                </a:lnTo>
                <a:lnTo>
                  <a:pt x="9073959" y="56248"/>
                </a:lnTo>
                <a:close/>
              </a:path>
              <a:path w="9144000" h="398779">
                <a:moveTo>
                  <a:pt x="9075331" y="363626"/>
                </a:moveTo>
                <a:lnTo>
                  <a:pt x="9074518" y="360832"/>
                </a:lnTo>
                <a:lnTo>
                  <a:pt x="9074442" y="358673"/>
                </a:lnTo>
                <a:lnTo>
                  <a:pt x="9074556" y="356895"/>
                </a:lnTo>
                <a:lnTo>
                  <a:pt x="9073121" y="354101"/>
                </a:lnTo>
                <a:lnTo>
                  <a:pt x="9067140" y="351942"/>
                </a:lnTo>
                <a:lnTo>
                  <a:pt x="9064409" y="354101"/>
                </a:lnTo>
                <a:lnTo>
                  <a:pt x="9063037" y="357530"/>
                </a:lnTo>
                <a:lnTo>
                  <a:pt x="9060993" y="357530"/>
                </a:lnTo>
                <a:lnTo>
                  <a:pt x="9060993" y="359689"/>
                </a:lnTo>
                <a:lnTo>
                  <a:pt x="9059621" y="359181"/>
                </a:lnTo>
                <a:lnTo>
                  <a:pt x="9058656" y="358940"/>
                </a:lnTo>
                <a:lnTo>
                  <a:pt x="9060993" y="357530"/>
                </a:lnTo>
                <a:lnTo>
                  <a:pt x="9058948" y="356387"/>
                </a:lnTo>
                <a:lnTo>
                  <a:pt x="9058262" y="356895"/>
                </a:lnTo>
                <a:lnTo>
                  <a:pt x="9058262" y="358851"/>
                </a:lnTo>
                <a:lnTo>
                  <a:pt x="9057576" y="358673"/>
                </a:lnTo>
                <a:lnTo>
                  <a:pt x="9056205" y="359181"/>
                </a:lnTo>
                <a:lnTo>
                  <a:pt x="9058643" y="359689"/>
                </a:lnTo>
                <a:lnTo>
                  <a:pt x="9061679" y="360324"/>
                </a:lnTo>
                <a:lnTo>
                  <a:pt x="9060624" y="361975"/>
                </a:lnTo>
                <a:lnTo>
                  <a:pt x="9060307" y="362483"/>
                </a:lnTo>
                <a:lnTo>
                  <a:pt x="9064409" y="364261"/>
                </a:lnTo>
                <a:lnTo>
                  <a:pt x="9067813" y="363626"/>
                </a:lnTo>
                <a:lnTo>
                  <a:pt x="9067813" y="362483"/>
                </a:lnTo>
                <a:lnTo>
                  <a:pt x="9069870" y="361975"/>
                </a:lnTo>
                <a:lnTo>
                  <a:pt x="9073274" y="361975"/>
                </a:lnTo>
                <a:lnTo>
                  <a:pt x="9072601" y="364769"/>
                </a:lnTo>
                <a:lnTo>
                  <a:pt x="9075331" y="363626"/>
                </a:lnTo>
                <a:close/>
              </a:path>
              <a:path w="9144000" h="398779">
                <a:moveTo>
                  <a:pt x="9075331" y="177952"/>
                </a:moveTo>
                <a:lnTo>
                  <a:pt x="9073959" y="176682"/>
                </a:lnTo>
                <a:lnTo>
                  <a:pt x="9072601" y="177952"/>
                </a:lnTo>
                <a:lnTo>
                  <a:pt x="9075331" y="177952"/>
                </a:lnTo>
                <a:close/>
              </a:path>
              <a:path w="9144000" h="398779">
                <a:moveTo>
                  <a:pt x="9075331" y="139852"/>
                </a:moveTo>
                <a:lnTo>
                  <a:pt x="9073274" y="139852"/>
                </a:lnTo>
                <a:lnTo>
                  <a:pt x="9073540" y="140335"/>
                </a:lnTo>
                <a:lnTo>
                  <a:pt x="9075331" y="139852"/>
                </a:lnTo>
                <a:close/>
              </a:path>
              <a:path w="9144000" h="398779">
                <a:moveTo>
                  <a:pt x="9076004" y="384454"/>
                </a:moveTo>
                <a:lnTo>
                  <a:pt x="9074645" y="382168"/>
                </a:lnTo>
                <a:lnTo>
                  <a:pt x="9071229" y="381025"/>
                </a:lnTo>
                <a:lnTo>
                  <a:pt x="9069870" y="382676"/>
                </a:lnTo>
                <a:lnTo>
                  <a:pt x="9067813" y="382676"/>
                </a:lnTo>
                <a:lnTo>
                  <a:pt x="9065768" y="382168"/>
                </a:lnTo>
                <a:lnTo>
                  <a:pt x="9067140" y="380517"/>
                </a:lnTo>
                <a:lnTo>
                  <a:pt x="9065768" y="379882"/>
                </a:lnTo>
                <a:lnTo>
                  <a:pt x="9066454" y="379882"/>
                </a:lnTo>
                <a:lnTo>
                  <a:pt x="9066454" y="379374"/>
                </a:lnTo>
                <a:lnTo>
                  <a:pt x="9065768" y="378231"/>
                </a:lnTo>
                <a:lnTo>
                  <a:pt x="9064409" y="378231"/>
                </a:lnTo>
                <a:lnTo>
                  <a:pt x="9063037" y="377088"/>
                </a:lnTo>
                <a:lnTo>
                  <a:pt x="9065768" y="377088"/>
                </a:lnTo>
                <a:lnTo>
                  <a:pt x="9067140" y="378231"/>
                </a:lnTo>
                <a:lnTo>
                  <a:pt x="9068498" y="377088"/>
                </a:lnTo>
                <a:lnTo>
                  <a:pt x="9065768" y="376580"/>
                </a:lnTo>
                <a:lnTo>
                  <a:pt x="9063037" y="376580"/>
                </a:lnTo>
                <a:lnTo>
                  <a:pt x="9063723" y="375945"/>
                </a:lnTo>
                <a:lnTo>
                  <a:pt x="9063723" y="374929"/>
                </a:lnTo>
                <a:lnTo>
                  <a:pt x="9059621" y="374929"/>
                </a:lnTo>
                <a:lnTo>
                  <a:pt x="9058262" y="376580"/>
                </a:lnTo>
                <a:lnTo>
                  <a:pt x="9059621" y="377088"/>
                </a:lnTo>
                <a:lnTo>
                  <a:pt x="9058948" y="377088"/>
                </a:lnTo>
                <a:lnTo>
                  <a:pt x="9058262" y="378231"/>
                </a:lnTo>
                <a:lnTo>
                  <a:pt x="9058262" y="379374"/>
                </a:lnTo>
                <a:lnTo>
                  <a:pt x="9059672" y="380517"/>
                </a:lnTo>
                <a:lnTo>
                  <a:pt x="9060307" y="381025"/>
                </a:lnTo>
                <a:lnTo>
                  <a:pt x="9060993" y="380517"/>
                </a:lnTo>
                <a:lnTo>
                  <a:pt x="9063037" y="380517"/>
                </a:lnTo>
                <a:lnTo>
                  <a:pt x="9063037" y="381660"/>
                </a:lnTo>
                <a:lnTo>
                  <a:pt x="9062352" y="382168"/>
                </a:lnTo>
                <a:lnTo>
                  <a:pt x="9061679" y="381927"/>
                </a:lnTo>
                <a:lnTo>
                  <a:pt x="9061679" y="384454"/>
                </a:lnTo>
                <a:lnTo>
                  <a:pt x="9056891" y="384962"/>
                </a:lnTo>
                <a:lnTo>
                  <a:pt x="9054846" y="383819"/>
                </a:lnTo>
                <a:lnTo>
                  <a:pt x="9057411" y="382270"/>
                </a:lnTo>
                <a:lnTo>
                  <a:pt x="9058199" y="382676"/>
                </a:lnTo>
                <a:lnTo>
                  <a:pt x="9061679" y="384454"/>
                </a:lnTo>
                <a:lnTo>
                  <a:pt x="9061679" y="381927"/>
                </a:lnTo>
                <a:lnTo>
                  <a:pt x="9060993" y="381660"/>
                </a:lnTo>
                <a:lnTo>
                  <a:pt x="9060307" y="381025"/>
                </a:lnTo>
                <a:lnTo>
                  <a:pt x="9057576" y="380517"/>
                </a:lnTo>
                <a:lnTo>
                  <a:pt x="9056205" y="381660"/>
                </a:lnTo>
                <a:lnTo>
                  <a:pt x="9056992" y="382066"/>
                </a:lnTo>
                <a:lnTo>
                  <a:pt x="9054846" y="381660"/>
                </a:lnTo>
                <a:lnTo>
                  <a:pt x="9054160" y="382676"/>
                </a:lnTo>
                <a:lnTo>
                  <a:pt x="9053474" y="383311"/>
                </a:lnTo>
                <a:lnTo>
                  <a:pt x="9050071" y="383311"/>
                </a:lnTo>
                <a:lnTo>
                  <a:pt x="9049385" y="382676"/>
                </a:lnTo>
                <a:lnTo>
                  <a:pt x="9045969" y="383819"/>
                </a:lnTo>
                <a:lnTo>
                  <a:pt x="9047112" y="384962"/>
                </a:lnTo>
                <a:lnTo>
                  <a:pt x="9048242" y="386105"/>
                </a:lnTo>
                <a:lnTo>
                  <a:pt x="9049385" y="387248"/>
                </a:lnTo>
                <a:lnTo>
                  <a:pt x="9053474" y="386105"/>
                </a:lnTo>
                <a:lnTo>
                  <a:pt x="9054160" y="387248"/>
                </a:lnTo>
                <a:lnTo>
                  <a:pt x="9054846" y="388899"/>
                </a:lnTo>
                <a:lnTo>
                  <a:pt x="9052801" y="390550"/>
                </a:lnTo>
                <a:lnTo>
                  <a:pt x="9056891" y="390550"/>
                </a:lnTo>
                <a:lnTo>
                  <a:pt x="9058948" y="391693"/>
                </a:lnTo>
                <a:lnTo>
                  <a:pt x="9060307" y="392836"/>
                </a:lnTo>
                <a:lnTo>
                  <a:pt x="9060307" y="393979"/>
                </a:lnTo>
                <a:lnTo>
                  <a:pt x="9061679" y="395122"/>
                </a:lnTo>
                <a:lnTo>
                  <a:pt x="9062352" y="396138"/>
                </a:lnTo>
                <a:lnTo>
                  <a:pt x="9069184" y="395122"/>
                </a:lnTo>
                <a:lnTo>
                  <a:pt x="9067813" y="392836"/>
                </a:lnTo>
                <a:lnTo>
                  <a:pt x="9064409" y="391693"/>
                </a:lnTo>
                <a:lnTo>
                  <a:pt x="9067140" y="391693"/>
                </a:lnTo>
                <a:lnTo>
                  <a:pt x="9068498" y="391185"/>
                </a:lnTo>
                <a:lnTo>
                  <a:pt x="9069870" y="391185"/>
                </a:lnTo>
                <a:lnTo>
                  <a:pt x="9069743" y="390042"/>
                </a:lnTo>
                <a:lnTo>
                  <a:pt x="9069184" y="387756"/>
                </a:lnTo>
                <a:lnTo>
                  <a:pt x="9076004" y="384454"/>
                </a:lnTo>
                <a:close/>
              </a:path>
              <a:path w="9144000" h="398779">
                <a:moveTo>
                  <a:pt x="9076690" y="189382"/>
                </a:moveTo>
                <a:lnTo>
                  <a:pt x="9076004" y="188112"/>
                </a:lnTo>
                <a:lnTo>
                  <a:pt x="9074645" y="188112"/>
                </a:lnTo>
                <a:lnTo>
                  <a:pt x="9076690" y="189382"/>
                </a:lnTo>
                <a:close/>
              </a:path>
              <a:path w="9144000" h="398779">
                <a:moveTo>
                  <a:pt x="9076690" y="187896"/>
                </a:moveTo>
                <a:lnTo>
                  <a:pt x="9076004" y="188112"/>
                </a:lnTo>
                <a:lnTo>
                  <a:pt x="9076690" y="188112"/>
                </a:lnTo>
                <a:lnTo>
                  <a:pt x="9076690" y="187896"/>
                </a:lnTo>
                <a:close/>
              </a:path>
              <a:path w="9144000" h="398779">
                <a:moveTo>
                  <a:pt x="9076690" y="116992"/>
                </a:moveTo>
                <a:lnTo>
                  <a:pt x="9072601" y="115722"/>
                </a:lnTo>
                <a:lnTo>
                  <a:pt x="9069184" y="115722"/>
                </a:lnTo>
                <a:lnTo>
                  <a:pt x="9070543" y="113182"/>
                </a:lnTo>
                <a:lnTo>
                  <a:pt x="9068498" y="113182"/>
                </a:lnTo>
                <a:lnTo>
                  <a:pt x="9069184" y="111912"/>
                </a:lnTo>
                <a:lnTo>
                  <a:pt x="9060307" y="111912"/>
                </a:lnTo>
                <a:lnTo>
                  <a:pt x="9059621" y="109372"/>
                </a:lnTo>
                <a:lnTo>
                  <a:pt x="9056891" y="108102"/>
                </a:lnTo>
                <a:lnTo>
                  <a:pt x="9058262" y="108102"/>
                </a:lnTo>
                <a:lnTo>
                  <a:pt x="9056205" y="106832"/>
                </a:lnTo>
                <a:lnTo>
                  <a:pt x="9054846" y="106832"/>
                </a:lnTo>
                <a:lnTo>
                  <a:pt x="9054846" y="107149"/>
                </a:lnTo>
                <a:lnTo>
                  <a:pt x="9054160" y="106832"/>
                </a:lnTo>
                <a:lnTo>
                  <a:pt x="9049385" y="109372"/>
                </a:lnTo>
                <a:lnTo>
                  <a:pt x="9048356" y="111912"/>
                </a:lnTo>
                <a:lnTo>
                  <a:pt x="9047340" y="111912"/>
                </a:lnTo>
                <a:lnTo>
                  <a:pt x="9047340" y="113182"/>
                </a:lnTo>
                <a:lnTo>
                  <a:pt x="9047848" y="113182"/>
                </a:lnTo>
                <a:lnTo>
                  <a:pt x="9047340" y="114452"/>
                </a:lnTo>
                <a:lnTo>
                  <a:pt x="9059621" y="114452"/>
                </a:lnTo>
                <a:lnTo>
                  <a:pt x="9060993" y="118262"/>
                </a:lnTo>
                <a:lnTo>
                  <a:pt x="9057576" y="118262"/>
                </a:lnTo>
                <a:lnTo>
                  <a:pt x="9057576" y="119532"/>
                </a:lnTo>
                <a:lnTo>
                  <a:pt x="9060993" y="120802"/>
                </a:lnTo>
                <a:lnTo>
                  <a:pt x="9064409" y="119532"/>
                </a:lnTo>
                <a:lnTo>
                  <a:pt x="9066454" y="118262"/>
                </a:lnTo>
                <a:lnTo>
                  <a:pt x="9067813" y="119532"/>
                </a:lnTo>
                <a:lnTo>
                  <a:pt x="9067813" y="120802"/>
                </a:lnTo>
                <a:lnTo>
                  <a:pt x="9063723" y="122072"/>
                </a:lnTo>
                <a:lnTo>
                  <a:pt x="9066454" y="123342"/>
                </a:lnTo>
                <a:lnTo>
                  <a:pt x="9070543" y="122072"/>
                </a:lnTo>
                <a:lnTo>
                  <a:pt x="9075331" y="119532"/>
                </a:lnTo>
                <a:lnTo>
                  <a:pt x="9076690" y="116992"/>
                </a:lnTo>
                <a:close/>
              </a:path>
              <a:path w="9144000" h="398779">
                <a:moveTo>
                  <a:pt x="9077376" y="184302"/>
                </a:moveTo>
                <a:lnTo>
                  <a:pt x="9074645" y="183032"/>
                </a:lnTo>
                <a:lnTo>
                  <a:pt x="9075331" y="181762"/>
                </a:lnTo>
                <a:lnTo>
                  <a:pt x="9073959" y="181762"/>
                </a:lnTo>
                <a:lnTo>
                  <a:pt x="9073959" y="183032"/>
                </a:lnTo>
                <a:lnTo>
                  <a:pt x="9071915" y="183032"/>
                </a:lnTo>
                <a:lnTo>
                  <a:pt x="9073274" y="184302"/>
                </a:lnTo>
                <a:lnTo>
                  <a:pt x="9077376" y="184302"/>
                </a:lnTo>
                <a:close/>
              </a:path>
              <a:path w="9144000" h="398779">
                <a:moveTo>
                  <a:pt x="9077376" y="83807"/>
                </a:moveTo>
                <a:lnTo>
                  <a:pt x="9076690" y="83172"/>
                </a:lnTo>
                <a:lnTo>
                  <a:pt x="9076690" y="82029"/>
                </a:lnTo>
                <a:lnTo>
                  <a:pt x="9075331" y="82029"/>
                </a:lnTo>
                <a:lnTo>
                  <a:pt x="9073959" y="81521"/>
                </a:lnTo>
                <a:lnTo>
                  <a:pt x="9071229" y="82029"/>
                </a:lnTo>
                <a:lnTo>
                  <a:pt x="9070543" y="83172"/>
                </a:lnTo>
                <a:lnTo>
                  <a:pt x="9070543" y="83807"/>
                </a:lnTo>
                <a:lnTo>
                  <a:pt x="9071229" y="83807"/>
                </a:lnTo>
                <a:lnTo>
                  <a:pt x="9071915" y="84315"/>
                </a:lnTo>
                <a:lnTo>
                  <a:pt x="9072601" y="84315"/>
                </a:lnTo>
                <a:lnTo>
                  <a:pt x="9073274" y="83807"/>
                </a:lnTo>
                <a:lnTo>
                  <a:pt x="9073959" y="84315"/>
                </a:lnTo>
                <a:lnTo>
                  <a:pt x="9075331" y="84315"/>
                </a:lnTo>
                <a:lnTo>
                  <a:pt x="9075331" y="83807"/>
                </a:lnTo>
                <a:lnTo>
                  <a:pt x="9077376" y="83807"/>
                </a:lnTo>
                <a:close/>
              </a:path>
              <a:path w="9144000" h="398779">
                <a:moveTo>
                  <a:pt x="9078062" y="152552"/>
                </a:moveTo>
                <a:lnTo>
                  <a:pt x="9076690" y="151282"/>
                </a:lnTo>
                <a:lnTo>
                  <a:pt x="9075331" y="151282"/>
                </a:lnTo>
                <a:lnTo>
                  <a:pt x="9072601" y="153822"/>
                </a:lnTo>
                <a:lnTo>
                  <a:pt x="9075331" y="153822"/>
                </a:lnTo>
                <a:lnTo>
                  <a:pt x="9078062" y="152552"/>
                </a:lnTo>
                <a:close/>
              </a:path>
              <a:path w="9144000" h="398779">
                <a:moveTo>
                  <a:pt x="9078062" y="142392"/>
                </a:moveTo>
                <a:lnTo>
                  <a:pt x="9076690" y="141122"/>
                </a:lnTo>
                <a:lnTo>
                  <a:pt x="9075331" y="142392"/>
                </a:lnTo>
                <a:lnTo>
                  <a:pt x="9073959" y="141122"/>
                </a:lnTo>
                <a:lnTo>
                  <a:pt x="9073540" y="140335"/>
                </a:lnTo>
                <a:lnTo>
                  <a:pt x="9072601" y="140589"/>
                </a:lnTo>
                <a:lnTo>
                  <a:pt x="9072601" y="144932"/>
                </a:lnTo>
                <a:lnTo>
                  <a:pt x="9072054" y="145948"/>
                </a:lnTo>
                <a:lnTo>
                  <a:pt x="9069870" y="144932"/>
                </a:lnTo>
                <a:lnTo>
                  <a:pt x="9072601" y="144932"/>
                </a:lnTo>
                <a:lnTo>
                  <a:pt x="9072601" y="140589"/>
                </a:lnTo>
                <a:lnTo>
                  <a:pt x="9070543" y="141122"/>
                </a:lnTo>
                <a:lnTo>
                  <a:pt x="9063723" y="139852"/>
                </a:lnTo>
                <a:lnTo>
                  <a:pt x="9062695" y="141122"/>
                </a:lnTo>
                <a:lnTo>
                  <a:pt x="9061679" y="142392"/>
                </a:lnTo>
                <a:lnTo>
                  <a:pt x="9059621" y="144932"/>
                </a:lnTo>
                <a:lnTo>
                  <a:pt x="9061679" y="144932"/>
                </a:lnTo>
                <a:lnTo>
                  <a:pt x="9063723" y="146202"/>
                </a:lnTo>
                <a:lnTo>
                  <a:pt x="9065082" y="146202"/>
                </a:lnTo>
                <a:lnTo>
                  <a:pt x="9066454" y="144932"/>
                </a:lnTo>
                <a:lnTo>
                  <a:pt x="9069184" y="144932"/>
                </a:lnTo>
                <a:lnTo>
                  <a:pt x="9068498" y="146202"/>
                </a:lnTo>
                <a:lnTo>
                  <a:pt x="9071915" y="146202"/>
                </a:lnTo>
                <a:lnTo>
                  <a:pt x="9072601" y="146202"/>
                </a:lnTo>
                <a:lnTo>
                  <a:pt x="9073274" y="144932"/>
                </a:lnTo>
                <a:lnTo>
                  <a:pt x="9076690" y="144932"/>
                </a:lnTo>
                <a:lnTo>
                  <a:pt x="9078062" y="142392"/>
                </a:lnTo>
                <a:close/>
              </a:path>
              <a:path w="9144000" h="398779">
                <a:moveTo>
                  <a:pt x="9078747" y="177952"/>
                </a:moveTo>
                <a:lnTo>
                  <a:pt x="9076004" y="176682"/>
                </a:lnTo>
                <a:lnTo>
                  <a:pt x="9075331" y="177952"/>
                </a:lnTo>
                <a:lnTo>
                  <a:pt x="9078747" y="177952"/>
                </a:lnTo>
                <a:close/>
              </a:path>
              <a:path w="9144000" h="398779">
                <a:moveTo>
                  <a:pt x="9079420" y="377088"/>
                </a:moveTo>
                <a:lnTo>
                  <a:pt x="9078747" y="375945"/>
                </a:lnTo>
                <a:lnTo>
                  <a:pt x="9078747" y="374929"/>
                </a:lnTo>
                <a:lnTo>
                  <a:pt x="9067813" y="374929"/>
                </a:lnTo>
                <a:lnTo>
                  <a:pt x="9068498" y="375437"/>
                </a:lnTo>
                <a:lnTo>
                  <a:pt x="9069870" y="375437"/>
                </a:lnTo>
                <a:lnTo>
                  <a:pt x="9070848" y="377088"/>
                </a:lnTo>
                <a:lnTo>
                  <a:pt x="9071229" y="377723"/>
                </a:lnTo>
                <a:lnTo>
                  <a:pt x="9071915" y="377088"/>
                </a:lnTo>
                <a:lnTo>
                  <a:pt x="9078062" y="378231"/>
                </a:lnTo>
                <a:lnTo>
                  <a:pt x="9079420" y="377088"/>
                </a:lnTo>
                <a:close/>
              </a:path>
              <a:path w="9144000" h="398779">
                <a:moveTo>
                  <a:pt x="9079420" y="50660"/>
                </a:moveTo>
                <a:lnTo>
                  <a:pt x="9074645" y="47866"/>
                </a:lnTo>
                <a:lnTo>
                  <a:pt x="9073959" y="47866"/>
                </a:lnTo>
                <a:lnTo>
                  <a:pt x="9068498" y="46215"/>
                </a:lnTo>
                <a:lnTo>
                  <a:pt x="9069870" y="45072"/>
                </a:lnTo>
                <a:lnTo>
                  <a:pt x="9069184" y="44564"/>
                </a:lnTo>
                <a:lnTo>
                  <a:pt x="9068498" y="43421"/>
                </a:lnTo>
                <a:lnTo>
                  <a:pt x="9065082" y="42786"/>
                </a:lnTo>
                <a:lnTo>
                  <a:pt x="9061679" y="43421"/>
                </a:lnTo>
                <a:lnTo>
                  <a:pt x="9062352" y="45072"/>
                </a:lnTo>
                <a:lnTo>
                  <a:pt x="9054160" y="47358"/>
                </a:lnTo>
                <a:lnTo>
                  <a:pt x="9056205" y="49009"/>
                </a:lnTo>
                <a:lnTo>
                  <a:pt x="9055684" y="49517"/>
                </a:lnTo>
                <a:lnTo>
                  <a:pt x="9052115" y="52946"/>
                </a:lnTo>
                <a:lnTo>
                  <a:pt x="9053474" y="52946"/>
                </a:lnTo>
                <a:lnTo>
                  <a:pt x="9054846" y="53454"/>
                </a:lnTo>
                <a:lnTo>
                  <a:pt x="9056205" y="53454"/>
                </a:lnTo>
                <a:lnTo>
                  <a:pt x="9056891" y="52946"/>
                </a:lnTo>
                <a:lnTo>
                  <a:pt x="9058262" y="52311"/>
                </a:lnTo>
                <a:lnTo>
                  <a:pt x="9058948" y="51803"/>
                </a:lnTo>
                <a:lnTo>
                  <a:pt x="9060307" y="51803"/>
                </a:lnTo>
                <a:lnTo>
                  <a:pt x="9060307" y="51295"/>
                </a:lnTo>
                <a:lnTo>
                  <a:pt x="9065768" y="49517"/>
                </a:lnTo>
                <a:lnTo>
                  <a:pt x="9073274" y="51295"/>
                </a:lnTo>
                <a:lnTo>
                  <a:pt x="9079420" y="50660"/>
                </a:lnTo>
                <a:close/>
              </a:path>
              <a:path w="9144000" h="398779">
                <a:moveTo>
                  <a:pt x="9080106" y="186842"/>
                </a:moveTo>
                <a:lnTo>
                  <a:pt x="9076690" y="186842"/>
                </a:lnTo>
                <a:lnTo>
                  <a:pt x="9076690" y="187896"/>
                </a:lnTo>
                <a:lnTo>
                  <a:pt x="9080106" y="186842"/>
                </a:lnTo>
                <a:close/>
              </a:path>
              <a:path w="9144000" h="398779">
                <a:moveTo>
                  <a:pt x="9080106" y="122072"/>
                </a:moveTo>
                <a:lnTo>
                  <a:pt x="9076690" y="122072"/>
                </a:lnTo>
                <a:lnTo>
                  <a:pt x="9076690" y="123342"/>
                </a:lnTo>
                <a:lnTo>
                  <a:pt x="9077376" y="124612"/>
                </a:lnTo>
                <a:lnTo>
                  <a:pt x="9079420" y="123342"/>
                </a:lnTo>
                <a:lnTo>
                  <a:pt x="9080106" y="122072"/>
                </a:lnTo>
                <a:close/>
              </a:path>
              <a:path w="9144000" h="398779">
                <a:moveTo>
                  <a:pt x="9080106" y="103365"/>
                </a:moveTo>
                <a:lnTo>
                  <a:pt x="9075331" y="102349"/>
                </a:lnTo>
                <a:lnTo>
                  <a:pt x="9074645" y="103365"/>
                </a:lnTo>
                <a:lnTo>
                  <a:pt x="9076004" y="104000"/>
                </a:lnTo>
                <a:lnTo>
                  <a:pt x="9076690" y="105143"/>
                </a:lnTo>
                <a:lnTo>
                  <a:pt x="9080106" y="104508"/>
                </a:lnTo>
                <a:lnTo>
                  <a:pt x="9080106" y="103365"/>
                </a:lnTo>
                <a:close/>
              </a:path>
              <a:path w="9144000" h="398779">
                <a:moveTo>
                  <a:pt x="9080792" y="341274"/>
                </a:moveTo>
                <a:lnTo>
                  <a:pt x="9076004" y="336702"/>
                </a:lnTo>
                <a:lnTo>
                  <a:pt x="9069184" y="338988"/>
                </a:lnTo>
                <a:lnTo>
                  <a:pt x="9072601" y="338988"/>
                </a:lnTo>
                <a:lnTo>
                  <a:pt x="9073959" y="340639"/>
                </a:lnTo>
                <a:lnTo>
                  <a:pt x="9075331" y="342925"/>
                </a:lnTo>
                <a:lnTo>
                  <a:pt x="9080792" y="341274"/>
                </a:lnTo>
                <a:close/>
              </a:path>
              <a:path w="9144000" h="398779">
                <a:moveTo>
                  <a:pt x="9080792" y="202082"/>
                </a:moveTo>
                <a:lnTo>
                  <a:pt x="9078747" y="202082"/>
                </a:lnTo>
                <a:lnTo>
                  <a:pt x="9077376" y="203352"/>
                </a:lnTo>
                <a:lnTo>
                  <a:pt x="9077376" y="204622"/>
                </a:lnTo>
                <a:lnTo>
                  <a:pt x="9079420" y="204622"/>
                </a:lnTo>
                <a:lnTo>
                  <a:pt x="9080792" y="202082"/>
                </a:lnTo>
                <a:close/>
              </a:path>
              <a:path w="9144000" h="398779">
                <a:moveTo>
                  <a:pt x="9080792" y="155092"/>
                </a:moveTo>
                <a:lnTo>
                  <a:pt x="9079420" y="153822"/>
                </a:lnTo>
                <a:lnTo>
                  <a:pt x="9078062" y="153822"/>
                </a:lnTo>
                <a:lnTo>
                  <a:pt x="9077376" y="155092"/>
                </a:lnTo>
                <a:lnTo>
                  <a:pt x="9080792" y="155092"/>
                </a:lnTo>
                <a:close/>
              </a:path>
              <a:path w="9144000" h="398779">
                <a:moveTo>
                  <a:pt x="9080792" y="122072"/>
                </a:moveTo>
                <a:lnTo>
                  <a:pt x="9080106" y="122072"/>
                </a:lnTo>
                <a:lnTo>
                  <a:pt x="9080792" y="122072"/>
                </a:lnTo>
                <a:close/>
              </a:path>
              <a:path w="9144000" h="398779">
                <a:moveTo>
                  <a:pt x="9082151" y="94983"/>
                </a:moveTo>
                <a:lnTo>
                  <a:pt x="9079420" y="93840"/>
                </a:lnTo>
                <a:lnTo>
                  <a:pt x="9077376" y="94475"/>
                </a:lnTo>
                <a:lnTo>
                  <a:pt x="9077376" y="94983"/>
                </a:lnTo>
                <a:lnTo>
                  <a:pt x="9082151" y="94983"/>
                </a:lnTo>
                <a:close/>
              </a:path>
              <a:path w="9144000" h="398779">
                <a:moveTo>
                  <a:pt x="9082837" y="158902"/>
                </a:moveTo>
                <a:lnTo>
                  <a:pt x="9079420" y="160172"/>
                </a:lnTo>
                <a:lnTo>
                  <a:pt x="9080106" y="160172"/>
                </a:lnTo>
                <a:lnTo>
                  <a:pt x="9079420" y="161442"/>
                </a:lnTo>
                <a:lnTo>
                  <a:pt x="9080792" y="161442"/>
                </a:lnTo>
                <a:lnTo>
                  <a:pt x="9082837" y="158902"/>
                </a:lnTo>
                <a:close/>
              </a:path>
              <a:path w="9144000" h="398779">
                <a:moveTo>
                  <a:pt x="9084145" y="61518"/>
                </a:moveTo>
                <a:lnTo>
                  <a:pt x="9082837" y="59677"/>
                </a:lnTo>
                <a:lnTo>
                  <a:pt x="9077376" y="62979"/>
                </a:lnTo>
                <a:lnTo>
                  <a:pt x="9072601" y="68567"/>
                </a:lnTo>
                <a:lnTo>
                  <a:pt x="9074201" y="69710"/>
                </a:lnTo>
                <a:lnTo>
                  <a:pt x="9076690" y="71488"/>
                </a:lnTo>
                <a:lnTo>
                  <a:pt x="9076690" y="71996"/>
                </a:lnTo>
                <a:lnTo>
                  <a:pt x="9075331" y="71996"/>
                </a:lnTo>
                <a:lnTo>
                  <a:pt x="9074645" y="73139"/>
                </a:lnTo>
                <a:lnTo>
                  <a:pt x="9076004" y="73647"/>
                </a:lnTo>
                <a:lnTo>
                  <a:pt x="9079420" y="73647"/>
                </a:lnTo>
                <a:lnTo>
                  <a:pt x="9080106" y="71996"/>
                </a:lnTo>
                <a:lnTo>
                  <a:pt x="9078747" y="71488"/>
                </a:lnTo>
                <a:lnTo>
                  <a:pt x="9077376" y="71488"/>
                </a:lnTo>
                <a:lnTo>
                  <a:pt x="9078747" y="69710"/>
                </a:lnTo>
                <a:lnTo>
                  <a:pt x="9082837" y="70853"/>
                </a:lnTo>
                <a:lnTo>
                  <a:pt x="9083523" y="68567"/>
                </a:lnTo>
                <a:lnTo>
                  <a:pt x="9080246" y="67043"/>
                </a:lnTo>
                <a:lnTo>
                  <a:pt x="9081897" y="64376"/>
                </a:lnTo>
                <a:lnTo>
                  <a:pt x="9084043" y="61772"/>
                </a:lnTo>
                <a:lnTo>
                  <a:pt x="9084145" y="61518"/>
                </a:lnTo>
                <a:close/>
              </a:path>
              <a:path w="9144000" h="398779">
                <a:moveTo>
                  <a:pt x="9084208" y="184302"/>
                </a:moveTo>
                <a:lnTo>
                  <a:pt x="9082151" y="184302"/>
                </a:lnTo>
                <a:lnTo>
                  <a:pt x="9080106" y="186842"/>
                </a:lnTo>
                <a:lnTo>
                  <a:pt x="9082151" y="186842"/>
                </a:lnTo>
                <a:lnTo>
                  <a:pt x="9084208" y="184302"/>
                </a:lnTo>
                <a:close/>
              </a:path>
              <a:path w="9144000" h="398779">
                <a:moveTo>
                  <a:pt x="9085567" y="165252"/>
                </a:moveTo>
                <a:lnTo>
                  <a:pt x="9081478" y="163982"/>
                </a:lnTo>
                <a:lnTo>
                  <a:pt x="9077376" y="167792"/>
                </a:lnTo>
                <a:lnTo>
                  <a:pt x="9078062" y="167792"/>
                </a:lnTo>
                <a:lnTo>
                  <a:pt x="9078747" y="169062"/>
                </a:lnTo>
                <a:lnTo>
                  <a:pt x="9081478" y="169062"/>
                </a:lnTo>
                <a:lnTo>
                  <a:pt x="9085567" y="165252"/>
                </a:lnTo>
                <a:close/>
              </a:path>
              <a:path w="9144000" h="398779">
                <a:moveTo>
                  <a:pt x="9085567" y="80378"/>
                </a:moveTo>
                <a:lnTo>
                  <a:pt x="9084208" y="79870"/>
                </a:lnTo>
                <a:lnTo>
                  <a:pt x="9082151" y="78727"/>
                </a:lnTo>
                <a:lnTo>
                  <a:pt x="9081478" y="79235"/>
                </a:lnTo>
                <a:lnTo>
                  <a:pt x="9078747" y="79235"/>
                </a:lnTo>
                <a:lnTo>
                  <a:pt x="9078062" y="79870"/>
                </a:lnTo>
                <a:lnTo>
                  <a:pt x="9078062" y="81521"/>
                </a:lnTo>
                <a:lnTo>
                  <a:pt x="9080106" y="82029"/>
                </a:lnTo>
                <a:lnTo>
                  <a:pt x="9083523" y="82029"/>
                </a:lnTo>
                <a:lnTo>
                  <a:pt x="9083523" y="82664"/>
                </a:lnTo>
                <a:lnTo>
                  <a:pt x="9084881" y="82029"/>
                </a:lnTo>
                <a:lnTo>
                  <a:pt x="9085567" y="80378"/>
                </a:lnTo>
                <a:close/>
              </a:path>
              <a:path w="9144000" h="398779">
                <a:moveTo>
                  <a:pt x="9086939" y="371500"/>
                </a:moveTo>
                <a:lnTo>
                  <a:pt x="9081478" y="371500"/>
                </a:lnTo>
                <a:lnTo>
                  <a:pt x="9081478" y="370357"/>
                </a:lnTo>
                <a:lnTo>
                  <a:pt x="9080792" y="369849"/>
                </a:lnTo>
                <a:lnTo>
                  <a:pt x="9078747" y="369341"/>
                </a:lnTo>
                <a:lnTo>
                  <a:pt x="9077376" y="369849"/>
                </a:lnTo>
                <a:lnTo>
                  <a:pt x="9076690" y="370357"/>
                </a:lnTo>
                <a:lnTo>
                  <a:pt x="9075331" y="370992"/>
                </a:lnTo>
                <a:lnTo>
                  <a:pt x="9073959" y="369849"/>
                </a:lnTo>
                <a:lnTo>
                  <a:pt x="9073959" y="369341"/>
                </a:lnTo>
                <a:lnTo>
                  <a:pt x="9068498" y="370357"/>
                </a:lnTo>
                <a:lnTo>
                  <a:pt x="9065768" y="370357"/>
                </a:lnTo>
                <a:lnTo>
                  <a:pt x="9065387" y="370992"/>
                </a:lnTo>
                <a:lnTo>
                  <a:pt x="9064409" y="372643"/>
                </a:lnTo>
                <a:lnTo>
                  <a:pt x="9069184" y="373151"/>
                </a:lnTo>
                <a:lnTo>
                  <a:pt x="9068308" y="374294"/>
                </a:lnTo>
                <a:lnTo>
                  <a:pt x="9080106" y="374294"/>
                </a:lnTo>
                <a:lnTo>
                  <a:pt x="9086253" y="374294"/>
                </a:lnTo>
                <a:lnTo>
                  <a:pt x="9086939" y="371500"/>
                </a:lnTo>
                <a:close/>
              </a:path>
              <a:path w="9144000" h="398779">
                <a:moveTo>
                  <a:pt x="9086939" y="343433"/>
                </a:moveTo>
                <a:lnTo>
                  <a:pt x="9084881" y="342290"/>
                </a:lnTo>
                <a:lnTo>
                  <a:pt x="9083523" y="343433"/>
                </a:lnTo>
                <a:lnTo>
                  <a:pt x="9081478" y="342925"/>
                </a:lnTo>
                <a:lnTo>
                  <a:pt x="9081173" y="343433"/>
                </a:lnTo>
                <a:lnTo>
                  <a:pt x="9080792" y="344068"/>
                </a:lnTo>
                <a:lnTo>
                  <a:pt x="9081478" y="345211"/>
                </a:lnTo>
                <a:lnTo>
                  <a:pt x="9083523" y="345719"/>
                </a:lnTo>
                <a:lnTo>
                  <a:pt x="9086253" y="344576"/>
                </a:lnTo>
                <a:lnTo>
                  <a:pt x="9084881" y="344576"/>
                </a:lnTo>
                <a:lnTo>
                  <a:pt x="9086939" y="343433"/>
                </a:lnTo>
                <a:close/>
              </a:path>
              <a:path w="9144000" h="398779">
                <a:moveTo>
                  <a:pt x="9086939" y="120802"/>
                </a:moveTo>
                <a:lnTo>
                  <a:pt x="9080792" y="119532"/>
                </a:lnTo>
                <a:lnTo>
                  <a:pt x="9080106" y="120802"/>
                </a:lnTo>
                <a:lnTo>
                  <a:pt x="9080729" y="121958"/>
                </a:lnTo>
                <a:lnTo>
                  <a:pt x="9086939" y="120802"/>
                </a:lnTo>
                <a:close/>
              </a:path>
              <a:path w="9144000" h="398779">
                <a:moveTo>
                  <a:pt x="9088298" y="221132"/>
                </a:moveTo>
                <a:lnTo>
                  <a:pt x="9087612" y="218592"/>
                </a:lnTo>
                <a:lnTo>
                  <a:pt x="9083523" y="216052"/>
                </a:lnTo>
                <a:lnTo>
                  <a:pt x="9080792" y="217322"/>
                </a:lnTo>
                <a:lnTo>
                  <a:pt x="9082329" y="221132"/>
                </a:lnTo>
                <a:lnTo>
                  <a:pt x="9082151" y="221132"/>
                </a:lnTo>
                <a:lnTo>
                  <a:pt x="9082151" y="222402"/>
                </a:lnTo>
                <a:lnTo>
                  <a:pt x="9082837" y="222402"/>
                </a:lnTo>
                <a:lnTo>
                  <a:pt x="9084208" y="222402"/>
                </a:lnTo>
                <a:lnTo>
                  <a:pt x="9083523" y="223672"/>
                </a:lnTo>
                <a:lnTo>
                  <a:pt x="9084881" y="223672"/>
                </a:lnTo>
                <a:lnTo>
                  <a:pt x="9084881" y="222402"/>
                </a:lnTo>
                <a:lnTo>
                  <a:pt x="9084208" y="222084"/>
                </a:lnTo>
                <a:lnTo>
                  <a:pt x="9085567" y="221767"/>
                </a:lnTo>
                <a:lnTo>
                  <a:pt x="9084881" y="222402"/>
                </a:lnTo>
                <a:lnTo>
                  <a:pt x="9086253" y="222402"/>
                </a:lnTo>
                <a:lnTo>
                  <a:pt x="9086253" y="221615"/>
                </a:lnTo>
                <a:lnTo>
                  <a:pt x="9088298" y="221132"/>
                </a:lnTo>
                <a:close/>
              </a:path>
              <a:path w="9144000" h="398779">
                <a:moveTo>
                  <a:pt x="9088298" y="186842"/>
                </a:moveTo>
                <a:lnTo>
                  <a:pt x="9086939" y="184302"/>
                </a:lnTo>
                <a:lnTo>
                  <a:pt x="9085567" y="184302"/>
                </a:lnTo>
                <a:lnTo>
                  <a:pt x="9085567" y="185572"/>
                </a:lnTo>
                <a:lnTo>
                  <a:pt x="9083523" y="188112"/>
                </a:lnTo>
                <a:lnTo>
                  <a:pt x="9085567" y="188112"/>
                </a:lnTo>
                <a:lnTo>
                  <a:pt x="9086253" y="186842"/>
                </a:lnTo>
                <a:lnTo>
                  <a:pt x="9088298" y="186842"/>
                </a:lnTo>
                <a:close/>
              </a:path>
              <a:path w="9144000" h="398779">
                <a:moveTo>
                  <a:pt x="9088857" y="362102"/>
                </a:moveTo>
                <a:lnTo>
                  <a:pt x="9088298" y="362051"/>
                </a:lnTo>
                <a:lnTo>
                  <a:pt x="9088526" y="362242"/>
                </a:lnTo>
                <a:lnTo>
                  <a:pt x="9088857" y="362102"/>
                </a:lnTo>
                <a:close/>
              </a:path>
              <a:path w="9144000" h="398779">
                <a:moveTo>
                  <a:pt x="9088984" y="362610"/>
                </a:moveTo>
                <a:lnTo>
                  <a:pt x="9088526" y="362242"/>
                </a:lnTo>
                <a:lnTo>
                  <a:pt x="9086253" y="363169"/>
                </a:lnTo>
                <a:lnTo>
                  <a:pt x="9088984" y="364299"/>
                </a:lnTo>
                <a:lnTo>
                  <a:pt x="9088984" y="362610"/>
                </a:lnTo>
                <a:close/>
              </a:path>
              <a:path w="9144000" h="398779">
                <a:moveTo>
                  <a:pt x="9088984" y="236372"/>
                </a:moveTo>
                <a:lnTo>
                  <a:pt x="9082837" y="231292"/>
                </a:lnTo>
                <a:lnTo>
                  <a:pt x="9081478" y="231292"/>
                </a:lnTo>
                <a:lnTo>
                  <a:pt x="9079420" y="232562"/>
                </a:lnTo>
                <a:lnTo>
                  <a:pt x="9080106" y="236372"/>
                </a:lnTo>
                <a:lnTo>
                  <a:pt x="9088984" y="236372"/>
                </a:lnTo>
                <a:close/>
              </a:path>
              <a:path w="9144000" h="398779">
                <a:moveTo>
                  <a:pt x="9088984" y="116992"/>
                </a:moveTo>
                <a:lnTo>
                  <a:pt x="9085567" y="116992"/>
                </a:lnTo>
                <a:lnTo>
                  <a:pt x="9085567" y="118262"/>
                </a:lnTo>
                <a:lnTo>
                  <a:pt x="9084881" y="119532"/>
                </a:lnTo>
                <a:lnTo>
                  <a:pt x="9086939" y="119532"/>
                </a:lnTo>
                <a:lnTo>
                  <a:pt x="9086253" y="118262"/>
                </a:lnTo>
                <a:lnTo>
                  <a:pt x="9088984" y="116992"/>
                </a:lnTo>
                <a:close/>
              </a:path>
              <a:path w="9144000" h="398779">
                <a:moveTo>
                  <a:pt x="9088984" y="102349"/>
                </a:moveTo>
                <a:lnTo>
                  <a:pt x="9087612" y="96634"/>
                </a:lnTo>
                <a:lnTo>
                  <a:pt x="9080792" y="96126"/>
                </a:lnTo>
                <a:lnTo>
                  <a:pt x="9078747" y="97269"/>
                </a:lnTo>
                <a:lnTo>
                  <a:pt x="9075331" y="94983"/>
                </a:lnTo>
                <a:lnTo>
                  <a:pt x="9073959" y="94983"/>
                </a:lnTo>
                <a:lnTo>
                  <a:pt x="9071915" y="95618"/>
                </a:lnTo>
                <a:lnTo>
                  <a:pt x="9070543" y="95618"/>
                </a:lnTo>
                <a:lnTo>
                  <a:pt x="9064409" y="100571"/>
                </a:lnTo>
                <a:lnTo>
                  <a:pt x="9067140" y="100571"/>
                </a:lnTo>
                <a:lnTo>
                  <a:pt x="9072601" y="101714"/>
                </a:lnTo>
                <a:lnTo>
                  <a:pt x="9075331" y="97269"/>
                </a:lnTo>
                <a:lnTo>
                  <a:pt x="9088984" y="102349"/>
                </a:lnTo>
                <a:close/>
              </a:path>
              <a:path w="9144000" h="398779">
                <a:moveTo>
                  <a:pt x="9090355" y="355320"/>
                </a:moveTo>
                <a:lnTo>
                  <a:pt x="9089669" y="355320"/>
                </a:lnTo>
                <a:lnTo>
                  <a:pt x="9089669" y="354761"/>
                </a:lnTo>
                <a:lnTo>
                  <a:pt x="9088298" y="354203"/>
                </a:lnTo>
                <a:lnTo>
                  <a:pt x="9085567" y="355320"/>
                </a:lnTo>
                <a:lnTo>
                  <a:pt x="9084881" y="356438"/>
                </a:lnTo>
                <a:lnTo>
                  <a:pt x="9087612" y="357568"/>
                </a:lnTo>
                <a:lnTo>
                  <a:pt x="9090355" y="355320"/>
                </a:lnTo>
                <a:close/>
              </a:path>
              <a:path w="9144000" h="398779">
                <a:moveTo>
                  <a:pt x="9090355" y="240182"/>
                </a:moveTo>
                <a:lnTo>
                  <a:pt x="9083523" y="238912"/>
                </a:lnTo>
                <a:lnTo>
                  <a:pt x="9080792" y="243992"/>
                </a:lnTo>
                <a:lnTo>
                  <a:pt x="9084208" y="245262"/>
                </a:lnTo>
                <a:lnTo>
                  <a:pt x="9086253" y="243992"/>
                </a:lnTo>
                <a:lnTo>
                  <a:pt x="9088984" y="242722"/>
                </a:lnTo>
                <a:lnTo>
                  <a:pt x="9090355" y="240182"/>
                </a:lnTo>
                <a:close/>
              </a:path>
              <a:path w="9144000" h="398779">
                <a:moveTo>
                  <a:pt x="9091041" y="387756"/>
                </a:moveTo>
                <a:lnTo>
                  <a:pt x="9088984" y="385597"/>
                </a:lnTo>
                <a:lnTo>
                  <a:pt x="9086939" y="384962"/>
                </a:lnTo>
                <a:lnTo>
                  <a:pt x="9082837" y="384962"/>
                </a:lnTo>
                <a:lnTo>
                  <a:pt x="9082837" y="387248"/>
                </a:lnTo>
                <a:lnTo>
                  <a:pt x="9082837" y="387756"/>
                </a:lnTo>
                <a:lnTo>
                  <a:pt x="9080792" y="387248"/>
                </a:lnTo>
                <a:lnTo>
                  <a:pt x="9077376" y="387248"/>
                </a:lnTo>
                <a:lnTo>
                  <a:pt x="9076690" y="387756"/>
                </a:lnTo>
                <a:lnTo>
                  <a:pt x="9076004" y="388899"/>
                </a:lnTo>
                <a:lnTo>
                  <a:pt x="9074645" y="389407"/>
                </a:lnTo>
                <a:lnTo>
                  <a:pt x="9078747" y="389407"/>
                </a:lnTo>
                <a:lnTo>
                  <a:pt x="9078062" y="390550"/>
                </a:lnTo>
                <a:lnTo>
                  <a:pt x="9076690" y="392836"/>
                </a:lnTo>
                <a:lnTo>
                  <a:pt x="9080792" y="391693"/>
                </a:lnTo>
                <a:lnTo>
                  <a:pt x="9079420" y="390550"/>
                </a:lnTo>
                <a:lnTo>
                  <a:pt x="9080792" y="391185"/>
                </a:lnTo>
                <a:lnTo>
                  <a:pt x="9080792" y="391693"/>
                </a:lnTo>
                <a:lnTo>
                  <a:pt x="9082837" y="391693"/>
                </a:lnTo>
                <a:lnTo>
                  <a:pt x="9083523" y="390550"/>
                </a:lnTo>
                <a:lnTo>
                  <a:pt x="9084881" y="389407"/>
                </a:lnTo>
                <a:lnTo>
                  <a:pt x="9084881" y="388899"/>
                </a:lnTo>
                <a:lnTo>
                  <a:pt x="9086253" y="388899"/>
                </a:lnTo>
                <a:lnTo>
                  <a:pt x="9086253" y="387248"/>
                </a:lnTo>
                <a:lnTo>
                  <a:pt x="9087612" y="388391"/>
                </a:lnTo>
                <a:lnTo>
                  <a:pt x="9091041" y="387756"/>
                </a:lnTo>
                <a:close/>
              </a:path>
              <a:path w="9144000" h="398779">
                <a:moveTo>
                  <a:pt x="9091041" y="226212"/>
                </a:moveTo>
                <a:lnTo>
                  <a:pt x="9080106" y="226212"/>
                </a:lnTo>
                <a:lnTo>
                  <a:pt x="9079420" y="230022"/>
                </a:lnTo>
                <a:lnTo>
                  <a:pt x="9083523" y="230022"/>
                </a:lnTo>
                <a:lnTo>
                  <a:pt x="9091041" y="226212"/>
                </a:lnTo>
                <a:close/>
              </a:path>
              <a:path w="9144000" h="398779">
                <a:moveTo>
                  <a:pt x="9091041" y="161442"/>
                </a:moveTo>
                <a:lnTo>
                  <a:pt x="9090355" y="161544"/>
                </a:lnTo>
                <a:lnTo>
                  <a:pt x="9090355" y="161950"/>
                </a:lnTo>
                <a:lnTo>
                  <a:pt x="9091041" y="161442"/>
                </a:lnTo>
                <a:close/>
              </a:path>
              <a:path w="9144000" h="398779">
                <a:moveTo>
                  <a:pt x="9091041" y="103365"/>
                </a:moveTo>
                <a:lnTo>
                  <a:pt x="9088984" y="103365"/>
                </a:lnTo>
                <a:lnTo>
                  <a:pt x="9088298" y="102349"/>
                </a:lnTo>
                <a:lnTo>
                  <a:pt x="9084881" y="102857"/>
                </a:lnTo>
                <a:lnTo>
                  <a:pt x="9083523" y="104000"/>
                </a:lnTo>
                <a:lnTo>
                  <a:pt x="9084208" y="104000"/>
                </a:lnTo>
                <a:lnTo>
                  <a:pt x="9084881" y="105143"/>
                </a:lnTo>
                <a:lnTo>
                  <a:pt x="9091041" y="104000"/>
                </a:lnTo>
                <a:lnTo>
                  <a:pt x="9091041" y="103365"/>
                </a:lnTo>
                <a:close/>
              </a:path>
              <a:path w="9144000" h="398779">
                <a:moveTo>
                  <a:pt x="9091041" y="49009"/>
                </a:moveTo>
                <a:lnTo>
                  <a:pt x="9086939" y="47866"/>
                </a:lnTo>
                <a:lnTo>
                  <a:pt x="9086253" y="49517"/>
                </a:lnTo>
                <a:lnTo>
                  <a:pt x="9079420" y="52311"/>
                </a:lnTo>
                <a:lnTo>
                  <a:pt x="9085567" y="52946"/>
                </a:lnTo>
                <a:lnTo>
                  <a:pt x="9086939" y="51295"/>
                </a:lnTo>
                <a:lnTo>
                  <a:pt x="9091041" y="49009"/>
                </a:lnTo>
                <a:close/>
              </a:path>
              <a:path w="9144000" h="398779">
                <a:moveTo>
                  <a:pt x="9091727" y="379374"/>
                </a:moveTo>
                <a:lnTo>
                  <a:pt x="9090355" y="378866"/>
                </a:lnTo>
                <a:lnTo>
                  <a:pt x="9091041" y="378231"/>
                </a:lnTo>
                <a:lnTo>
                  <a:pt x="9089669" y="378231"/>
                </a:lnTo>
                <a:lnTo>
                  <a:pt x="9088298" y="378866"/>
                </a:lnTo>
                <a:lnTo>
                  <a:pt x="9087612" y="379882"/>
                </a:lnTo>
                <a:lnTo>
                  <a:pt x="9086939" y="380517"/>
                </a:lnTo>
                <a:lnTo>
                  <a:pt x="9089669" y="381660"/>
                </a:lnTo>
                <a:lnTo>
                  <a:pt x="9090355" y="379882"/>
                </a:lnTo>
                <a:lnTo>
                  <a:pt x="9091727" y="379374"/>
                </a:lnTo>
                <a:close/>
              </a:path>
              <a:path w="9144000" h="398779">
                <a:moveTo>
                  <a:pt x="9091727" y="163982"/>
                </a:moveTo>
                <a:lnTo>
                  <a:pt x="9090355" y="162712"/>
                </a:lnTo>
                <a:lnTo>
                  <a:pt x="9090355" y="161950"/>
                </a:lnTo>
                <a:lnTo>
                  <a:pt x="9087612" y="163982"/>
                </a:lnTo>
                <a:lnTo>
                  <a:pt x="9091727" y="163982"/>
                </a:lnTo>
                <a:close/>
              </a:path>
              <a:path w="9144000" h="398779">
                <a:moveTo>
                  <a:pt x="9091727" y="106832"/>
                </a:moveTo>
                <a:lnTo>
                  <a:pt x="9088984" y="106832"/>
                </a:lnTo>
                <a:lnTo>
                  <a:pt x="9088984" y="108102"/>
                </a:lnTo>
                <a:lnTo>
                  <a:pt x="9091041" y="108102"/>
                </a:lnTo>
                <a:lnTo>
                  <a:pt x="9091727" y="106832"/>
                </a:lnTo>
                <a:close/>
              </a:path>
              <a:path w="9144000" h="398779">
                <a:moveTo>
                  <a:pt x="9092400" y="329971"/>
                </a:moveTo>
                <a:lnTo>
                  <a:pt x="9087612" y="326669"/>
                </a:lnTo>
                <a:lnTo>
                  <a:pt x="9089669" y="322224"/>
                </a:lnTo>
                <a:lnTo>
                  <a:pt x="9078062" y="319938"/>
                </a:lnTo>
                <a:lnTo>
                  <a:pt x="9075331" y="321589"/>
                </a:lnTo>
                <a:lnTo>
                  <a:pt x="9071915" y="321589"/>
                </a:lnTo>
                <a:lnTo>
                  <a:pt x="9069184" y="322732"/>
                </a:lnTo>
                <a:lnTo>
                  <a:pt x="9067813" y="321589"/>
                </a:lnTo>
                <a:lnTo>
                  <a:pt x="9066454" y="321081"/>
                </a:lnTo>
                <a:lnTo>
                  <a:pt x="9063317" y="322732"/>
                </a:lnTo>
                <a:lnTo>
                  <a:pt x="9062352" y="323240"/>
                </a:lnTo>
                <a:lnTo>
                  <a:pt x="9064485" y="325018"/>
                </a:lnTo>
                <a:lnTo>
                  <a:pt x="9065082" y="325526"/>
                </a:lnTo>
                <a:lnTo>
                  <a:pt x="9065768" y="325526"/>
                </a:lnTo>
                <a:lnTo>
                  <a:pt x="9065768" y="325018"/>
                </a:lnTo>
                <a:lnTo>
                  <a:pt x="9066682" y="329590"/>
                </a:lnTo>
                <a:lnTo>
                  <a:pt x="9073109" y="333400"/>
                </a:lnTo>
                <a:lnTo>
                  <a:pt x="9078709" y="335559"/>
                </a:lnTo>
                <a:lnTo>
                  <a:pt x="9087612" y="338988"/>
                </a:lnTo>
                <a:lnTo>
                  <a:pt x="9091041" y="337337"/>
                </a:lnTo>
                <a:lnTo>
                  <a:pt x="9084208" y="337337"/>
                </a:lnTo>
                <a:lnTo>
                  <a:pt x="9085567" y="335559"/>
                </a:lnTo>
                <a:lnTo>
                  <a:pt x="9086939" y="336194"/>
                </a:lnTo>
                <a:lnTo>
                  <a:pt x="9088298" y="336194"/>
                </a:lnTo>
                <a:lnTo>
                  <a:pt x="9089669" y="336702"/>
                </a:lnTo>
                <a:lnTo>
                  <a:pt x="9086939" y="333908"/>
                </a:lnTo>
                <a:lnTo>
                  <a:pt x="9088298" y="333400"/>
                </a:lnTo>
                <a:lnTo>
                  <a:pt x="9092400" y="329971"/>
                </a:lnTo>
                <a:close/>
              </a:path>
              <a:path w="9144000" h="398779">
                <a:moveTo>
                  <a:pt x="9093086" y="171602"/>
                </a:moveTo>
                <a:lnTo>
                  <a:pt x="9092400" y="170332"/>
                </a:lnTo>
                <a:lnTo>
                  <a:pt x="9088298" y="170332"/>
                </a:lnTo>
                <a:lnTo>
                  <a:pt x="9078062" y="169062"/>
                </a:lnTo>
                <a:lnTo>
                  <a:pt x="9075331" y="172872"/>
                </a:lnTo>
                <a:lnTo>
                  <a:pt x="9076690" y="174142"/>
                </a:lnTo>
                <a:lnTo>
                  <a:pt x="9078062" y="174142"/>
                </a:lnTo>
                <a:lnTo>
                  <a:pt x="9079420" y="172872"/>
                </a:lnTo>
                <a:lnTo>
                  <a:pt x="9077376" y="171602"/>
                </a:lnTo>
                <a:lnTo>
                  <a:pt x="9080792" y="172872"/>
                </a:lnTo>
                <a:lnTo>
                  <a:pt x="9079420" y="174142"/>
                </a:lnTo>
                <a:lnTo>
                  <a:pt x="9079420" y="175412"/>
                </a:lnTo>
                <a:lnTo>
                  <a:pt x="9078747" y="176682"/>
                </a:lnTo>
                <a:lnTo>
                  <a:pt x="9078747" y="177952"/>
                </a:lnTo>
                <a:lnTo>
                  <a:pt x="9078747" y="179222"/>
                </a:lnTo>
                <a:lnTo>
                  <a:pt x="9080792" y="179222"/>
                </a:lnTo>
                <a:lnTo>
                  <a:pt x="9082151" y="175412"/>
                </a:lnTo>
                <a:lnTo>
                  <a:pt x="9082837" y="176682"/>
                </a:lnTo>
                <a:lnTo>
                  <a:pt x="9085567" y="176682"/>
                </a:lnTo>
                <a:lnTo>
                  <a:pt x="9086939" y="175412"/>
                </a:lnTo>
                <a:lnTo>
                  <a:pt x="9082837" y="175412"/>
                </a:lnTo>
                <a:lnTo>
                  <a:pt x="9083523" y="174142"/>
                </a:lnTo>
                <a:lnTo>
                  <a:pt x="9085567" y="174142"/>
                </a:lnTo>
                <a:lnTo>
                  <a:pt x="9086939" y="175412"/>
                </a:lnTo>
                <a:lnTo>
                  <a:pt x="9090355" y="176682"/>
                </a:lnTo>
                <a:lnTo>
                  <a:pt x="9092400" y="175412"/>
                </a:lnTo>
                <a:lnTo>
                  <a:pt x="9091727" y="175412"/>
                </a:lnTo>
                <a:lnTo>
                  <a:pt x="9091727" y="172872"/>
                </a:lnTo>
                <a:lnTo>
                  <a:pt x="9091041" y="172872"/>
                </a:lnTo>
                <a:lnTo>
                  <a:pt x="9091041" y="171602"/>
                </a:lnTo>
                <a:lnTo>
                  <a:pt x="9093086" y="171602"/>
                </a:lnTo>
                <a:close/>
              </a:path>
              <a:path w="9144000" h="398779">
                <a:moveTo>
                  <a:pt x="9093086" y="106832"/>
                </a:moveTo>
                <a:lnTo>
                  <a:pt x="9091727" y="106832"/>
                </a:lnTo>
                <a:lnTo>
                  <a:pt x="9091727" y="108102"/>
                </a:lnTo>
                <a:lnTo>
                  <a:pt x="9092400" y="108102"/>
                </a:lnTo>
                <a:lnTo>
                  <a:pt x="9093086" y="106832"/>
                </a:lnTo>
                <a:close/>
              </a:path>
              <a:path w="9144000" h="398779">
                <a:moveTo>
                  <a:pt x="9093086" y="83807"/>
                </a:moveTo>
                <a:lnTo>
                  <a:pt x="9089669" y="83172"/>
                </a:lnTo>
                <a:lnTo>
                  <a:pt x="9086939" y="84950"/>
                </a:lnTo>
                <a:lnTo>
                  <a:pt x="9087612" y="82029"/>
                </a:lnTo>
                <a:lnTo>
                  <a:pt x="9084208" y="83172"/>
                </a:lnTo>
                <a:lnTo>
                  <a:pt x="9083523" y="84950"/>
                </a:lnTo>
                <a:lnTo>
                  <a:pt x="9082151" y="86601"/>
                </a:lnTo>
                <a:lnTo>
                  <a:pt x="9088298" y="86601"/>
                </a:lnTo>
                <a:lnTo>
                  <a:pt x="9091041" y="85966"/>
                </a:lnTo>
                <a:lnTo>
                  <a:pt x="9093086" y="83807"/>
                </a:lnTo>
                <a:close/>
              </a:path>
              <a:path w="9144000" h="398779">
                <a:moveTo>
                  <a:pt x="9094457" y="59677"/>
                </a:moveTo>
                <a:lnTo>
                  <a:pt x="9093086" y="59677"/>
                </a:lnTo>
                <a:lnTo>
                  <a:pt x="9093771" y="58534"/>
                </a:lnTo>
                <a:lnTo>
                  <a:pt x="9091041" y="58534"/>
                </a:lnTo>
                <a:lnTo>
                  <a:pt x="9088984" y="59677"/>
                </a:lnTo>
                <a:lnTo>
                  <a:pt x="9087612" y="61963"/>
                </a:lnTo>
                <a:lnTo>
                  <a:pt x="9092400" y="61963"/>
                </a:lnTo>
                <a:lnTo>
                  <a:pt x="9093086" y="61328"/>
                </a:lnTo>
                <a:lnTo>
                  <a:pt x="9094457" y="61328"/>
                </a:lnTo>
                <a:lnTo>
                  <a:pt x="9094457" y="59677"/>
                </a:lnTo>
                <a:close/>
              </a:path>
              <a:path w="9144000" h="398779">
                <a:moveTo>
                  <a:pt x="9096502" y="358127"/>
                </a:moveTo>
                <a:lnTo>
                  <a:pt x="9093771" y="356438"/>
                </a:lnTo>
                <a:lnTo>
                  <a:pt x="9090355" y="358686"/>
                </a:lnTo>
                <a:lnTo>
                  <a:pt x="9091384" y="360362"/>
                </a:lnTo>
                <a:lnTo>
                  <a:pt x="9091727" y="360934"/>
                </a:lnTo>
                <a:lnTo>
                  <a:pt x="9088857" y="362102"/>
                </a:lnTo>
                <a:lnTo>
                  <a:pt x="9094457" y="362610"/>
                </a:lnTo>
                <a:lnTo>
                  <a:pt x="9091727" y="360362"/>
                </a:lnTo>
                <a:lnTo>
                  <a:pt x="9095816" y="363169"/>
                </a:lnTo>
                <a:lnTo>
                  <a:pt x="9092400" y="360362"/>
                </a:lnTo>
                <a:lnTo>
                  <a:pt x="9096502" y="358127"/>
                </a:lnTo>
                <a:close/>
              </a:path>
              <a:path w="9144000" h="398779">
                <a:moveTo>
                  <a:pt x="9096502" y="130962"/>
                </a:moveTo>
                <a:lnTo>
                  <a:pt x="9095130" y="130962"/>
                </a:lnTo>
                <a:lnTo>
                  <a:pt x="9095816" y="132232"/>
                </a:lnTo>
                <a:lnTo>
                  <a:pt x="9096502" y="130962"/>
                </a:lnTo>
                <a:close/>
              </a:path>
              <a:path w="9144000" h="398779">
                <a:moveTo>
                  <a:pt x="9097188" y="202082"/>
                </a:moveTo>
                <a:lnTo>
                  <a:pt x="9093086" y="202082"/>
                </a:lnTo>
                <a:lnTo>
                  <a:pt x="9093086" y="203352"/>
                </a:lnTo>
                <a:lnTo>
                  <a:pt x="9096502" y="203352"/>
                </a:lnTo>
                <a:lnTo>
                  <a:pt x="9097188" y="202082"/>
                </a:lnTo>
                <a:close/>
              </a:path>
              <a:path w="9144000" h="398779">
                <a:moveTo>
                  <a:pt x="9097188" y="141122"/>
                </a:moveTo>
                <a:lnTo>
                  <a:pt x="9096502" y="139852"/>
                </a:lnTo>
                <a:lnTo>
                  <a:pt x="9093086" y="139852"/>
                </a:lnTo>
                <a:lnTo>
                  <a:pt x="9093086" y="141122"/>
                </a:lnTo>
                <a:lnTo>
                  <a:pt x="9093771" y="142392"/>
                </a:lnTo>
                <a:lnTo>
                  <a:pt x="9093086" y="143662"/>
                </a:lnTo>
                <a:lnTo>
                  <a:pt x="9094457" y="144932"/>
                </a:lnTo>
                <a:lnTo>
                  <a:pt x="9096502" y="144932"/>
                </a:lnTo>
                <a:lnTo>
                  <a:pt x="9097188" y="143662"/>
                </a:lnTo>
                <a:lnTo>
                  <a:pt x="9096502" y="143662"/>
                </a:lnTo>
                <a:lnTo>
                  <a:pt x="9096502" y="142392"/>
                </a:lnTo>
                <a:lnTo>
                  <a:pt x="9097188" y="142392"/>
                </a:lnTo>
                <a:lnTo>
                  <a:pt x="9097188" y="141122"/>
                </a:lnTo>
                <a:close/>
              </a:path>
              <a:path w="9144000" h="398779">
                <a:moveTo>
                  <a:pt x="9098547" y="231292"/>
                </a:moveTo>
                <a:lnTo>
                  <a:pt x="9095816" y="231292"/>
                </a:lnTo>
                <a:lnTo>
                  <a:pt x="9095816" y="232562"/>
                </a:lnTo>
                <a:lnTo>
                  <a:pt x="9097861" y="232562"/>
                </a:lnTo>
                <a:lnTo>
                  <a:pt x="9098547" y="231292"/>
                </a:lnTo>
                <a:close/>
              </a:path>
              <a:path w="9144000" h="398779">
                <a:moveTo>
                  <a:pt x="9099232" y="241452"/>
                </a:moveTo>
                <a:lnTo>
                  <a:pt x="9097861" y="240182"/>
                </a:lnTo>
                <a:lnTo>
                  <a:pt x="9095816" y="236372"/>
                </a:lnTo>
                <a:lnTo>
                  <a:pt x="9094457" y="237642"/>
                </a:lnTo>
                <a:lnTo>
                  <a:pt x="9093771" y="237642"/>
                </a:lnTo>
                <a:lnTo>
                  <a:pt x="9093086" y="236372"/>
                </a:lnTo>
                <a:lnTo>
                  <a:pt x="9093086" y="237642"/>
                </a:lnTo>
                <a:lnTo>
                  <a:pt x="9093086" y="242722"/>
                </a:lnTo>
                <a:lnTo>
                  <a:pt x="9099232" y="241452"/>
                </a:lnTo>
                <a:close/>
              </a:path>
              <a:path w="9144000" h="398779">
                <a:moveTo>
                  <a:pt x="9100604" y="332320"/>
                </a:moveTo>
                <a:lnTo>
                  <a:pt x="9097188" y="331762"/>
                </a:lnTo>
                <a:lnTo>
                  <a:pt x="9094457" y="334010"/>
                </a:lnTo>
                <a:lnTo>
                  <a:pt x="9098547" y="335686"/>
                </a:lnTo>
                <a:lnTo>
                  <a:pt x="9100604" y="332320"/>
                </a:lnTo>
                <a:close/>
              </a:path>
              <a:path w="9144000" h="398779">
                <a:moveTo>
                  <a:pt x="9100604" y="189382"/>
                </a:moveTo>
                <a:lnTo>
                  <a:pt x="9097188" y="188112"/>
                </a:lnTo>
                <a:lnTo>
                  <a:pt x="9097861" y="188112"/>
                </a:lnTo>
                <a:lnTo>
                  <a:pt x="9095816" y="186842"/>
                </a:lnTo>
                <a:lnTo>
                  <a:pt x="9093086" y="188112"/>
                </a:lnTo>
                <a:lnTo>
                  <a:pt x="9096502" y="188112"/>
                </a:lnTo>
                <a:lnTo>
                  <a:pt x="9097188" y="189382"/>
                </a:lnTo>
                <a:lnTo>
                  <a:pt x="9099918" y="190652"/>
                </a:lnTo>
                <a:lnTo>
                  <a:pt x="9100604" y="189382"/>
                </a:lnTo>
                <a:close/>
              </a:path>
              <a:path w="9144000" h="398779">
                <a:moveTo>
                  <a:pt x="9100604" y="134772"/>
                </a:moveTo>
                <a:lnTo>
                  <a:pt x="9097188" y="134772"/>
                </a:lnTo>
                <a:lnTo>
                  <a:pt x="9097188" y="132232"/>
                </a:lnTo>
                <a:lnTo>
                  <a:pt x="9095816" y="132232"/>
                </a:lnTo>
                <a:lnTo>
                  <a:pt x="9095130" y="132232"/>
                </a:lnTo>
                <a:lnTo>
                  <a:pt x="9094457" y="133502"/>
                </a:lnTo>
                <a:lnTo>
                  <a:pt x="9094457" y="134772"/>
                </a:lnTo>
                <a:lnTo>
                  <a:pt x="9092400" y="134772"/>
                </a:lnTo>
                <a:lnTo>
                  <a:pt x="9093771" y="133502"/>
                </a:lnTo>
                <a:lnTo>
                  <a:pt x="9094457" y="130962"/>
                </a:lnTo>
                <a:lnTo>
                  <a:pt x="9095130" y="130962"/>
                </a:lnTo>
                <a:lnTo>
                  <a:pt x="9094457" y="129692"/>
                </a:lnTo>
                <a:lnTo>
                  <a:pt x="9091041" y="129692"/>
                </a:lnTo>
                <a:lnTo>
                  <a:pt x="9092400" y="125882"/>
                </a:lnTo>
                <a:lnTo>
                  <a:pt x="9095130" y="125882"/>
                </a:lnTo>
                <a:lnTo>
                  <a:pt x="9086253" y="124612"/>
                </a:lnTo>
                <a:lnTo>
                  <a:pt x="9086939" y="128422"/>
                </a:lnTo>
                <a:lnTo>
                  <a:pt x="9082151" y="128422"/>
                </a:lnTo>
                <a:lnTo>
                  <a:pt x="9081541" y="129692"/>
                </a:lnTo>
                <a:lnTo>
                  <a:pt x="9080792" y="129692"/>
                </a:lnTo>
                <a:lnTo>
                  <a:pt x="9081478" y="127152"/>
                </a:lnTo>
                <a:lnTo>
                  <a:pt x="9083523" y="127152"/>
                </a:lnTo>
                <a:lnTo>
                  <a:pt x="9083523" y="125882"/>
                </a:lnTo>
                <a:lnTo>
                  <a:pt x="9082837" y="124612"/>
                </a:lnTo>
                <a:lnTo>
                  <a:pt x="9078747" y="124612"/>
                </a:lnTo>
                <a:lnTo>
                  <a:pt x="9078747" y="125882"/>
                </a:lnTo>
                <a:lnTo>
                  <a:pt x="9079420" y="127152"/>
                </a:lnTo>
                <a:lnTo>
                  <a:pt x="9077376" y="127152"/>
                </a:lnTo>
                <a:lnTo>
                  <a:pt x="9076690" y="125882"/>
                </a:lnTo>
                <a:lnTo>
                  <a:pt x="9073959" y="125882"/>
                </a:lnTo>
                <a:lnTo>
                  <a:pt x="9073274" y="127152"/>
                </a:lnTo>
                <a:lnTo>
                  <a:pt x="9071915" y="128422"/>
                </a:lnTo>
                <a:lnTo>
                  <a:pt x="9069870" y="127152"/>
                </a:lnTo>
                <a:lnTo>
                  <a:pt x="9067813" y="128422"/>
                </a:lnTo>
                <a:lnTo>
                  <a:pt x="9064409" y="127152"/>
                </a:lnTo>
                <a:lnTo>
                  <a:pt x="9064409" y="128422"/>
                </a:lnTo>
                <a:lnTo>
                  <a:pt x="9065082" y="128422"/>
                </a:lnTo>
                <a:lnTo>
                  <a:pt x="9064409" y="129692"/>
                </a:lnTo>
                <a:lnTo>
                  <a:pt x="9065082" y="130962"/>
                </a:lnTo>
                <a:lnTo>
                  <a:pt x="9063723" y="132232"/>
                </a:lnTo>
                <a:lnTo>
                  <a:pt x="9065082" y="133502"/>
                </a:lnTo>
                <a:lnTo>
                  <a:pt x="9062352" y="133502"/>
                </a:lnTo>
                <a:lnTo>
                  <a:pt x="9061679" y="134772"/>
                </a:lnTo>
                <a:lnTo>
                  <a:pt x="9067813" y="134772"/>
                </a:lnTo>
                <a:lnTo>
                  <a:pt x="9069870" y="134772"/>
                </a:lnTo>
                <a:lnTo>
                  <a:pt x="9069870" y="133502"/>
                </a:lnTo>
                <a:lnTo>
                  <a:pt x="9069870" y="132232"/>
                </a:lnTo>
                <a:lnTo>
                  <a:pt x="9069413" y="132651"/>
                </a:lnTo>
                <a:lnTo>
                  <a:pt x="9068498" y="130962"/>
                </a:lnTo>
                <a:lnTo>
                  <a:pt x="9066454" y="129692"/>
                </a:lnTo>
                <a:lnTo>
                  <a:pt x="9076690" y="129692"/>
                </a:lnTo>
                <a:lnTo>
                  <a:pt x="9078062" y="130962"/>
                </a:lnTo>
                <a:lnTo>
                  <a:pt x="9078062" y="129692"/>
                </a:lnTo>
                <a:lnTo>
                  <a:pt x="9080792" y="130962"/>
                </a:lnTo>
                <a:lnTo>
                  <a:pt x="9080944" y="130962"/>
                </a:lnTo>
                <a:lnTo>
                  <a:pt x="9076525" y="134772"/>
                </a:lnTo>
                <a:lnTo>
                  <a:pt x="9073896" y="137312"/>
                </a:lnTo>
                <a:lnTo>
                  <a:pt x="9078062" y="138582"/>
                </a:lnTo>
                <a:lnTo>
                  <a:pt x="9080792" y="137312"/>
                </a:lnTo>
                <a:lnTo>
                  <a:pt x="9083523" y="137312"/>
                </a:lnTo>
                <a:lnTo>
                  <a:pt x="9084208" y="138582"/>
                </a:lnTo>
                <a:lnTo>
                  <a:pt x="9083523" y="139852"/>
                </a:lnTo>
                <a:lnTo>
                  <a:pt x="9084881" y="139852"/>
                </a:lnTo>
                <a:lnTo>
                  <a:pt x="9084881" y="138582"/>
                </a:lnTo>
                <a:lnTo>
                  <a:pt x="9086253" y="138582"/>
                </a:lnTo>
                <a:lnTo>
                  <a:pt x="9085567" y="137312"/>
                </a:lnTo>
                <a:lnTo>
                  <a:pt x="9087612" y="138582"/>
                </a:lnTo>
                <a:lnTo>
                  <a:pt x="9089669" y="138582"/>
                </a:lnTo>
                <a:lnTo>
                  <a:pt x="9091041" y="137312"/>
                </a:lnTo>
                <a:lnTo>
                  <a:pt x="9091041" y="138582"/>
                </a:lnTo>
                <a:lnTo>
                  <a:pt x="9092400" y="138582"/>
                </a:lnTo>
                <a:lnTo>
                  <a:pt x="9095130" y="137312"/>
                </a:lnTo>
                <a:lnTo>
                  <a:pt x="9094457" y="137312"/>
                </a:lnTo>
                <a:lnTo>
                  <a:pt x="9099232" y="136042"/>
                </a:lnTo>
                <a:lnTo>
                  <a:pt x="9100604" y="134772"/>
                </a:lnTo>
                <a:close/>
              </a:path>
              <a:path w="9144000" h="398779">
                <a:moveTo>
                  <a:pt x="9101963" y="98412"/>
                </a:moveTo>
                <a:lnTo>
                  <a:pt x="9101277" y="96126"/>
                </a:lnTo>
                <a:lnTo>
                  <a:pt x="9100604" y="96126"/>
                </a:lnTo>
                <a:lnTo>
                  <a:pt x="9097188" y="94983"/>
                </a:lnTo>
                <a:lnTo>
                  <a:pt x="9096502" y="94983"/>
                </a:lnTo>
                <a:lnTo>
                  <a:pt x="9093771" y="94475"/>
                </a:lnTo>
                <a:lnTo>
                  <a:pt x="9092400" y="94983"/>
                </a:lnTo>
                <a:lnTo>
                  <a:pt x="9092400" y="96634"/>
                </a:lnTo>
                <a:lnTo>
                  <a:pt x="9093086" y="96634"/>
                </a:lnTo>
                <a:lnTo>
                  <a:pt x="9093086" y="97269"/>
                </a:lnTo>
                <a:lnTo>
                  <a:pt x="9092400" y="97777"/>
                </a:lnTo>
                <a:lnTo>
                  <a:pt x="9094457" y="97777"/>
                </a:lnTo>
                <a:lnTo>
                  <a:pt x="9095130" y="99428"/>
                </a:lnTo>
                <a:lnTo>
                  <a:pt x="9096502" y="100063"/>
                </a:lnTo>
                <a:lnTo>
                  <a:pt x="9097188" y="98920"/>
                </a:lnTo>
                <a:lnTo>
                  <a:pt x="9098547" y="97777"/>
                </a:lnTo>
                <a:lnTo>
                  <a:pt x="9101963" y="98412"/>
                </a:lnTo>
                <a:close/>
              </a:path>
              <a:path w="9144000" h="398779">
                <a:moveTo>
                  <a:pt x="9102153" y="120802"/>
                </a:moveTo>
                <a:lnTo>
                  <a:pt x="9101620" y="118262"/>
                </a:lnTo>
                <a:lnTo>
                  <a:pt x="9098534" y="118262"/>
                </a:lnTo>
                <a:lnTo>
                  <a:pt x="9095816" y="119532"/>
                </a:lnTo>
                <a:lnTo>
                  <a:pt x="9095816" y="120802"/>
                </a:lnTo>
                <a:lnTo>
                  <a:pt x="9097861" y="120802"/>
                </a:lnTo>
                <a:lnTo>
                  <a:pt x="9097188" y="122072"/>
                </a:lnTo>
                <a:lnTo>
                  <a:pt x="9102153" y="120802"/>
                </a:lnTo>
                <a:close/>
              </a:path>
              <a:path w="9144000" h="398779">
                <a:moveTo>
                  <a:pt x="9102649" y="270662"/>
                </a:moveTo>
                <a:lnTo>
                  <a:pt x="9101277" y="268122"/>
                </a:lnTo>
                <a:lnTo>
                  <a:pt x="9099232" y="265582"/>
                </a:lnTo>
                <a:lnTo>
                  <a:pt x="9096502" y="266852"/>
                </a:lnTo>
                <a:lnTo>
                  <a:pt x="9095816" y="265582"/>
                </a:lnTo>
                <a:lnTo>
                  <a:pt x="9092400" y="266852"/>
                </a:lnTo>
                <a:lnTo>
                  <a:pt x="9092400" y="269392"/>
                </a:lnTo>
                <a:lnTo>
                  <a:pt x="9095130" y="269392"/>
                </a:lnTo>
                <a:lnTo>
                  <a:pt x="9099232" y="271932"/>
                </a:lnTo>
                <a:lnTo>
                  <a:pt x="9102649" y="270662"/>
                </a:lnTo>
                <a:close/>
              </a:path>
              <a:path w="9144000" h="398779">
                <a:moveTo>
                  <a:pt x="9103335" y="221132"/>
                </a:moveTo>
                <a:lnTo>
                  <a:pt x="9095816" y="219862"/>
                </a:lnTo>
                <a:lnTo>
                  <a:pt x="9095816" y="224942"/>
                </a:lnTo>
                <a:lnTo>
                  <a:pt x="9099232" y="224942"/>
                </a:lnTo>
                <a:lnTo>
                  <a:pt x="9103335" y="221132"/>
                </a:lnTo>
                <a:close/>
              </a:path>
              <a:path w="9144000" h="398779">
                <a:moveTo>
                  <a:pt x="9104693" y="179222"/>
                </a:moveTo>
                <a:lnTo>
                  <a:pt x="9100604" y="179222"/>
                </a:lnTo>
                <a:lnTo>
                  <a:pt x="9100604" y="180492"/>
                </a:lnTo>
                <a:lnTo>
                  <a:pt x="9104008" y="180492"/>
                </a:lnTo>
                <a:lnTo>
                  <a:pt x="9104693" y="179222"/>
                </a:lnTo>
                <a:close/>
              </a:path>
              <a:path w="9144000" h="398779">
                <a:moveTo>
                  <a:pt x="9104693" y="172872"/>
                </a:moveTo>
                <a:lnTo>
                  <a:pt x="9102649" y="172872"/>
                </a:lnTo>
                <a:lnTo>
                  <a:pt x="9102649" y="171602"/>
                </a:lnTo>
                <a:lnTo>
                  <a:pt x="9101963" y="170332"/>
                </a:lnTo>
                <a:lnTo>
                  <a:pt x="9101963" y="169062"/>
                </a:lnTo>
                <a:lnTo>
                  <a:pt x="9101277" y="170332"/>
                </a:lnTo>
                <a:lnTo>
                  <a:pt x="9099232" y="167792"/>
                </a:lnTo>
                <a:lnTo>
                  <a:pt x="9095816" y="163982"/>
                </a:lnTo>
                <a:lnTo>
                  <a:pt x="9099232" y="163982"/>
                </a:lnTo>
                <a:lnTo>
                  <a:pt x="9099232" y="162712"/>
                </a:lnTo>
                <a:lnTo>
                  <a:pt x="9096502" y="162712"/>
                </a:lnTo>
                <a:lnTo>
                  <a:pt x="9095130" y="163982"/>
                </a:lnTo>
                <a:lnTo>
                  <a:pt x="9091727" y="163982"/>
                </a:lnTo>
                <a:lnTo>
                  <a:pt x="9091041" y="165252"/>
                </a:lnTo>
                <a:lnTo>
                  <a:pt x="9088984" y="165252"/>
                </a:lnTo>
                <a:lnTo>
                  <a:pt x="9085567" y="166522"/>
                </a:lnTo>
                <a:lnTo>
                  <a:pt x="9086253" y="167792"/>
                </a:lnTo>
                <a:lnTo>
                  <a:pt x="9086939" y="166522"/>
                </a:lnTo>
                <a:lnTo>
                  <a:pt x="9091041" y="167792"/>
                </a:lnTo>
                <a:lnTo>
                  <a:pt x="9091041" y="166662"/>
                </a:lnTo>
                <a:lnTo>
                  <a:pt x="9096502" y="167792"/>
                </a:lnTo>
                <a:lnTo>
                  <a:pt x="9093771" y="169062"/>
                </a:lnTo>
                <a:lnTo>
                  <a:pt x="9096502" y="169062"/>
                </a:lnTo>
                <a:lnTo>
                  <a:pt x="9097861" y="170332"/>
                </a:lnTo>
                <a:lnTo>
                  <a:pt x="9097188" y="171602"/>
                </a:lnTo>
                <a:lnTo>
                  <a:pt x="9097188" y="172872"/>
                </a:lnTo>
                <a:lnTo>
                  <a:pt x="9095130" y="172872"/>
                </a:lnTo>
                <a:lnTo>
                  <a:pt x="9093086" y="170332"/>
                </a:lnTo>
                <a:lnTo>
                  <a:pt x="9093086" y="171602"/>
                </a:lnTo>
                <a:lnTo>
                  <a:pt x="9093086" y="172872"/>
                </a:lnTo>
                <a:lnTo>
                  <a:pt x="9093771" y="172872"/>
                </a:lnTo>
                <a:lnTo>
                  <a:pt x="9093086" y="174142"/>
                </a:lnTo>
                <a:lnTo>
                  <a:pt x="9094457" y="175412"/>
                </a:lnTo>
                <a:lnTo>
                  <a:pt x="9095816" y="175412"/>
                </a:lnTo>
                <a:lnTo>
                  <a:pt x="9097188" y="176682"/>
                </a:lnTo>
                <a:lnTo>
                  <a:pt x="9101963" y="176682"/>
                </a:lnTo>
                <a:lnTo>
                  <a:pt x="9104693" y="174142"/>
                </a:lnTo>
                <a:lnTo>
                  <a:pt x="9104693" y="172872"/>
                </a:lnTo>
                <a:close/>
              </a:path>
              <a:path w="9144000" h="398779">
                <a:moveTo>
                  <a:pt x="9104693" y="133502"/>
                </a:moveTo>
                <a:lnTo>
                  <a:pt x="9103335" y="129692"/>
                </a:lnTo>
                <a:lnTo>
                  <a:pt x="9102649" y="130962"/>
                </a:lnTo>
                <a:lnTo>
                  <a:pt x="9101963" y="130962"/>
                </a:lnTo>
                <a:lnTo>
                  <a:pt x="9098547" y="132232"/>
                </a:lnTo>
                <a:lnTo>
                  <a:pt x="9101277" y="133502"/>
                </a:lnTo>
                <a:lnTo>
                  <a:pt x="9104693" y="133502"/>
                </a:lnTo>
                <a:close/>
              </a:path>
              <a:path w="9144000" h="398779">
                <a:moveTo>
                  <a:pt x="9104693" y="111912"/>
                </a:moveTo>
                <a:lnTo>
                  <a:pt x="9099232" y="110642"/>
                </a:lnTo>
                <a:lnTo>
                  <a:pt x="9102649" y="108102"/>
                </a:lnTo>
                <a:lnTo>
                  <a:pt x="9099232" y="108102"/>
                </a:lnTo>
                <a:lnTo>
                  <a:pt x="9099232" y="109372"/>
                </a:lnTo>
                <a:lnTo>
                  <a:pt x="9091041" y="109372"/>
                </a:lnTo>
                <a:lnTo>
                  <a:pt x="9086939" y="110642"/>
                </a:lnTo>
                <a:lnTo>
                  <a:pt x="9086939" y="111912"/>
                </a:lnTo>
                <a:lnTo>
                  <a:pt x="9086253" y="113182"/>
                </a:lnTo>
                <a:lnTo>
                  <a:pt x="9088298" y="113182"/>
                </a:lnTo>
                <a:lnTo>
                  <a:pt x="9088298" y="114452"/>
                </a:lnTo>
                <a:lnTo>
                  <a:pt x="9093771" y="114452"/>
                </a:lnTo>
                <a:lnTo>
                  <a:pt x="9093771" y="115722"/>
                </a:lnTo>
                <a:lnTo>
                  <a:pt x="9094457" y="115722"/>
                </a:lnTo>
                <a:lnTo>
                  <a:pt x="9095130" y="114452"/>
                </a:lnTo>
                <a:lnTo>
                  <a:pt x="9098547" y="114452"/>
                </a:lnTo>
                <a:lnTo>
                  <a:pt x="9099232" y="115722"/>
                </a:lnTo>
                <a:lnTo>
                  <a:pt x="9099232" y="114452"/>
                </a:lnTo>
                <a:lnTo>
                  <a:pt x="9101277" y="114452"/>
                </a:lnTo>
                <a:lnTo>
                  <a:pt x="9104693" y="111912"/>
                </a:lnTo>
                <a:close/>
              </a:path>
              <a:path w="9144000" h="398779">
                <a:moveTo>
                  <a:pt x="9104693" y="62979"/>
                </a:moveTo>
                <a:lnTo>
                  <a:pt x="9104008" y="62979"/>
                </a:lnTo>
                <a:lnTo>
                  <a:pt x="9103347" y="63284"/>
                </a:lnTo>
                <a:lnTo>
                  <a:pt x="9103500" y="63347"/>
                </a:lnTo>
                <a:lnTo>
                  <a:pt x="9104693" y="62979"/>
                </a:lnTo>
                <a:close/>
              </a:path>
              <a:path w="9144000" h="398779">
                <a:moveTo>
                  <a:pt x="9105379" y="36156"/>
                </a:moveTo>
                <a:lnTo>
                  <a:pt x="9104008" y="35039"/>
                </a:lnTo>
                <a:lnTo>
                  <a:pt x="9102649" y="34480"/>
                </a:lnTo>
                <a:lnTo>
                  <a:pt x="9101277" y="35039"/>
                </a:lnTo>
                <a:lnTo>
                  <a:pt x="9099918" y="36156"/>
                </a:lnTo>
                <a:lnTo>
                  <a:pt x="9100604" y="37287"/>
                </a:lnTo>
                <a:lnTo>
                  <a:pt x="9103335" y="37846"/>
                </a:lnTo>
                <a:lnTo>
                  <a:pt x="9104693" y="37287"/>
                </a:lnTo>
                <a:lnTo>
                  <a:pt x="9105379" y="36156"/>
                </a:lnTo>
                <a:close/>
              </a:path>
              <a:path w="9144000" h="398779">
                <a:moveTo>
                  <a:pt x="9106065" y="386168"/>
                </a:moveTo>
                <a:lnTo>
                  <a:pt x="9103335" y="384479"/>
                </a:lnTo>
                <a:lnTo>
                  <a:pt x="9102649" y="385051"/>
                </a:lnTo>
                <a:lnTo>
                  <a:pt x="9100604" y="384479"/>
                </a:lnTo>
                <a:lnTo>
                  <a:pt x="9099232" y="384479"/>
                </a:lnTo>
                <a:lnTo>
                  <a:pt x="9099232" y="385051"/>
                </a:lnTo>
                <a:lnTo>
                  <a:pt x="9097188" y="385051"/>
                </a:lnTo>
                <a:lnTo>
                  <a:pt x="9097861" y="385610"/>
                </a:lnTo>
                <a:lnTo>
                  <a:pt x="9097188" y="386168"/>
                </a:lnTo>
                <a:lnTo>
                  <a:pt x="9096502" y="386168"/>
                </a:lnTo>
                <a:lnTo>
                  <a:pt x="9096502" y="386727"/>
                </a:lnTo>
                <a:lnTo>
                  <a:pt x="9097188" y="386727"/>
                </a:lnTo>
                <a:lnTo>
                  <a:pt x="9097188" y="387299"/>
                </a:lnTo>
                <a:lnTo>
                  <a:pt x="9097861" y="387299"/>
                </a:lnTo>
                <a:lnTo>
                  <a:pt x="9097861" y="387858"/>
                </a:lnTo>
                <a:lnTo>
                  <a:pt x="9098547" y="388975"/>
                </a:lnTo>
                <a:lnTo>
                  <a:pt x="9098547" y="389534"/>
                </a:lnTo>
                <a:lnTo>
                  <a:pt x="9101963" y="387858"/>
                </a:lnTo>
                <a:lnTo>
                  <a:pt x="9106065" y="386168"/>
                </a:lnTo>
                <a:close/>
              </a:path>
              <a:path w="9144000" h="398779">
                <a:moveTo>
                  <a:pt x="9106065" y="323913"/>
                </a:moveTo>
                <a:lnTo>
                  <a:pt x="9101963" y="323354"/>
                </a:lnTo>
                <a:lnTo>
                  <a:pt x="9101277" y="324472"/>
                </a:lnTo>
                <a:lnTo>
                  <a:pt x="9099918" y="325589"/>
                </a:lnTo>
                <a:lnTo>
                  <a:pt x="9104008" y="326707"/>
                </a:lnTo>
                <a:lnTo>
                  <a:pt x="9106065" y="323913"/>
                </a:lnTo>
                <a:close/>
              </a:path>
              <a:path w="9144000" h="398779">
                <a:moveTo>
                  <a:pt x="9106065" y="144932"/>
                </a:moveTo>
                <a:lnTo>
                  <a:pt x="9101277" y="144932"/>
                </a:lnTo>
                <a:lnTo>
                  <a:pt x="9099918" y="146202"/>
                </a:lnTo>
                <a:lnTo>
                  <a:pt x="9101963" y="147472"/>
                </a:lnTo>
                <a:lnTo>
                  <a:pt x="9102649" y="146202"/>
                </a:lnTo>
                <a:lnTo>
                  <a:pt x="9106065" y="144932"/>
                </a:lnTo>
                <a:close/>
              </a:path>
              <a:path w="9144000" h="398779">
                <a:moveTo>
                  <a:pt x="9106738" y="79235"/>
                </a:moveTo>
                <a:lnTo>
                  <a:pt x="9106065" y="78727"/>
                </a:lnTo>
                <a:lnTo>
                  <a:pt x="9106065" y="77076"/>
                </a:lnTo>
                <a:lnTo>
                  <a:pt x="9104693" y="77584"/>
                </a:lnTo>
                <a:lnTo>
                  <a:pt x="9103335" y="77584"/>
                </a:lnTo>
                <a:lnTo>
                  <a:pt x="9104693" y="78727"/>
                </a:lnTo>
                <a:lnTo>
                  <a:pt x="9106738" y="79235"/>
                </a:lnTo>
                <a:close/>
              </a:path>
              <a:path w="9144000" h="398779">
                <a:moveTo>
                  <a:pt x="9107424" y="368782"/>
                </a:moveTo>
                <a:lnTo>
                  <a:pt x="9104008" y="367652"/>
                </a:lnTo>
                <a:lnTo>
                  <a:pt x="9101963" y="368782"/>
                </a:lnTo>
                <a:lnTo>
                  <a:pt x="9098547" y="368223"/>
                </a:lnTo>
                <a:lnTo>
                  <a:pt x="9097188" y="368782"/>
                </a:lnTo>
                <a:lnTo>
                  <a:pt x="9099232" y="369341"/>
                </a:lnTo>
                <a:lnTo>
                  <a:pt x="9095816" y="370471"/>
                </a:lnTo>
                <a:lnTo>
                  <a:pt x="9095816" y="371589"/>
                </a:lnTo>
                <a:lnTo>
                  <a:pt x="9099232" y="372706"/>
                </a:lnTo>
                <a:lnTo>
                  <a:pt x="9100604" y="371589"/>
                </a:lnTo>
                <a:lnTo>
                  <a:pt x="9103335" y="372148"/>
                </a:lnTo>
                <a:lnTo>
                  <a:pt x="9107424" y="368782"/>
                </a:lnTo>
                <a:close/>
              </a:path>
              <a:path w="9144000" h="398779">
                <a:moveTo>
                  <a:pt x="9107424" y="193192"/>
                </a:moveTo>
                <a:lnTo>
                  <a:pt x="9103335" y="191922"/>
                </a:lnTo>
                <a:lnTo>
                  <a:pt x="9101963" y="193192"/>
                </a:lnTo>
                <a:lnTo>
                  <a:pt x="9093086" y="193192"/>
                </a:lnTo>
                <a:lnTo>
                  <a:pt x="9088984" y="194462"/>
                </a:lnTo>
                <a:lnTo>
                  <a:pt x="9088984" y="195732"/>
                </a:lnTo>
                <a:lnTo>
                  <a:pt x="9088298" y="197002"/>
                </a:lnTo>
                <a:lnTo>
                  <a:pt x="9095816" y="197002"/>
                </a:lnTo>
                <a:lnTo>
                  <a:pt x="9099232" y="198272"/>
                </a:lnTo>
                <a:lnTo>
                  <a:pt x="9099918" y="197002"/>
                </a:lnTo>
                <a:lnTo>
                  <a:pt x="9103335" y="197002"/>
                </a:lnTo>
                <a:lnTo>
                  <a:pt x="9106065" y="195732"/>
                </a:lnTo>
                <a:lnTo>
                  <a:pt x="9107424" y="193192"/>
                </a:lnTo>
                <a:close/>
              </a:path>
              <a:path w="9144000" h="398779">
                <a:moveTo>
                  <a:pt x="9107424" y="141122"/>
                </a:moveTo>
                <a:lnTo>
                  <a:pt x="9106738" y="139852"/>
                </a:lnTo>
                <a:lnTo>
                  <a:pt x="9104008" y="141122"/>
                </a:lnTo>
                <a:lnTo>
                  <a:pt x="9106065" y="141122"/>
                </a:lnTo>
                <a:lnTo>
                  <a:pt x="9107424" y="141122"/>
                </a:lnTo>
                <a:close/>
              </a:path>
              <a:path w="9144000" h="398779">
                <a:moveTo>
                  <a:pt x="9107424" y="85458"/>
                </a:moveTo>
                <a:lnTo>
                  <a:pt x="9106065" y="84950"/>
                </a:lnTo>
                <a:lnTo>
                  <a:pt x="9105379" y="84950"/>
                </a:lnTo>
                <a:lnTo>
                  <a:pt x="9106065" y="84315"/>
                </a:lnTo>
                <a:lnTo>
                  <a:pt x="9104008" y="84315"/>
                </a:lnTo>
                <a:lnTo>
                  <a:pt x="9103335" y="83807"/>
                </a:lnTo>
                <a:lnTo>
                  <a:pt x="9102649" y="84315"/>
                </a:lnTo>
                <a:lnTo>
                  <a:pt x="9101963" y="84315"/>
                </a:lnTo>
                <a:lnTo>
                  <a:pt x="9101277" y="83807"/>
                </a:lnTo>
                <a:lnTo>
                  <a:pt x="9100604" y="83807"/>
                </a:lnTo>
                <a:lnTo>
                  <a:pt x="9100604" y="84315"/>
                </a:lnTo>
                <a:lnTo>
                  <a:pt x="9099232" y="84315"/>
                </a:lnTo>
                <a:lnTo>
                  <a:pt x="9099232" y="84950"/>
                </a:lnTo>
                <a:lnTo>
                  <a:pt x="9100604" y="84950"/>
                </a:lnTo>
                <a:lnTo>
                  <a:pt x="9099918" y="85458"/>
                </a:lnTo>
                <a:lnTo>
                  <a:pt x="9100604" y="85966"/>
                </a:lnTo>
                <a:lnTo>
                  <a:pt x="9101277" y="85966"/>
                </a:lnTo>
                <a:lnTo>
                  <a:pt x="9100604" y="86601"/>
                </a:lnTo>
                <a:lnTo>
                  <a:pt x="9102649" y="86601"/>
                </a:lnTo>
                <a:lnTo>
                  <a:pt x="9104008" y="87109"/>
                </a:lnTo>
                <a:lnTo>
                  <a:pt x="9104008" y="86601"/>
                </a:lnTo>
                <a:lnTo>
                  <a:pt x="9104693" y="85966"/>
                </a:lnTo>
                <a:lnTo>
                  <a:pt x="9106065" y="86601"/>
                </a:lnTo>
                <a:lnTo>
                  <a:pt x="9107424" y="85458"/>
                </a:lnTo>
                <a:close/>
              </a:path>
              <a:path w="9144000" h="398779">
                <a:moveTo>
                  <a:pt x="9108084" y="86004"/>
                </a:moveTo>
                <a:lnTo>
                  <a:pt x="9107424" y="85458"/>
                </a:lnTo>
                <a:lnTo>
                  <a:pt x="9108084" y="86004"/>
                </a:lnTo>
                <a:close/>
              </a:path>
              <a:path w="9144000" h="398779">
                <a:moveTo>
                  <a:pt x="9108796" y="127152"/>
                </a:moveTo>
                <a:lnTo>
                  <a:pt x="9108110" y="125882"/>
                </a:lnTo>
                <a:lnTo>
                  <a:pt x="9106065" y="125882"/>
                </a:lnTo>
                <a:lnTo>
                  <a:pt x="9104693" y="125882"/>
                </a:lnTo>
                <a:lnTo>
                  <a:pt x="9103335" y="125882"/>
                </a:lnTo>
                <a:lnTo>
                  <a:pt x="9099232" y="124612"/>
                </a:lnTo>
                <a:lnTo>
                  <a:pt x="9097861" y="125882"/>
                </a:lnTo>
                <a:lnTo>
                  <a:pt x="9098547" y="125882"/>
                </a:lnTo>
                <a:lnTo>
                  <a:pt x="9099232" y="127152"/>
                </a:lnTo>
                <a:lnTo>
                  <a:pt x="9101963" y="127152"/>
                </a:lnTo>
                <a:lnTo>
                  <a:pt x="9104528" y="126365"/>
                </a:lnTo>
                <a:lnTo>
                  <a:pt x="9103335" y="129692"/>
                </a:lnTo>
                <a:lnTo>
                  <a:pt x="9106738" y="129692"/>
                </a:lnTo>
                <a:lnTo>
                  <a:pt x="9107424" y="127152"/>
                </a:lnTo>
                <a:lnTo>
                  <a:pt x="9108796" y="127152"/>
                </a:lnTo>
                <a:close/>
              </a:path>
              <a:path w="9144000" h="398779">
                <a:moveTo>
                  <a:pt x="9108796" y="110642"/>
                </a:moveTo>
                <a:lnTo>
                  <a:pt x="9107424" y="109372"/>
                </a:lnTo>
                <a:lnTo>
                  <a:pt x="9105379" y="110642"/>
                </a:lnTo>
                <a:lnTo>
                  <a:pt x="9108796" y="110642"/>
                </a:lnTo>
                <a:close/>
              </a:path>
              <a:path w="9144000" h="398779">
                <a:moveTo>
                  <a:pt x="9108796" y="96126"/>
                </a:moveTo>
                <a:lnTo>
                  <a:pt x="9108110" y="96126"/>
                </a:lnTo>
                <a:lnTo>
                  <a:pt x="9107424" y="97269"/>
                </a:lnTo>
                <a:lnTo>
                  <a:pt x="9108796" y="97269"/>
                </a:lnTo>
                <a:lnTo>
                  <a:pt x="9108796" y="96126"/>
                </a:lnTo>
                <a:close/>
              </a:path>
              <a:path w="9144000" h="398779">
                <a:moveTo>
                  <a:pt x="9108796" y="86601"/>
                </a:moveTo>
                <a:lnTo>
                  <a:pt x="9108084" y="86004"/>
                </a:lnTo>
                <a:lnTo>
                  <a:pt x="9107424" y="87109"/>
                </a:lnTo>
                <a:lnTo>
                  <a:pt x="9108796" y="86601"/>
                </a:lnTo>
                <a:close/>
              </a:path>
              <a:path w="9144000" h="398779">
                <a:moveTo>
                  <a:pt x="9109469" y="359803"/>
                </a:moveTo>
                <a:lnTo>
                  <a:pt x="9108110" y="360362"/>
                </a:lnTo>
                <a:lnTo>
                  <a:pt x="9108796" y="360362"/>
                </a:lnTo>
                <a:lnTo>
                  <a:pt x="9109469" y="360934"/>
                </a:lnTo>
                <a:lnTo>
                  <a:pt x="9109469" y="359803"/>
                </a:lnTo>
                <a:close/>
              </a:path>
              <a:path w="9144000" h="398779">
                <a:moveTo>
                  <a:pt x="9109469" y="222402"/>
                </a:moveTo>
                <a:lnTo>
                  <a:pt x="9108796" y="221132"/>
                </a:lnTo>
                <a:lnTo>
                  <a:pt x="9104693" y="221132"/>
                </a:lnTo>
                <a:lnTo>
                  <a:pt x="9104693" y="222402"/>
                </a:lnTo>
                <a:lnTo>
                  <a:pt x="9109469" y="222402"/>
                </a:lnTo>
                <a:close/>
              </a:path>
              <a:path w="9144000" h="398779">
                <a:moveTo>
                  <a:pt x="9109469" y="102349"/>
                </a:moveTo>
                <a:lnTo>
                  <a:pt x="9104693" y="101206"/>
                </a:lnTo>
                <a:lnTo>
                  <a:pt x="9104008" y="102857"/>
                </a:lnTo>
                <a:lnTo>
                  <a:pt x="9100604" y="103365"/>
                </a:lnTo>
                <a:lnTo>
                  <a:pt x="9100604" y="104508"/>
                </a:lnTo>
                <a:lnTo>
                  <a:pt x="9103335" y="104000"/>
                </a:lnTo>
                <a:lnTo>
                  <a:pt x="9109469" y="102349"/>
                </a:lnTo>
                <a:close/>
              </a:path>
              <a:path w="9144000" h="398779">
                <a:moveTo>
                  <a:pt x="9110840" y="283527"/>
                </a:moveTo>
                <a:lnTo>
                  <a:pt x="9106738" y="281279"/>
                </a:lnTo>
                <a:lnTo>
                  <a:pt x="9104693" y="281279"/>
                </a:lnTo>
                <a:lnTo>
                  <a:pt x="9104693" y="282409"/>
                </a:lnTo>
                <a:lnTo>
                  <a:pt x="9099918" y="282409"/>
                </a:lnTo>
                <a:lnTo>
                  <a:pt x="9093771" y="285762"/>
                </a:lnTo>
                <a:lnTo>
                  <a:pt x="9096502" y="288010"/>
                </a:lnTo>
                <a:lnTo>
                  <a:pt x="9097861" y="285762"/>
                </a:lnTo>
                <a:lnTo>
                  <a:pt x="9101277" y="286893"/>
                </a:lnTo>
                <a:lnTo>
                  <a:pt x="9102649" y="286893"/>
                </a:lnTo>
                <a:lnTo>
                  <a:pt x="9102649" y="287451"/>
                </a:lnTo>
                <a:lnTo>
                  <a:pt x="9103335" y="288569"/>
                </a:lnTo>
                <a:lnTo>
                  <a:pt x="9100604" y="290258"/>
                </a:lnTo>
                <a:lnTo>
                  <a:pt x="9098547" y="289128"/>
                </a:lnTo>
                <a:lnTo>
                  <a:pt x="9096502" y="289687"/>
                </a:lnTo>
                <a:lnTo>
                  <a:pt x="9097645" y="290258"/>
                </a:lnTo>
                <a:lnTo>
                  <a:pt x="9099918" y="291376"/>
                </a:lnTo>
                <a:lnTo>
                  <a:pt x="9092400" y="291934"/>
                </a:lnTo>
                <a:lnTo>
                  <a:pt x="9093771" y="294182"/>
                </a:lnTo>
                <a:lnTo>
                  <a:pt x="9101277" y="293624"/>
                </a:lnTo>
                <a:lnTo>
                  <a:pt x="9108110" y="288569"/>
                </a:lnTo>
                <a:lnTo>
                  <a:pt x="9107424" y="284645"/>
                </a:lnTo>
                <a:lnTo>
                  <a:pt x="9110840" y="283527"/>
                </a:lnTo>
                <a:close/>
              </a:path>
              <a:path w="9144000" h="398779">
                <a:moveTo>
                  <a:pt x="9111526" y="360934"/>
                </a:moveTo>
                <a:lnTo>
                  <a:pt x="9109469" y="360934"/>
                </a:lnTo>
                <a:lnTo>
                  <a:pt x="9107424" y="360934"/>
                </a:lnTo>
                <a:lnTo>
                  <a:pt x="9107424" y="360362"/>
                </a:lnTo>
                <a:lnTo>
                  <a:pt x="9106065" y="360934"/>
                </a:lnTo>
                <a:lnTo>
                  <a:pt x="9104693" y="360934"/>
                </a:lnTo>
                <a:lnTo>
                  <a:pt x="9104008" y="360362"/>
                </a:lnTo>
                <a:lnTo>
                  <a:pt x="9102649" y="361492"/>
                </a:lnTo>
                <a:lnTo>
                  <a:pt x="9102649" y="362051"/>
                </a:lnTo>
                <a:lnTo>
                  <a:pt x="9103335" y="363169"/>
                </a:lnTo>
                <a:lnTo>
                  <a:pt x="9101963" y="364299"/>
                </a:lnTo>
                <a:lnTo>
                  <a:pt x="9100604" y="364858"/>
                </a:lnTo>
                <a:lnTo>
                  <a:pt x="9104008" y="364858"/>
                </a:lnTo>
                <a:lnTo>
                  <a:pt x="9101277" y="366534"/>
                </a:lnTo>
                <a:lnTo>
                  <a:pt x="9103335" y="367093"/>
                </a:lnTo>
                <a:lnTo>
                  <a:pt x="9108110" y="365975"/>
                </a:lnTo>
                <a:lnTo>
                  <a:pt x="9106738" y="363740"/>
                </a:lnTo>
                <a:lnTo>
                  <a:pt x="9111526" y="360934"/>
                </a:lnTo>
                <a:close/>
              </a:path>
              <a:path w="9144000" h="398779">
                <a:moveTo>
                  <a:pt x="9111526" y="254152"/>
                </a:moveTo>
                <a:lnTo>
                  <a:pt x="9109469" y="250342"/>
                </a:lnTo>
                <a:lnTo>
                  <a:pt x="9103335" y="250342"/>
                </a:lnTo>
                <a:lnTo>
                  <a:pt x="9101963" y="251612"/>
                </a:lnTo>
                <a:lnTo>
                  <a:pt x="9103335" y="255422"/>
                </a:lnTo>
                <a:lnTo>
                  <a:pt x="9111526" y="254152"/>
                </a:lnTo>
                <a:close/>
              </a:path>
              <a:path w="9144000" h="398779">
                <a:moveTo>
                  <a:pt x="9111526" y="202082"/>
                </a:moveTo>
                <a:lnTo>
                  <a:pt x="9108796" y="200812"/>
                </a:lnTo>
                <a:lnTo>
                  <a:pt x="9108110" y="202082"/>
                </a:lnTo>
                <a:lnTo>
                  <a:pt x="9104693" y="202082"/>
                </a:lnTo>
                <a:lnTo>
                  <a:pt x="9105036" y="203352"/>
                </a:lnTo>
                <a:lnTo>
                  <a:pt x="9105379" y="204622"/>
                </a:lnTo>
                <a:lnTo>
                  <a:pt x="9106738" y="204622"/>
                </a:lnTo>
                <a:lnTo>
                  <a:pt x="9108796" y="203352"/>
                </a:lnTo>
                <a:lnTo>
                  <a:pt x="9108796" y="204622"/>
                </a:lnTo>
                <a:lnTo>
                  <a:pt x="9107424" y="204622"/>
                </a:lnTo>
                <a:lnTo>
                  <a:pt x="9111526" y="205892"/>
                </a:lnTo>
                <a:lnTo>
                  <a:pt x="9111526" y="202082"/>
                </a:lnTo>
                <a:close/>
              </a:path>
              <a:path w="9144000" h="398779">
                <a:moveTo>
                  <a:pt x="9111526" y="125882"/>
                </a:moveTo>
                <a:lnTo>
                  <a:pt x="9110840" y="125882"/>
                </a:lnTo>
                <a:lnTo>
                  <a:pt x="9108796" y="127152"/>
                </a:lnTo>
                <a:lnTo>
                  <a:pt x="9111526" y="127152"/>
                </a:lnTo>
                <a:lnTo>
                  <a:pt x="9111526" y="125882"/>
                </a:lnTo>
                <a:close/>
              </a:path>
              <a:path w="9144000" h="398779">
                <a:moveTo>
                  <a:pt x="9111526" y="115722"/>
                </a:moveTo>
                <a:lnTo>
                  <a:pt x="9110840" y="114452"/>
                </a:lnTo>
                <a:lnTo>
                  <a:pt x="9108110" y="115722"/>
                </a:lnTo>
                <a:lnTo>
                  <a:pt x="9107424" y="115722"/>
                </a:lnTo>
                <a:lnTo>
                  <a:pt x="9106738" y="116992"/>
                </a:lnTo>
                <a:lnTo>
                  <a:pt x="9110154" y="116992"/>
                </a:lnTo>
                <a:lnTo>
                  <a:pt x="9110840" y="115722"/>
                </a:lnTo>
                <a:lnTo>
                  <a:pt x="9111526" y="115722"/>
                </a:lnTo>
                <a:close/>
              </a:path>
              <a:path w="9144000" h="398779">
                <a:moveTo>
                  <a:pt x="9111526" y="94983"/>
                </a:moveTo>
                <a:lnTo>
                  <a:pt x="9109469" y="94475"/>
                </a:lnTo>
                <a:lnTo>
                  <a:pt x="9110840" y="95618"/>
                </a:lnTo>
                <a:lnTo>
                  <a:pt x="9108796" y="96126"/>
                </a:lnTo>
                <a:lnTo>
                  <a:pt x="9111526" y="95618"/>
                </a:lnTo>
                <a:lnTo>
                  <a:pt x="9111526" y="94983"/>
                </a:lnTo>
                <a:close/>
              </a:path>
              <a:path w="9144000" h="398779">
                <a:moveTo>
                  <a:pt x="9111526" y="86601"/>
                </a:moveTo>
                <a:lnTo>
                  <a:pt x="9110154" y="86601"/>
                </a:lnTo>
                <a:lnTo>
                  <a:pt x="9110154" y="87109"/>
                </a:lnTo>
                <a:lnTo>
                  <a:pt x="9108796" y="87109"/>
                </a:lnTo>
                <a:lnTo>
                  <a:pt x="9109469" y="88252"/>
                </a:lnTo>
                <a:lnTo>
                  <a:pt x="9111526" y="88252"/>
                </a:lnTo>
                <a:lnTo>
                  <a:pt x="9111526" y="87109"/>
                </a:lnTo>
                <a:lnTo>
                  <a:pt x="9111526" y="86601"/>
                </a:lnTo>
                <a:close/>
              </a:path>
              <a:path w="9144000" h="398779">
                <a:moveTo>
                  <a:pt x="9112199" y="371589"/>
                </a:moveTo>
                <a:lnTo>
                  <a:pt x="9110840" y="371589"/>
                </a:lnTo>
                <a:lnTo>
                  <a:pt x="9109469" y="371030"/>
                </a:lnTo>
                <a:lnTo>
                  <a:pt x="9106738" y="371030"/>
                </a:lnTo>
                <a:lnTo>
                  <a:pt x="9104008" y="374383"/>
                </a:lnTo>
                <a:lnTo>
                  <a:pt x="9110840" y="374383"/>
                </a:lnTo>
                <a:lnTo>
                  <a:pt x="9112199" y="371589"/>
                </a:lnTo>
                <a:close/>
              </a:path>
              <a:path w="9144000" h="398779">
                <a:moveTo>
                  <a:pt x="9112199" y="344665"/>
                </a:moveTo>
                <a:lnTo>
                  <a:pt x="9110840" y="342976"/>
                </a:lnTo>
                <a:lnTo>
                  <a:pt x="9106738" y="342976"/>
                </a:lnTo>
                <a:lnTo>
                  <a:pt x="9104008" y="343535"/>
                </a:lnTo>
                <a:lnTo>
                  <a:pt x="9104008" y="345224"/>
                </a:lnTo>
                <a:lnTo>
                  <a:pt x="9104008" y="346341"/>
                </a:lnTo>
                <a:lnTo>
                  <a:pt x="9108110" y="345224"/>
                </a:lnTo>
                <a:lnTo>
                  <a:pt x="9110154" y="346341"/>
                </a:lnTo>
                <a:lnTo>
                  <a:pt x="9112199" y="345782"/>
                </a:lnTo>
                <a:lnTo>
                  <a:pt x="9112199" y="344665"/>
                </a:lnTo>
                <a:close/>
              </a:path>
              <a:path w="9144000" h="398779">
                <a:moveTo>
                  <a:pt x="9112885" y="334568"/>
                </a:moveTo>
                <a:lnTo>
                  <a:pt x="9109469" y="336804"/>
                </a:lnTo>
                <a:lnTo>
                  <a:pt x="9111526" y="335686"/>
                </a:lnTo>
                <a:lnTo>
                  <a:pt x="9112885" y="335686"/>
                </a:lnTo>
                <a:lnTo>
                  <a:pt x="9112885" y="334568"/>
                </a:lnTo>
                <a:close/>
              </a:path>
              <a:path w="9144000" h="398779">
                <a:moveTo>
                  <a:pt x="9113571" y="72504"/>
                </a:moveTo>
                <a:lnTo>
                  <a:pt x="9112199" y="71996"/>
                </a:lnTo>
                <a:lnTo>
                  <a:pt x="9108796" y="71996"/>
                </a:lnTo>
                <a:lnTo>
                  <a:pt x="9108796" y="72504"/>
                </a:lnTo>
                <a:lnTo>
                  <a:pt x="9108110" y="72504"/>
                </a:lnTo>
                <a:lnTo>
                  <a:pt x="9108110" y="73139"/>
                </a:lnTo>
                <a:lnTo>
                  <a:pt x="9108796" y="73647"/>
                </a:lnTo>
                <a:lnTo>
                  <a:pt x="9112199" y="73647"/>
                </a:lnTo>
                <a:lnTo>
                  <a:pt x="9112199" y="73139"/>
                </a:lnTo>
                <a:lnTo>
                  <a:pt x="9112885" y="73139"/>
                </a:lnTo>
                <a:lnTo>
                  <a:pt x="9113571" y="72504"/>
                </a:lnTo>
                <a:close/>
              </a:path>
              <a:path w="9144000" h="398779">
                <a:moveTo>
                  <a:pt x="9114257" y="214782"/>
                </a:moveTo>
                <a:lnTo>
                  <a:pt x="9108796" y="214782"/>
                </a:lnTo>
                <a:lnTo>
                  <a:pt x="9107424" y="216052"/>
                </a:lnTo>
                <a:lnTo>
                  <a:pt x="9110154" y="216052"/>
                </a:lnTo>
                <a:lnTo>
                  <a:pt x="9109469" y="217322"/>
                </a:lnTo>
                <a:lnTo>
                  <a:pt x="9112885" y="217322"/>
                </a:lnTo>
                <a:lnTo>
                  <a:pt x="9112885" y="216052"/>
                </a:lnTo>
                <a:lnTo>
                  <a:pt x="9114257" y="214782"/>
                </a:lnTo>
                <a:close/>
              </a:path>
              <a:path w="9144000" h="398779">
                <a:moveTo>
                  <a:pt x="9114930" y="227482"/>
                </a:moveTo>
                <a:lnTo>
                  <a:pt x="9114257" y="226212"/>
                </a:lnTo>
                <a:lnTo>
                  <a:pt x="9114257" y="227482"/>
                </a:lnTo>
                <a:lnTo>
                  <a:pt x="9114930" y="227482"/>
                </a:lnTo>
                <a:close/>
              </a:path>
              <a:path w="9144000" h="398779">
                <a:moveTo>
                  <a:pt x="9114930" y="133502"/>
                </a:moveTo>
                <a:lnTo>
                  <a:pt x="9112199" y="132232"/>
                </a:lnTo>
                <a:lnTo>
                  <a:pt x="9111526" y="132232"/>
                </a:lnTo>
                <a:lnTo>
                  <a:pt x="9112199" y="130962"/>
                </a:lnTo>
                <a:lnTo>
                  <a:pt x="9113571" y="130962"/>
                </a:lnTo>
                <a:lnTo>
                  <a:pt x="9113571" y="129692"/>
                </a:lnTo>
                <a:lnTo>
                  <a:pt x="9111526" y="129692"/>
                </a:lnTo>
                <a:lnTo>
                  <a:pt x="9111526" y="130962"/>
                </a:lnTo>
                <a:lnTo>
                  <a:pt x="9106738" y="130962"/>
                </a:lnTo>
                <a:lnTo>
                  <a:pt x="9106065" y="132232"/>
                </a:lnTo>
                <a:lnTo>
                  <a:pt x="9106738" y="133502"/>
                </a:lnTo>
                <a:lnTo>
                  <a:pt x="9108110" y="133502"/>
                </a:lnTo>
                <a:lnTo>
                  <a:pt x="9109469" y="134772"/>
                </a:lnTo>
                <a:lnTo>
                  <a:pt x="9110840" y="134772"/>
                </a:lnTo>
                <a:lnTo>
                  <a:pt x="9109469" y="132232"/>
                </a:lnTo>
                <a:lnTo>
                  <a:pt x="9114930" y="133502"/>
                </a:lnTo>
                <a:close/>
              </a:path>
              <a:path w="9144000" h="398779">
                <a:moveTo>
                  <a:pt x="9114930" y="99428"/>
                </a:moveTo>
                <a:lnTo>
                  <a:pt x="9113571" y="97269"/>
                </a:lnTo>
                <a:lnTo>
                  <a:pt x="9109469" y="100063"/>
                </a:lnTo>
                <a:lnTo>
                  <a:pt x="9108110" y="100063"/>
                </a:lnTo>
                <a:lnTo>
                  <a:pt x="9108110" y="101714"/>
                </a:lnTo>
                <a:lnTo>
                  <a:pt x="9110154" y="101714"/>
                </a:lnTo>
                <a:lnTo>
                  <a:pt x="9110840" y="100571"/>
                </a:lnTo>
                <a:lnTo>
                  <a:pt x="9111526" y="100063"/>
                </a:lnTo>
                <a:lnTo>
                  <a:pt x="9114930" y="99428"/>
                </a:lnTo>
                <a:close/>
              </a:path>
              <a:path w="9144000" h="398779">
                <a:moveTo>
                  <a:pt x="9116987" y="393458"/>
                </a:moveTo>
                <a:lnTo>
                  <a:pt x="9104693" y="390093"/>
                </a:lnTo>
                <a:lnTo>
                  <a:pt x="9103246" y="392874"/>
                </a:lnTo>
                <a:lnTo>
                  <a:pt x="9099232" y="391210"/>
                </a:lnTo>
                <a:lnTo>
                  <a:pt x="9097861" y="395147"/>
                </a:lnTo>
                <a:lnTo>
                  <a:pt x="9092400" y="396265"/>
                </a:lnTo>
                <a:lnTo>
                  <a:pt x="9096502" y="398513"/>
                </a:lnTo>
                <a:lnTo>
                  <a:pt x="9103284" y="394335"/>
                </a:lnTo>
                <a:lnTo>
                  <a:pt x="9106065" y="395706"/>
                </a:lnTo>
                <a:lnTo>
                  <a:pt x="9106065" y="397383"/>
                </a:lnTo>
                <a:lnTo>
                  <a:pt x="9111526" y="396824"/>
                </a:lnTo>
                <a:lnTo>
                  <a:pt x="9116987" y="393458"/>
                </a:lnTo>
                <a:close/>
              </a:path>
              <a:path w="9144000" h="398779">
                <a:moveTo>
                  <a:pt x="9116987" y="88760"/>
                </a:moveTo>
                <a:lnTo>
                  <a:pt x="9115615" y="88252"/>
                </a:lnTo>
                <a:lnTo>
                  <a:pt x="9114257" y="89395"/>
                </a:lnTo>
                <a:lnTo>
                  <a:pt x="9112885" y="89903"/>
                </a:lnTo>
                <a:lnTo>
                  <a:pt x="9114930" y="91046"/>
                </a:lnTo>
                <a:lnTo>
                  <a:pt x="9115615" y="90538"/>
                </a:lnTo>
                <a:lnTo>
                  <a:pt x="9116987" y="88760"/>
                </a:lnTo>
                <a:close/>
              </a:path>
              <a:path w="9144000" h="398779">
                <a:moveTo>
                  <a:pt x="9117673" y="322224"/>
                </a:moveTo>
                <a:lnTo>
                  <a:pt x="9116301" y="322224"/>
                </a:lnTo>
                <a:lnTo>
                  <a:pt x="9115615" y="321665"/>
                </a:lnTo>
                <a:lnTo>
                  <a:pt x="9114257" y="321106"/>
                </a:lnTo>
                <a:lnTo>
                  <a:pt x="9111526" y="323354"/>
                </a:lnTo>
                <a:lnTo>
                  <a:pt x="9108796" y="324472"/>
                </a:lnTo>
                <a:lnTo>
                  <a:pt x="9106738" y="326707"/>
                </a:lnTo>
                <a:lnTo>
                  <a:pt x="9110154" y="327837"/>
                </a:lnTo>
                <a:lnTo>
                  <a:pt x="9112199" y="327266"/>
                </a:lnTo>
                <a:lnTo>
                  <a:pt x="9114930" y="327266"/>
                </a:lnTo>
                <a:lnTo>
                  <a:pt x="9117673" y="325031"/>
                </a:lnTo>
                <a:lnTo>
                  <a:pt x="9115615" y="323913"/>
                </a:lnTo>
                <a:lnTo>
                  <a:pt x="9117673" y="322224"/>
                </a:lnTo>
                <a:close/>
              </a:path>
              <a:path w="9144000" h="398779">
                <a:moveTo>
                  <a:pt x="9117673" y="197002"/>
                </a:moveTo>
                <a:lnTo>
                  <a:pt x="9116987" y="195732"/>
                </a:lnTo>
                <a:lnTo>
                  <a:pt x="9114930" y="190652"/>
                </a:lnTo>
                <a:lnTo>
                  <a:pt x="9113571" y="191503"/>
                </a:lnTo>
                <a:lnTo>
                  <a:pt x="9113571" y="190652"/>
                </a:lnTo>
                <a:lnTo>
                  <a:pt x="9110840" y="189382"/>
                </a:lnTo>
                <a:lnTo>
                  <a:pt x="9109469" y="189382"/>
                </a:lnTo>
                <a:lnTo>
                  <a:pt x="9110154" y="186842"/>
                </a:lnTo>
                <a:lnTo>
                  <a:pt x="9107424" y="186842"/>
                </a:lnTo>
                <a:lnTo>
                  <a:pt x="9107424" y="188112"/>
                </a:lnTo>
                <a:lnTo>
                  <a:pt x="9105379" y="186842"/>
                </a:lnTo>
                <a:lnTo>
                  <a:pt x="9104008" y="185572"/>
                </a:lnTo>
                <a:lnTo>
                  <a:pt x="9099918" y="183032"/>
                </a:lnTo>
                <a:lnTo>
                  <a:pt x="9101734" y="188112"/>
                </a:lnTo>
                <a:lnTo>
                  <a:pt x="9102649" y="190652"/>
                </a:lnTo>
                <a:lnTo>
                  <a:pt x="9110840" y="190652"/>
                </a:lnTo>
                <a:lnTo>
                  <a:pt x="9113177" y="191744"/>
                </a:lnTo>
                <a:lnTo>
                  <a:pt x="9112885" y="191922"/>
                </a:lnTo>
                <a:lnTo>
                  <a:pt x="9110840" y="193192"/>
                </a:lnTo>
                <a:lnTo>
                  <a:pt x="9113571" y="194462"/>
                </a:lnTo>
                <a:lnTo>
                  <a:pt x="9113571" y="195732"/>
                </a:lnTo>
                <a:lnTo>
                  <a:pt x="9117673" y="197002"/>
                </a:lnTo>
                <a:close/>
              </a:path>
              <a:path w="9144000" h="398779">
                <a:moveTo>
                  <a:pt x="9118346" y="240182"/>
                </a:moveTo>
                <a:lnTo>
                  <a:pt x="9117673" y="236372"/>
                </a:lnTo>
                <a:lnTo>
                  <a:pt x="9116987" y="237642"/>
                </a:lnTo>
                <a:lnTo>
                  <a:pt x="9114257" y="233832"/>
                </a:lnTo>
                <a:lnTo>
                  <a:pt x="9108796" y="235102"/>
                </a:lnTo>
                <a:lnTo>
                  <a:pt x="9109608" y="237642"/>
                </a:lnTo>
                <a:lnTo>
                  <a:pt x="9110840" y="241452"/>
                </a:lnTo>
                <a:lnTo>
                  <a:pt x="9118346" y="240182"/>
                </a:lnTo>
                <a:close/>
              </a:path>
              <a:path w="9144000" h="398779">
                <a:moveTo>
                  <a:pt x="9118346" y="208432"/>
                </a:moveTo>
                <a:lnTo>
                  <a:pt x="9112885" y="208432"/>
                </a:lnTo>
                <a:lnTo>
                  <a:pt x="9108796" y="207162"/>
                </a:lnTo>
                <a:lnTo>
                  <a:pt x="9106738" y="210972"/>
                </a:lnTo>
                <a:lnTo>
                  <a:pt x="9108110" y="212242"/>
                </a:lnTo>
                <a:lnTo>
                  <a:pt x="9116301" y="212242"/>
                </a:lnTo>
                <a:lnTo>
                  <a:pt x="9118346" y="208432"/>
                </a:lnTo>
                <a:close/>
              </a:path>
              <a:path w="9144000" h="398779">
                <a:moveTo>
                  <a:pt x="9118346" y="110642"/>
                </a:moveTo>
                <a:lnTo>
                  <a:pt x="9114930" y="110642"/>
                </a:lnTo>
                <a:lnTo>
                  <a:pt x="9114930" y="111912"/>
                </a:lnTo>
                <a:lnTo>
                  <a:pt x="9118346" y="111912"/>
                </a:lnTo>
                <a:lnTo>
                  <a:pt x="9118346" y="110642"/>
                </a:lnTo>
                <a:close/>
              </a:path>
              <a:path w="9144000" h="398779">
                <a:moveTo>
                  <a:pt x="9119032" y="151282"/>
                </a:moveTo>
                <a:lnTo>
                  <a:pt x="9118346" y="150012"/>
                </a:lnTo>
                <a:lnTo>
                  <a:pt x="9114930" y="150012"/>
                </a:lnTo>
                <a:lnTo>
                  <a:pt x="9114930" y="151282"/>
                </a:lnTo>
                <a:lnTo>
                  <a:pt x="9114257" y="150012"/>
                </a:lnTo>
                <a:lnTo>
                  <a:pt x="9112885" y="150012"/>
                </a:lnTo>
                <a:lnTo>
                  <a:pt x="9114257" y="148742"/>
                </a:lnTo>
                <a:lnTo>
                  <a:pt x="9113571" y="146202"/>
                </a:lnTo>
                <a:lnTo>
                  <a:pt x="9109469" y="147472"/>
                </a:lnTo>
                <a:lnTo>
                  <a:pt x="9110154" y="148742"/>
                </a:lnTo>
                <a:lnTo>
                  <a:pt x="9110154" y="150012"/>
                </a:lnTo>
                <a:lnTo>
                  <a:pt x="9108110" y="150012"/>
                </a:lnTo>
                <a:lnTo>
                  <a:pt x="9107424" y="151282"/>
                </a:lnTo>
                <a:lnTo>
                  <a:pt x="9105379" y="152552"/>
                </a:lnTo>
                <a:lnTo>
                  <a:pt x="9104008" y="152552"/>
                </a:lnTo>
                <a:lnTo>
                  <a:pt x="9104008" y="151282"/>
                </a:lnTo>
                <a:lnTo>
                  <a:pt x="9103335" y="150012"/>
                </a:lnTo>
                <a:lnTo>
                  <a:pt x="9102649" y="150012"/>
                </a:lnTo>
                <a:lnTo>
                  <a:pt x="9102649" y="148742"/>
                </a:lnTo>
                <a:lnTo>
                  <a:pt x="9103335" y="148742"/>
                </a:lnTo>
                <a:lnTo>
                  <a:pt x="9099918" y="147472"/>
                </a:lnTo>
                <a:lnTo>
                  <a:pt x="9097188" y="147472"/>
                </a:lnTo>
                <a:lnTo>
                  <a:pt x="9096502" y="148742"/>
                </a:lnTo>
                <a:lnTo>
                  <a:pt x="9097188" y="148742"/>
                </a:lnTo>
                <a:lnTo>
                  <a:pt x="9097861" y="150012"/>
                </a:lnTo>
                <a:lnTo>
                  <a:pt x="9101963" y="150012"/>
                </a:lnTo>
                <a:lnTo>
                  <a:pt x="9099232" y="152552"/>
                </a:lnTo>
                <a:lnTo>
                  <a:pt x="9097772" y="153644"/>
                </a:lnTo>
                <a:lnTo>
                  <a:pt x="9096502" y="151282"/>
                </a:lnTo>
                <a:lnTo>
                  <a:pt x="9095130" y="151282"/>
                </a:lnTo>
                <a:lnTo>
                  <a:pt x="9095130" y="148742"/>
                </a:lnTo>
                <a:lnTo>
                  <a:pt x="9088984" y="148742"/>
                </a:lnTo>
                <a:lnTo>
                  <a:pt x="9090355" y="147472"/>
                </a:lnTo>
                <a:lnTo>
                  <a:pt x="9091041" y="146202"/>
                </a:lnTo>
                <a:lnTo>
                  <a:pt x="9088298" y="144932"/>
                </a:lnTo>
                <a:lnTo>
                  <a:pt x="9080106" y="144932"/>
                </a:lnTo>
                <a:lnTo>
                  <a:pt x="9082151" y="146202"/>
                </a:lnTo>
                <a:lnTo>
                  <a:pt x="9078062" y="146202"/>
                </a:lnTo>
                <a:lnTo>
                  <a:pt x="9078747" y="147472"/>
                </a:lnTo>
                <a:lnTo>
                  <a:pt x="9080106" y="147472"/>
                </a:lnTo>
                <a:lnTo>
                  <a:pt x="9081478" y="148742"/>
                </a:lnTo>
                <a:lnTo>
                  <a:pt x="9082151" y="148742"/>
                </a:lnTo>
                <a:lnTo>
                  <a:pt x="9083523" y="147472"/>
                </a:lnTo>
                <a:lnTo>
                  <a:pt x="9084881" y="147472"/>
                </a:lnTo>
                <a:lnTo>
                  <a:pt x="9085567" y="148742"/>
                </a:lnTo>
                <a:lnTo>
                  <a:pt x="9082494" y="152552"/>
                </a:lnTo>
                <a:lnTo>
                  <a:pt x="9081478" y="153822"/>
                </a:lnTo>
                <a:lnTo>
                  <a:pt x="9095473" y="153822"/>
                </a:lnTo>
                <a:lnTo>
                  <a:pt x="9095816" y="152552"/>
                </a:lnTo>
                <a:lnTo>
                  <a:pt x="9097188" y="153822"/>
                </a:lnTo>
                <a:lnTo>
                  <a:pt x="9097531" y="153822"/>
                </a:lnTo>
                <a:lnTo>
                  <a:pt x="9095816" y="155092"/>
                </a:lnTo>
                <a:lnTo>
                  <a:pt x="9094457" y="157632"/>
                </a:lnTo>
                <a:lnTo>
                  <a:pt x="9098547" y="158902"/>
                </a:lnTo>
                <a:lnTo>
                  <a:pt x="9094457" y="159854"/>
                </a:lnTo>
                <a:lnTo>
                  <a:pt x="9094457" y="158902"/>
                </a:lnTo>
                <a:lnTo>
                  <a:pt x="9092400" y="158902"/>
                </a:lnTo>
                <a:lnTo>
                  <a:pt x="9093086" y="156362"/>
                </a:lnTo>
                <a:lnTo>
                  <a:pt x="9088298" y="156362"/>
                </a:lnTo>
                <a:lnTo>
                  <a:pt x="9086939" y="158902"/>
                </a:lnTo>
                <a:lnTo>
                  <a:pt x="9084881" y="160172"/>
                </a:lnTo>
                <a:lnTo>
                  <a:pt x="9085567" y="161442"/>
                </a:lnTo>
                <a:lnTo>
                  <a:pt x="9082151" y="161442"/>
                </a:lnTo>
                <a:lnTo>
                  <a:pt x="9082837" y="162712"/>
                </a:lnTo>
                <a:lnTo>
                  <a:pt x="9090355" y="161544"/>
                </a:lnTo>
                <a:lnTo>
                  <a:pt x="9091727" y="160172"/>
                </a:lnTo>
                <a:lnTo>
                  <a:pt x="9093086" y="160172"/>
                </a:lnTo>
                <a:lnTo>
                  <a:pt x="9095816" y="162712"/>
                </a:lnTo>
                <a:lnTo>
                  <a:pt x="9098547" y="161442"/>
                </a:lnTo>
                <a:lnTo>
                  <a:pt x="9096502" y="160172"/>
                </a:lnTo>
                <a:lnTo>
                  <a:pt x="9100604" y="160172"/>
                </a:lnTo>
                <a:lnTo>
                  <a:pt x="9100604" y="161442"/>
                </a:lnTo>
                <a:lnTo>
                  <a:pt x="9102649" y="161442"/>
                </a:lnTo>
                <a:lnTo>
                  <a:pt x="9104693" y="158902"/>
                </a:lnTo>
                <a:lnTo>
                  <a:pt x="9106738" y="160172"/>
                </a:lnTo>
                <a:lnTo>
                  <a:pt x="9105379" y="161442"/>
                </a:lnTo>
                <a:lnTo>
                  <a:pt x="9104008" y="163982"/>
                </a:lnTo>
                <a:lnTo>
                  <a:pt x="9103335" y="163982"/>
                </a:lnTo>
                <a:lnTo>
                  <a:pt x="9104008" y="165252"/>
                </a:lnTo>
                <a:lnTo>
                  <a:pt x="9104693" y="167792"/>
                </a:lnTo>
                <a:lnTo>
                  <a:pt x="9105379" y="169062"/>
                </a:lnTo>
                <a:lnTo>
                  <a:pt x="9104693" y="170332"/>
                </a:lnTo>
                <a:lnTo>
                  <a:pt x="9114930" y="166522"/>
                </a:lnTo>
                <a:lnTo>
                  <a:pt x="9112199" y="161442"/>
                </a:lnTo>
                <a:lnTo>
                  <a:pt x="9106738" y="158902"/>
                </a:lnTo>
                <a:lnTo>
                  <a:pt x="9110840" y="156362"/>
                </a:lnTo>
                <a:lnTo>
                  <a:pt x="9108796" y="155092"/>
                </a:lnTo>
                <a:lnTo>
                  <a:pt x="9106065" y="153822"/>
                </a:lnTo>
                <a:lnTo>
                  <a:pt x="9110154" y="153822"/>
                </a:lnTo>
                <a:lnTo>
                  <a:pt x="9110154" y="152552"/>
                </a:lnTo>
                <a:lnTo>
                  <a:pt x="9115615" y="152552"/>
                </a:lnTo>
                <a:lnTo>
                  <a:pt x="9112885" y="153822"/>
                </a:lnTo>
                <a:lnTo>
                  <a:pt x="9112199" y="155092"/>
                </a:lnTo>
                <a:lnTo>
                  <a:pt x="9113571" y="153822"/>
                </a:lnTo>
                <a:lnTo>
                  <a:pt x="9117673" y="153822"/>
                </a:lnTo>
                <a:lnTo>
                  <a:pt x="9118346" y="155092"/>
                </a:lnTo>
                <a:lnTo>
                  <a:pt x="9118448" y="153644"/>
                </a:lnTo>
                <a:lnTo>
                  <a:pt x="9119032" y="152552"/>
                </a:lnTo>
                <a:lnTo>
                  <a:pt x="9119032" y="151282"/>
                </a:lnTo>
                <a:close/>
              </a:path>
              <a:path w="9144000" h="398779">
                <a:moveTo>
                  <a:pt x="9119718" y="274472"/>
                </a:moveTo>
                <a:lnTo>
                  <a:pt x="9119032" y="271932"/>
                </a:lnTo>
                <a:lnTo>
                  <a:pt x="9117673" y="270662"/>
                </a:lnTo>
                <a:lnTo>
                  <a:pt x="9114257" y="270662"/>
                </a:lnTo>
                <a:lnTo>
                  <a:pt x="9116987" y="269392"/>
                </a:lnTo>
                <a:lnTo>
                  <a:pt x="9108110" y="266852"/>
                </a:lnTo>
                <a:lnTo>
                  <a:pt x="9104008" y="275742"/>
                </a:lnTo>
                <a:lnTo>
                  <a:pt x="9106065" y="274472"/>
                </a:lnTo>
                <a:lnTo>
                  <a:pt x="9108796" y="274472"/>
                </a:lnTo>
                <a:lnTo>
                  <a:pt x="9112885" y="271932"/>
                </a:lnTo>
                <a:lnTo>
                  <a:pt x="9114930" y="273202"/>
                </a:lnTo>
                <a:lnTo>
                  <a:pt x="9115615" y="275742"/>
                </a:lnTo>
                <a:lnTo>
                  <a:pt x="9119718" y="274472"/>
                </a:lnTo>
                <a:close/>
              </a:path>
              <a:path w="9144000" h="398779">
                <a:moveTo>
                  <a:pt x="9119718" y="144932"/>
                </a:moveTo>
                <a:lnTo>
                  <a:pt x="9116301" y="143662"/>
                </a:lnTo>
                <a:lnTo>
                  <a:pt x="9116301" y="144932"/>
                </a:lnTo>
                <a:lnTo>
                  <a:pt x="9114930" y="146202"/>
                </a:lnTo>
                <a:lnTo>
                  <a:pt x="9117673" y="146202"/>
                </a:lnTo>
                <a:lnTo>
                  <a:pt x="9119032" y="144932"/>
                </a:lnTo>
                <a:lnTo>
                  <a:pt x="9119718" y="144932"/>
                </a:lnTo>
                <a:close/>
              </a:path>
              <a:path w="9144000" h="398779">
                <a:moveTo>
                  <a:pt x="9119806" y="85331"/>
                </a:moveTo>
                <a:lnTo>
                  <a:pt x="9119718" y="84950"/>
                </a:lnTo>
                <a:lnTo>
                  <a:pt x="9117368" y="85534"/>
                </a:lnTo>
                <a:lnTo>
                  <a:pt x="9117673" y="85966"/>
                </a:lnTo>
                <a:lnTo>
                  <a:pt x="9119806" y="85331"/>
                </a:lnTo>
                <a:close/>
              </a:path>
              <a:path w="9144000" h="398779">
                <a:moveTo>
                  <a:pt x="9119959" y="85966"/>
                </a:moveTo>
                <a:lnTo>
                  <a:pt x="9119718" y="85966"/>
                </a:lnTo>
                <a:lnTo>
                  <a:pt x="9119959" y="85966"/>
                </a:lnTo>
                <a:close/>
              </a:path>
              <a:path w="9144000" h="398779">
                <a:moveTo>
                  <a:pt x="9121076" y="185572"/>
                </a:moveTo>
                <a:lnTo>
                  <a:pt x="9120403" y="185572"/>
                </a:lnTo>
                <a:lnTo>
                  <a:pt x="9119718" y="186842"/>
                </a:lnTo>
                <a:lnTo>
                  <a:pt x="9121076" y="185572"/>
                </a:lnTo>
                <a:close/>
              </a:path>
              <a:path w="9144000" h="398779">
                <a:moveTo>
                  <a:pt x="9121076" y="84950"/>
                </a:moveTo>
                <a:lnTo>
                  <a:pt x="9119718" y="83172"/>
                </a:lnTo>
                <a:lnTo>
                  <a:pt x="9117673" y="83172"/>
                </a:lnTo>
                <a:lnTo>
                  <a:pt x="9115615" y="83642"/>
                </a:lnTo>
                <a:lnTo>
                  <a:pt x="9115615" y="83172"/>
                </a:lnTo>
                <a:lnTo>
                  <a:pt x="9113571" y="83172"/>
                </a:lnTo>
                <a:lnTo>
                  <a:pt x="9113571" y="82664"/>
                </a:lnTo>
                <a:lnTo>
                  <a:pt x="9114930" y="82664"/>
                </a:lnTo>
                <a:lnTo>
                  <a:pt x="9114930" y="82029"/>
                </a:lnTo>
                <a:lnTo>
                  <a:pt x="9113571" y="82029"/>
                </a:lnTo>
                <a:lnTo>
                  <a:pt x="9112885" y="81521"/>
                </a:lnTo>
                <a:lnTo>
                  <a:pt x="9110840" y="81521"/>
                </a:lnTo>
                <a:lnTo>
                  <a:pt x="9110840" y="82664"/>
                </a:lnTo>
                <a:lnTo>
                  <a:pt x="9111526" y="83172"/>
                </a:lnTo>
                <a:lnTo>
                  <a:pt x="9111526" y="84315"/>
                </a:lnTo>
                <a:lnTo>
                  <a:pt x="9112885" y="84315"/>
                </a:lnTo>
                <a:lnTo>
                  <a:pt x="9110154" y="85458"/>
                </a:lnTo>
                <a:lnTo>
                  <a:pt x="9107424" y="85458"/>
                </a:lnTo>
                <a:lnTo>
                  <a:pt x="9113571" y="85966"/>
                </a:lnTo>
                <a:lnTo>
                  <a:pt x="9113571" y="86601"/>
                </a:lnTo>
                <a:lnTo>
                  <a:pt x="9111526" y="87109"/>
                </a:lnTo>
                <a:lnTo>
                  <a:pt x="9114930" y="87109"/>
                </a:lnTo>
                <a:lnTo>
                  <a:pt x="9114257" y="85966"/>
                </a:lnTo>
                <a:lnTo>
                  <a:pt x="9115615" y="85966"/>
                </a:lnTo>
                <a:lnTo>
                  <a:pt x="9117368" y="85534"/>
                </a:lnTo>
                <a:lnTo>
                  <a:pt x="9116987" y="84950"/>
                </a:lnTo>
                <a:lnTo>
                  <a:pt x="9119032" y="84315"/>
                </a:lnTo>
                <a:lnTo>
                  <a:pt x="9119718" y="84950"/>
                </a:lnTo>
                <a:lnTo>
                  <a:pt x="9121076" y="84950"/>
                </a:lnTo>
                <a:close/>
              </a:path>
              <a:path w="9144000" h="398779">
                <a:moveTo>
                  <a:pt x="9121762" y="54089"/>
                </a:moveTo>
                <a:lnTo>
                  <a:pt x="9121076" y="52946"/>
                </a:lnTo>
                <a:lnTo>
                  <a:pt x="9120403" y="52311"/>
                </a:lnTo>
                <a:lnTo>
                  <a:pt x="9118346" y="52311"/>
                </a:lnTo>
                <a:lnTo>
                  <a:pt x="9117673" y="52946"/>
                </a:lnTo>
                <a:lnTo>
                  <a:pt x="9117965" y="53454"/>
                </a:lnTo>
                <a:lnTo>
                  <a:pt x="9118346" y="54089"/>
                </a:lnTo>
                <a:lnTo>
                  <a:pt x="9119032" y="54089"/>
                </a:lnTo>
                <a:lnTo>
                  <a:pt x="9119718" y="53454"/>
                </a:lnTo>
                <a:lnTo>
                  <a:pt x="9121762" y="54089"/>
                </a:lnTo>
                <a:close/>
              </a:path>
              <a:path w="9144000" h="398779">
                <a:moveTo>
                  <a:pt x="9122448" y="245262"/>
                </a:moveTo>
                <a:lnTo>
                  <a:pt x="9114257" y="243992"/>
                </a:lnTo>
                <a:lnTo>
                  <a:pt x="9113571" y="242722"/>
                </a:lnTo>
                <a:lnTo>
                  <a:pt x="9110154" y="245262"/>
                </a:lnTo>
                <a:lnTo>
                  <a:pt x="9118346" y="245262"/>
                </a:lnTo>
                <a:lnTo>
                  <a:pt x="9119032" y="246532"/>
                </a:lnTo>
                <a:lnTo>
                  <a:pt x="9122448" y="245262"/>
                </a:lnTo>
                <a:close/>
              </a:path>
              <a:path w="9144000" h="398779">
                <a:moveTo>
                  <a:pt x="9122448" y="184302"/>
                </a:moveTo>
                <a:lnTo>
                  <a:pt x="9121076" y="185572"/>
                </a:lnTo>
                <a:lnTo>
                  <a:pt x="9122448" y="185572"/>
                </a:lnTo>
                <a:lnTo>
                  <a:pt x="9122448" y="184302"/>
                </a:lnTo>
                <a:close/>
              </a:path>
              <a:path w="9144000" h="398779">
                <a:moveTo>
                  <a:pt x="9123134" y="311569"/>
                </a:moveTo>
                <a:lnTo>
                  <a:pt x="9120403" y="310451"/>
                </a:lnTo>
                <a:lnTo>
                  <a:pt x="9119032" y="311569"/>
                </a:lnTo>
                <a:lnTo>
                  <a:pt x="9116301" y="311010"/>
                </a:lnTo>
                <a:lnTo>
                  <a:pt x="9115615" y="311569"/>
                </a:lnTo>
                <a:lnTo>
                  <a:pt x="9114257" y="312686"/>
                </a:lnTo>
                <a:lnTo>
                  <a:pt x="9116301" y="313245"/>
                </a:lnTo>
                <a:lnTo>
                  <a:pt x="9113571" y="314934"/>
                </a:lnTo>
                <a:lnTo>
                  <a:pt x="9116987" y="315493"/>
                </a:lnTo>
                <a:lnTo>
                  <a:pt x="9120403" y="314934"/>
                </a:lnTo>
                <a:lnTo>
                  <a:pt x="9123134" y="312686"/>
                </a:lnTo>
                <a:lnTo>
                  <a:pt x="9121762" y="312686"/>
                </a:lnTo>
                <a:lnTo>
                  <a:pt x="9123134" y="311569"/>
                </a:lnTo>
                <a:close/>
              </a:path>
              <a:path w="9144000" h="398779">
                <a:moveTo>
                  <a:pt x="9123134" y="251612"/>
                </a:moveTo>
                <a:lnTo>
                  <a:pt x="9116301" y="249072"/>
                </a:lnTo>
                <a:lnTo>
                  <a:pt x="9114257" y="247802"/>
                </a:lnTo>
                <a:lnTo>
                  <a:pt x="9109469" y="249072"/>
                </a:lnTo>
                <a:lnTo>
                  <a:pt x="9115615" y="254152"/>
                </a:lnTo>
                <a:lnTo>
                  <a:pt x="9118346" y="254152"/>
                </a:lnTo>
                <a:lnTo>
                  <a:pt x="9123134" y="251612"/>
                </a:lnTo>
                <a:close/>
              </a:path>
              <a:path w="9144000" h="398779">
                <a:moveTo>
                  <a:pt x="9123134" y="85966"/>
                </a:moveTo>
                <a:lnTo>
                  <a:pt x="9119959" y="85966"/>
                </a:lnTo>
                <a:lnTo>
                  <a:pt x="9120403" y="87744"/>
                </a:lnTo>
                <a:lnTo>
                  <a:pt x="9123134" y="85966"/>
                </a:lnTo>
                <a:close/>
              </a:path>
              <a:path w="9144000" h="398779">
                <a:moveTo>
                  <a:pt x="9123134" y="85458"/>
                </a:moveTo>
                <a:lnTo>
                  <a:pt x="9121076" y="84950"/>
                </a:lnTo>
                <a:lnTo>
                  <a:pt x="9119806" y="85331"/>
                </a:lnTo>
                <a:lnTo>
                  <a:pt x="9119946" y="85902"/>
                </a:lnTo>
                <a:lnTo>
                  <a:pt x="9121762" y="85458"/>
                </a:lnTo>
                <a:lnTo>
                  <a:pt x="9123134" y="85458"/>
                </a:lnTo>
                <a:close/>
              </a:path>
              <a:path w="9144000" h="398779">
                <a:moveTo>
                  <a:pt x="9124493" y="202082"/>
                </a:moveTo>
                <a:lnTo>
                  <a:pt x="9122448" y="202082"/>
                </a:lnTo>
                <a:lnTo>
                  <a:pt x="9122448" y="203352"/>
                </a:lnTo>
                <a:lnTo>
                  <a:pt x="9120403" y="202082"/>
                </a:lnTo>
                <a:lnTo>
                  <a:pt x="9120403" y="204622"/>
                </a:lnTo>
                <a:lnTo>
                  <a:pt x="9123134" y="204622"/>
                </a:lnTo>
                <a:lnTo>
                  <a:pt x="9123134" y="203352"/>
                </a:lnTo>
                <a:lnTo>
                  <a:pt x="9124493" y="203352"/>
                </a:lnTo>
                <a:lnTo>
                  <a:pt x="9124493" y="202082"/>
                </a:lnTo>
                <a:close/>
              </a:path>
              <a:path w="9144000" h="398779">
                <a:moveTo>
                  <a:pt x="9125864" y="94983"/>
                </a:moveTo>
                <a:lnTo>
                  <a:pt x="9125179" y="94983"/>
                </a:lnTo>
                <a:lnTo>
                  <a:pt x="9124493" y="94475"/>
                </a:lnTo>
                <a:lnTo>
                  <a:pt x="9123134" y="94983"/>
                </a:lnTo>
                <a:lnTo>
                  <a:pt x="9123807" y="95618"/>
                </a:lnTo>
                <a:lnTo>
                  <a:pt x="9123807" y="96126"/>
                </a:lnTo>
                <a:lnTo>
                  <a:pt x="9125864" y="96126"/>
                </a:lnTo>
                <a:lnTo>
                  <a:pt x="9125864" y="94983"/>
                </a:lnTo>
                <a:close/>
              </a:path>
              <a:path w="9144000" h="398779">
                <a:moveTo>
                  <a:pt x="9126537" y="222402"/>
                </a:moveTo>
                <a:lnTo>
                  <a:pt x="9120403" y="221132"/>
                </a:lnTo>
                <a:lnTo>
                  <a:pt x="9116987" y="223672"/>
                </a:lnTo>
                <a:lnTo>
                  <a:pt x="9117673" y="226212"/>
                </a:lnTo>
                <a:lnTo>
                  <a:pt x="9114930" y="226212"/>
                </a:lnTo>
                <a:lnTo>
                  <a:pt x="9114930" y="227482"/>
                </a:lnTo>
                <a:lnTo>
                  <a:pt x="9114930" y="228752"/>
                </a:lnTo>
                <a:lnTo>
                  <a:pt x="9116301" y="228752"/>
                </a:lnTo>
                <a:lnTo>
                  <a:pt x="9116301" y="231292"/>
                </a:lnTo>
                <a:lnTo>
                  <a:pt x="9117673" y="232562"/>
                </a:lnTo>
                <a:lnTo>
                  <a:pt x="9121013" y="231521"/>
                </a:lnTo>
                <a:lnTo>
                  <a:pt x="9123807" y="232562"/>
                </a:lnTo>
                <a:lnTo>
                  <a:pt x="9122448" y="231292"/>
                </a:lnTo>
                <a:lnTo>
                  <a:pt x="9122448" y="230022"/>
                </a:lnTo>
                <a:lnTo>
                  <a:pt x="9121762" y="227482"/>
                </a:lnTo>
                <a:lnTo>
                  <a:pt x="9124493" y="224942"/>
                </a:lnTo>
                <a:lnTo>
                  <a:pt x="9125179" y="224942"/>
                </a:lnTo>
                <a:lnTo>
                  <a:pt x="9126537" y="222402"/>
                </a:lnTo>
                <a:close/>
              </a:path>
              <a:path w="9144000" h="398779">
                <a:moveTo>
                  <a:pt x="9126537" y="157632"/>
                </a:moveTo>
                <a:lnTo>
                  <a:pt x="9124493" y="157632"/>
                </a:lnTo>
                <a:lnTo>
                  <a:pt x="9125179" y="156362"/>
                </a:lnTo>
                <a:lnTo>
                  <a:pt x="9123134" y="156362"/>
                </a:lnTo>
                <a:lnTo>
                  <a:pt x="9122448" y="157632"/>
                </a:lnTo>
                <a:lnTo>
                  <a:pt x="9123134" y="157632"/>
                </a:lnTo>
                <a:lnTo>
                  <a:pt x="9121076" y="158902"/>
                </a:lnTo>
                <a:lnTo>
                  <a:pt x="9126537" y="158902"/>
                </a:lnTo>
                <a:lnTo>
                  <a:pt x="9126537" y="157632"/>
                </a:lnTo>
                <a:close/>
              </a:path>
              <a:path w="9144000" h="398779">
                <a:moveTo>
                  <a:pt x="9127223" y="108102"/>
                </a:moveTo>
                <a:lnTo>
                  <a:pt x="9125864" y="106832"/>
                </a:lnTo>
                <a:lnTo>
                  <a:pt x="9123134" y="108102"/>
                </a:lnTo>
                <a:lnTo>
                  <a:pt x="9124493" y="108102"/>
                </a:lnTo>
                <a:lnTo>
                  <a:pt x="9125864" y="109372"/>
                </a:lnTo>
                <a:lnTo>
                  <a:pt x="9127223" y="108102"/>
                </a:lnTo>
                <a:close/>
              </a:path>
              <a:path w="9144000" h="398779">
                <a:moveTo>
                  <a:pt x="9127223" y="62471"/>
                </a:moveTo>
                <a:lnTo>
                  <a:pt x="9125179" y="61963"/>
                </a:lnTo>
                <a:lnTo>
                  <a:pt x="9125179" y="60185"/>
                </a:lnTo>
                <a:lnTo>
                  <a:pt x="9123134" y="59042"/>
                </a:lnTo>
                <a:lnTo>
                  <a:pt x="9118346" y="61328"/>
                </a:lnTo>
                <a:lnTo>
                  <a:pt x="9119032" y="59042"/>
                </a:lnTo>
                <a:lnTo>
                  <a:pt x="9119718" y="58534"/>
                </a:lnTo>
                <a:lnTo>
                  <a:pt x="9121762" y="58534"/>
                </a:lnTo>
                <a:lnTo>
                  <a:pt x="9122448" y="57391"/>
                </a:lnTo>
                <a:lnTo>
                  <a:pt x="9114930" y="56883"/>
                </a:lnTo>
                <a:lnTo>
                  <a:pt x="9117673" y="54597"/>
                </a:lnTo>
                <a:lnTo>
                  <a:pt x="9113571" y="53454"/>
                </a:lnTo>
                <a:lnTo>
                  <a:pt x="9112199" y="53454"/>
                </a:lnTo>
                <a:lnTo>
                  <a:pt x="9109469" y="54178"/>
                </a:lnTo>
                <a:lnTo>
                  <a:pt x="9109469" y="61963"/>
                </a:lnTo>
                <a:lnTo>
                  <a:pt x="9108046" y="61747"/>
                </a:lnTo>
                <a:lnTo>
                  <a:pt x="9108796" y="61328"/>
                </a:lnTo>
                <a:lnTo>
                  <a:pt x="9109469" y="61963"/>
                </a:lnTo>
                <a:lnTo>
                  <a:pt x="9109469" y="54178"/>
                </a:lnTo>
                <a:lnTo>
                  <a:pt x="9105379" y="55232"/>
                </a:lnTo>
                <a:lnTo>
                  <a:pt x="9106065" y="54089"/>
                </a:lnTo>
                <a:lnTo>
                  <a:pt x="9112199" y="51803"/>
                </a:lnTo>
                <a:lnTo>
                  <a:pt x="9108796" y="48374"/>
                </a:lnTo>
                <a:lnTo>
                  <a:pt x="9112885" y="44564"/>
                </a:lnTo>
                <a:lnTo>
                  <a:pt x="9107424" y="42278"/>
                </a:lnTo>
                <a:lnTo>
                  <a:pt x="9101963" y="45580"/>
                </a:lnTo>
                <a:lnTo>
                  <a:pt x="9101963" y="41770"/>
                </a:lnTo>
                <a:lnTo>
                  <a:pt x="9097861" y="45072"/>
                </a:lnTo>
                <a:lnTo>
                  <a:pt x="9092400" y="43929"/>
                </a:lnTo>
                <a:lnTo>
                  <a:pt x="9092209" y="45072"/>
                </a:lnTo>
                <a:lnTo>
                  <a:pt x="9092120" y="45580"/>
                </a:lnTo>
                <a:lnTo>
                  <a:pt x="9091727" y="47866"/>
                </a:lnTo>
                <a:lnTo>
                  <a:pt x="9092400" y="49009"/>
                </a:lnTo>
                <a:lnTo>
                  <a:pt x="9097861" y="49009"/>
                </a:lnTo>
                <a:lnTo>
                  <a:pt x="9097188" y="50152"/>
                </a:lnTo>
                <a:lnTo>
                  <a:pt x="9095130" y="54089"/>
                </a:lnTo>
                <a:lnTo>
                  <a:pt x="9084881" y="52946"/>
                </a:lnTo>
                <a:lnTo>
                  <a:pt x="9084539" y="54089"/>
                </a:lnTo>
                <a:lnTo>
                  <a:pt x="9084208" y="55232"/>
                </a:lnTo>
                <a:lnTo>
                  <a:pt x="9083523" y="55740"/>
                </a:lnTo>
                <a:lnTo>
                  <a:pt x="9083523" y="56248"/>
                </a:lnTo>
                <a:lnTo>
                  <a:pt x="9083523" y="56883"/>
                </a:lnTo>
                <a:lnTo>
                  <a:pt x="9084881" y="57391"/>
                </a:lnTo>
                <a:lnTo>
                  <a:pt x="9086939" y="57391"/>
                </a:lnTo>
                <a:lnTo>
                  <a:pt x="9088298" y="56248"/>
                </a:lnTo>
                <a:lnTo>
                  <a:pt x="9092400" y="56248"/>
                </a:lnTo>
                <a:lnTo>
                  <a:pt x="9093086" y="58026"/>
                </a:lnTo>
                <a:lnTo>
                  <a:pt x="9095130" y="59042"/>
                </a:lnTo>
                <a:lnTo>
                  <a:pt x="9095816" y="61963"/>
                </a:lnTo>
                <a:lnTo>
                  <a:pt x="9098547" y="60820"/>
                </a:lnTo>
                <a:lnTo>
                  <a:pt x="9098547" y="59677"/>
                </a:lnTo>
                <a:lnTo>
                  <a:pt x="9097188" y="58026"/>
                </a:lnTo>
                <a:lnTo>
                  <a:pt x="9099232" y="59042"/>
                </a:lnTo>
                <a:lnTo>
                  <a:pt x="9101963" y="59042"/>
                </a:lnTo>
                <a:lnTo>
                  <a:pt x="9104693" y="59677"/>
                </a:lnTo>
                <a:lnTo>
                  <a:pt x="9103512" y="60667"/>
                </a:lnTo>
                <a:lnTo>
                  <a:pt x="9100604" y="60185"/>
                </a:lnTo>
                <a:lnTo>
                  <a:pt x="9097861" y="63614"/>
                </a:lnTo>
                <a:lnTo>
                  <a:pt x="9092400" y="66916"/>
                </a:lnTo>
                <a:lnTo>
                  <a:pt x="9099918" y="68567"/>
                </a:lnTo>
                <a:lnTo>
                  <a:pt x="9104008" y="67551"/>
                </a:lnTo>
                <a:lnTo>
                  <a:pt x="9099918" y="65773"/>
                </a:lnTo>
                <a:lnTo>
                  <a:pt x="9101963" y="65773"/>
                </a:lnTo>
                <a:lnTo>
                  <a:pt x="9099232" y="65265"/>
                </a:lnTo>
                <a:lnTo>
                  <a:pt x="9100604" y="62979"/>
                </a:lnTo>
                <a:lnTo>
                  <a:pt x="9104147" y="62115"/>
                </a:lnTo>
                <a:lnTo>
                  <a:pt x="9103652" y="61328"/>
                </a:lnTo>
                <a:lnTo>
                  <a:pt x="9105379" y="61328"/>
                </a:lnTo>
                <a:lnTo>
                  <a:pt x="9107424" y="61328"/>
                </a:lnTo>
                <a:lnTo>
                  <a:pt x="9106624" y="61518"/>
                </a:lnTo>
                <a:lnTo>
                  <a:pt x="9105748" y="61518"/>
                </a:lnTo>
                <a:lnTo>
                  <a:pt x="9105748" y="62115"/>
                </a:lnTo>
                <a:lnTo>
                  <a:pt x="9105595" y="61772"/>
                </a:lnTo>
                <a:lnTo>
                  <a:pt x="9105748" y="62115"/>
                </a:lnTo>
                <a:lnTo>
                  <a:pt x="9105748" y="61518"/>
                </a:lnTo>
                <a:lnTo>
                  <a:pt x="9105468" y="61518"/>
                </a:lnTo>
                <a:lnTo>
                  <a:pt x="9103779" y="61518"/>
                </a:lnTo>
                <a:lnTo>
                  <a:pt x="9104147" y="62115"/>
                </a:lnTo>
                <a:lnTo>
                  <a:pt x="9104617" y="62865"/>
                </a:lnTo>
                <a:lnTo>
                  <a:pt x="9106002" y="62611"/>
                </a:lnTo>
                <a:lnTo>
                  <a:pt x="9106738" y="64122"/>
                </a:lnTo>
                <a:lnTo>
                  <a:pt x="9106738" y="64757"/>
                </a:lnTo>
                <a:lnTo>
                  <a:pt x="9103500" y="63347"/>
                </a:lnTo>
                <a:lnTo>
                  <a:pt x="9102649" y="63614"/>
                </a:lnTo>
                <a:lnTo>
                  <a:pt x="9103347" y="63284"/>
                </a:lnTo>
                <a:lnTo>
                  <a:pt x="9102649" y="62979"/>
                </a:lnTo>
                <a:lnTo>
                  <a:pt x="9102496" y="63614"/>
                </a:lnTo>
                <a:lnTo>
                  <a:pt x="9101963" y="65773"/>
                </a:lnTo>
                <a:lnTo>
                  <a:pt x="9104008" y="65773"/>
                </a:lnTo>
                <a:lnTo>
                  <a:pt x="9104693" y="67551"/>
                </a:lnTo>
                <a:lnTo>
                  <a:pt x="9104008" y="69202"/>
                </a:lnTo>
                <a:lnTo>
                  <a:pt x="9102649" y="70853"/>
                </a:lnTo>
                <a:lnTo>
                  <a:pt x="9101963" y="70345"/>
                </a:lnTo>
                <a:lnTo>
                  <a:pt x="9101277" y="70345"/>
                </a:lnTo>
                <a:lnTo>
                  <a:pt x="9100604" y="70853"/>
                </a:lnTo>
                <a:lnTo>
                  <a:pt x="9100604" y="71488"/>
                </a:lnTo>
                <a:lnTo>
                  <a:pt x="9099232" y="72504"/>
                </a:lnTo>
                <a:lnTo>
                  <a:pt x="9098547" y="72504"/>
                </a:lnTo>
                <a:lnTo>
                  <a:pt x="9097188" y="73139"/>
                </a:lnTo>
                <a:lnTo>
                  <a:pt x="9098547" y="73139"/>
                </a:lnTo>
                <a:lnTo>
                  <a:pt x="9098547" y="73647"/>
                </a:lnTo>
                <a:lnTo>
                  <a:pt x="9100604" y="73647"/>
                </a:lnTo>
                <a:lnTo>
                  <a:pt x="9100604" y="73139"/>
                </a:lnTo>
                <a:lnTo>
                  <a:pt x="9104008" y="73139"/>
                </a:lnTo>
                <a:lnTo>
                  <a:pt x="9105379" y="74282"/>
                </a:lnTo>
                <a:lnTo>
                  <a:pt x="9108110" y="70345"/>
                </a:lnTo>
                <a:lnTo>
                  <a:pt x="9113571" y="68059"/>
                </a:lnTo>
                <a:lnTo>
                  <a:pt x="9114930" y="64757"/>
                </a:lnTo>
                <a:lnTo>
                  <a:pt x="9115615" y="64757"/>
                </a:lnTo>
                <a:lnTo>
                  <a:pt x="9116301" y="64122"/>
                </a:lnTo>
                <a:lnTo>
                  <a:pt x="9116987" y="64122"/>
                </a:lnTo>
                <a:lnTo>
                  <a:pt x="9119718" y="64757"/>
                </a:lnTo>
                <a:lnTo>
                  <a:pt x="9125179" y="64757"/>
                </a:lnTo>
                <a:lnTo>
                  <a:pt x="9127223" y="62471"/>
                </a:lnTo>
                <a:close/>
              </a:path>
              <a:path w="9144000" h="398779">
                <a:moveTo>
                  <a:pt x="9127909" y="199542"/>
                </a:moveTo>
                <a:lnTo>
                  <a:pt x="9126537" y="197002"/>
                </a:lnTo>
                <a:lnTo>
                  <a:pt x="9124493" y="195732"/>
                </a:lnTo>
                <a:lnTo>
                  <a:pt x="9125179" y="195732"/>
                </a:lnTo>
                <a:lnTo>
                  <a:pt x="9122448" y="194462"/>
                </a:lnTo>
                <a:lnTo>
                  <a:pt x="9118346" y="195732"/>
                </a:lnTo>
                <a:lnTo>
                  <a:pt x="9122448" y="199542"/>
                </a:lnTo>
                <a:lnTo>
                  <a:pt x="9125179" y="200812"/>
                </a:lnTo>
                <a:lnTo>
                  <a:pt x="9127909" y="199542"/>
                </a:lnTo>
                <a:close/>
              </a:path>
              <a:path w="9144000" h="398779">
                <a:moveTo>
                  <a:pt x="9127909" y="128422"/>
                </a:moveTo>
                <a:lnTo>
                  <a:pt x="9127223" y="128422"/>
                </a:lnTo>
                <a:lnTo>
                  <a:pt x="9127223" y="129692"/>
                </a:lnTo>
                <a:lnTo>
                  <a:pt x="9127909" y="129692"/>
                </a:lnTo>
                <a:lnTo>
                  <a:pt x="9127909" y="128422"/>
                </a:lnTo>
                <a:close/>
              </a:path>
              <a:path w="9144000" h="398779">
                <a:moveTo>
                  <a:pt x="9129268" y="160172"/>
                </a:moveTo>
                <a:lnTo>
                  <a:pt x="9127909" y="160172"/>
                </a:lnTo>
                <a:lnTo>
                  <a:pt x="9127223" y="158902"/>
                </a:lnTo>
                <a:lnTo>
                  <a:pt x="9126537" y="158902"/>
                </a:lnTo>
                <a:lnTo>
                  <a:pt x="9127223" y="160172"/>
                </a:lnTo>
                <a:lnTo>
                  <a:pt x="9128595" y="161442"/>
                </a:lnTo>
                <a:lnTo>
                  <a:pt x="9129268" y="161442"/>
                </a:lnTo>
                <a:lnTo>
                  <a:pt x="9129268" y="160172"/>
                </a:lnTo>
                <a:close/>
              </a:path>
              <a:path w="9144000" h="398779">
                <a:moveTo>
                  <a:pt x="9129268" y="156362"/>
                </a:moveTo>
                <a:lnTo>
                  <a:pt x="9128595" y="156362"/>
                </a:lnTo>
                <a:lnTo>
                  <a:pt x="9128595" y="157632"/>
                </a:lnTo>
                <a:lnTo>
                  <a:pt x="9129268" y="157632"/>
                </a:lnTo>
                <a:lnTo>
                  <a:pt x="9129268" y="156362"/>
                </a:lnTo>
                <a:close/>
              </a:path>
              <a:path w="9144000" h="398779">
                <a:moveTo>
                  <a:pt x="9130640" y="195732"/>
                </a:moveTo>
                <a:lnTo>
                  <a:pt x="9129954" y="193192"/>
                </a:lnTo>
                <a:lnTo>
                  <a:pt x="9125864" y="193192"/>
                </a:lnTo>
                <a:lnTo>
                  <a:pt x="9127223" y="191922"/>
                </a:lnTo>
                <a:lnTo>
                  <a:pt x="9128595" y="191922"/>
                </a:lnTo>
                <a:lnTo>
                  <a:pt x="9129268" y="190652"/>
                </a:lnTo>
                <a:lnTo>
                  <a:pt x="9128595" y="190652"/>
                </a:lnTo>
                <a:lnTo>
                  <a:pt x="9128595" y="189382"/>
                </a:lnTo>
                <a:lnTo>
                  <a:pt x="9125179" y="189382"/>
                </a:lnTo>
                <a:lnTo>
                  <a:pt x="9122448" y="190652"/>
                </a:lnTo>
                <a:lnTo>
                  <a:pt x="9121762" y="191922"/>
                </a:lnTo>
                <a:lnTo>
                  <a:pt x="9119032" y="191922"/>
                </a:lnTo>
                <a:lnTo>
                  <a:pt x="9121076" y="193192"/>
                </a:lnTo>
                <a:lnTo>
                  <a:pt x="9123134" y="193192"/>
                </a:lnTo>
                <a:lnTo>
                  <a:pt x="9123134" y="194462"/>
                </a:lnTo>
                <a:lnTo>
                  <a:pt x="9122448" y="194462"/>
                </a:lnTo>
                <a:lnTo>
                  <a:pt x="9130640" y="195732"/>
                </a:lnTo>
                <a:close/>
              </a:path>
              <a:path w="9144000" h="398779">
                <a:moveTo>
                  <a:pt x="9131325" y="217322"/>
                </a:moveTo>
                <a:lnTo>
                  <a:pt x="9127909" y="216052"/>
                </a:lnTo>
                <a:lnTo>
                  <a:pt x="9125864" y="217322"/>
                </a:lnTo>
                <a:lnTo>
                  <a:pt x="9116301" y="217322"/>
                </a:lnTo>
                <a:lnTo>
                  <a:pt x="9120403" y="219862"/>
                </a:lnTo>
                <a:lnTo>
                  <a:pt x="9121762" y="218592"/>
                </a:lnTo>
                <a:lnTo>
                  <a:pt x="9131325" y="217322"/>
                </a:lnTo>
                <a:close/>
              </a:path>
              <a:path w="9144000" h="398779">
                <a:moveTo>
                  <a:pt x="9131325" y="103365"/>
                </a:moveTo>
                <a:lnTo>
                  <a:pt x="9130640" y="101206"/>
                </a:lnTo>
                <a:lnTo>
                  <a:pt x="9127909" y="100063"/>
                </a:lnTo>
                <a:lnTo>
                  <a:pt x="9125864" y="98412"/>
                </a:lnTo>
                <a:lnTo>
                  <a:pt x="9123134" y="98412"/>
                </a:lnTo>
                <a:lnTo>
                  <a:pt x="9123807" y="98920"/>
                </a:lnTo>
                <a:lnTo>
                  <a:pt x="9123134" y="99428"/>
                </a:lnTo>
                <a:lnTo>
                  <a:pt x="9123134" y="98412"/>
                </a:lnTo>
                <a:lnTo>
                  <a:pt x="9121076" y="98920"/>
                </a:lnTo>
                <a:lnTo>
                  <a:pt x="9120403" y="98412"/>
                </a:lnTo>
                <a:lnTo>
                  <a:pt x="9118346" y="98920"/>
                </a:lnTo>
                <a:lnTo>
                  <a:pt x="9116301" y="99428"/>
                </a:lnTo>
                <a:lnTo>
                  <a:pt x="9115615" y="101206"/>
                </a:lnTo>
                <a:lnTo>
                  <a:pt x="9115615" y="102349"/>
                </a:lnTo>
                <a:lnTo>
                  <a:pt x="9115615" y="103365"/>
                </a:lnTo>
                <a:lnTo>
                  <a:pt x="9116987" y="103365"/>
                </a:lnTo>
                <a:lnTo>
                  <a:pt x="9118346" y="104000"/>
                </a:lnTo>
                <a:lnTo>
                  <a:pt x="9120403" y="103365"/>
                </a:lnTo>
                <a:lnTo>
                  <a:pt x="9121076" y="102857"/>
                </a:lnTo>
                <a:lnTo>
                  <a:pt x="9118346" y="102349"/>
                </a:lnTo>
                <a:lnTo>
                  <a:pt x="9119718" y="102349"/>
                </a:lnTo>
                <a:lnTo>
                  <a:pt x="9121762" y="102857"/>
                </a:lnTo>
                <a:lnTo>
                  <a:pt x="9126537" y="102349"/>
                </a:lnTo>
                <a:lnTo>
                  <a:pt x="9127909" y="103365"/>
                </a:lnTo>
                <a:lnTo>
                  <a:pt x="9131325" y="103365"/>
                </a:lnTo>
                <a:close/>
              </a:path>
              <a:path w="9144000" h="398779">
                <a:moveTo>
                  <a:pt x="9131998" y="210972"/>
                </a:moveTo>
                <a:lnTo>
                  <a:pt x="9126537" y="208432"/>
                </a:lnTo>
                <a:lnTo>
                  <a:pt x="9123134" y="209702"/>
                </a:lnTo>
                <a:lnTo>
                  <a:pt x="9116301" y="213512"/>
                </a:lnTo>
                <a:lnTo>
                  <a:pt x="9121076" y="214782"/>
                </a:lnTo>
                <a:lnTo>
                  <a:pt x="9123807" y="213512"/>
                </a:lnTo>
                <a:lnTo>
                  <a:pt x="9131998" y="210972"/>
                </a:lnTo>
                <a:close/>
              </a:path>
              <a:path w="9144000" h="398779">
                <a:moveTo>
                  <a:pt x="9132684" y="322224"/>
                </a:moveTo>
                <a:lnTo>
                  <a:pt x="9129954" y="318858"/>
                </a:lnTo>
                <a:lnTo>
                  <a:pt x="9127909" y="319976"/>
                </a:lnTo>
                <a:lnTo>
                  <a:pt x="9127223" y="318858"/>
                </a:lnTo>
                <a:lnTo>
                  <a:pt x="9126537" y="318300"/>
                </a:lnTo>
                <a:lnTo>
                  <a:pt x="9122448" y="319417"/>
                </a:lnTo>
                <a:lnTo>
                  <a:pt x="9123642" y="319976"/>
                </a:lnTo>
                <a:lnTo>
                  <a:pt x="9127223" y="321665"/>
                </a:lnTo>
                <a:lnTo>
                  <a:pt x="9129954" y="322795"/>
                </a:lnTo>
                <a:lnTo>
                  <a:pt x="9132684" y="322224"/>
                </a:lnTo>
                <a:close/>
              </a:path>
              <a:path w="9144000" h="398779">
                <a:moveTo>
                  <a:pt x="9132684" y="120802"/>
                </a:moveTo>
                <a:lnTo>
                  <a:pt x="9131325" y="122072"/>
                </a:lnTo>
                <a:lnTo>
                  <a:pt x="9130640" y="122072"/>
                </a:lnTo>
                <a:lnTo>
                  <a:pt x="9130640" y="123342"/>
                </a:lnTo>
                <a:lnTo>
                  <a:pt x="9132684" y="123342"/>
                </a:lnTo>
                <a:lnTo>
                  <a:pt x="9132684" y="120802"/>
                </a:lnTo>
                <a:close/>
              </a:path>
              <a:path w="9144000" h="398779">
                <a:moveTo>
                  <a:pt x="9133370" y="228752"/>
                </a:moveTo>
                <a:lnTo>
                  <a:pt x="9129611" y="230746"/>
                </a:lnTo>
                <a:lnTo>
                  <a:pt x="9125864" y="228752"/>
                </a:lnTo>
                <a:lnTo>
                  <a:pt x="9123807" y="231292"/>
                </a:lnTo>
                <a:lnTo>
                  <a:pt x="9123807" y="232562"/>
                </a:lnTo>
                <a:lnTo>
                  <a:pt x="9124493" y="235102"/>
                </a:lnTo>
                <a:lnTo>
                  <a:pt x="9127223" y="236372"/>
                </a:lnTo>
                <a:lnTo>
                  <a:pt x="9132684" y="235102"/>
                </a:lnTo>
                <a:lnTo>
                  <a:pt x="9130640" y="231292"/>
                </a:lnTo>
                <a:lnTo>
                  <a:pt x="9133370" y="228752"/>
                </a:lnTo>
                <a:close/>
              </a:path>
              <a:path w="9144000" h="398779">
                <a:moveTo>
                  <a:pt x="9133510" y="398614"/>
                </a:moveTo>
                <a:lnTo>
                  <a:pt x="9133370" y="398513"/>
                </a:lnTo>
                <a:lnTo>
                  <a:pt x="9133510" y="398614"/>
                </a:lnTo>
                <a:close/>
              </a:path>
              <a:path w="9144000" h="398779">
                <a:moveTo>
                  <a:pt x="9134056" y="374954"/>
                </a:moveTo>
                <a:lnTo>
                  <a:pt x="9133370" y="372706"/>
                </a:lnTo>
                <a:lnTo>
                  <a:pt x="9129954" y="373265"/>
                </a:lnTo>
                <a:lnTo>
                  <a:pt x="9129268" y="370471"/>
                </a:lnTo>
                <a:lnTo>
                  <a:pt x="9127909" y="371589"/>
                </a:lnTo>
                <a:lnTo>
                  <a:pt x="9125864" y="372148"/>
                </a:lnTo>
                <a:lnTo>
                  <a:pt x="9128595" y="373265"/>
                </a:lnTo>
                <a:lnTo>
                  <a:pt x="9129268" y="376072"/>
                </a:lnTo>
                <a:lnTo>
                  <a:pt x="9134056" y="374954"/>
                </a:lnTo>
                <a:close/>
              </a:path>
              <a:path w="9144000" h="398779">
                <a:moveTo>
                  <a:pt x="9134056" y="366534"/>
                </a:moveTo>
                <a:lnTo>
                  <a:pt x="9131998" y="365417"/>
                </a:lnTo>
                <a:lnTo>
                  <a:pt x="9129268" y="365417"/>
                </a:lnTo>
                <a:lnTo>
                  <a:pt x="9128595" y="363169"/>
                </a:lnTo>
                <a:lnTo>
                  <a:pt x="9127223" y="363740"/>
                </a:lnTo>
                <a:lnTo>
                  <a:pt x="9127909" y="364299"/>
                </a:lnTo>
                <a:lnTo>
                  <a:pt x="9127909" y="364858"/>
                </a:lnTo>
                <a:lnTo>
                  <a:pt x="9128595" y="365417"/>
                </a:lnTo>
                <a:lnTo>
                  <a:pt x="9125864" y="365975"/>
                </a:lnTo>
                <a:lnTo>
                  <a:pt x="9124493" y="366534"/>
                </a:lnTo>
                <a:lnTo>
                  <a:pt x="9127223" y="367652"/>
                </a:lnTo>
                <a:lnTo>
                  <a:pt x="9131998" y="368223"/>
                </a:lnTo>
                <a:lnTo>
                  <a:pt x="9134056" y="366534"/>
                </a:lnTo>
                <a:close/>
              </a:path>
              <a:path w="9144000" h="398779">
                <a:moveTo>
                  <a:pt x="9134056" y="316623"/>
                </a:moveTo>
                <a:lnTo>
                  <a:pt x="9132684" y="314375"/>
                </a:lnTo>
                <a:lnTo>
                  <a:pt x="9124493" y="315493"/>
                </a:lnTo>
                <a:lnTo>
                  <a:pt x="9126537" y="318300"/>
                </a:lnTo>
                <a:lnTo>
                  <a:pt x="9129954" y="318858"/>
                </a:lnTo>
                <a:lnTo>
                  <a:pt x="9132684" y="318300"/>
                </a:lnTo>
                <a:lnTo>
                  <a:pt x="9134056" y="316623"/>
                </a:lnTo>
                <a:close/>
              </a:path>
              <a:path w="9144000" h="398779">
                <a:moveTo>
                  <a:pt x="9134056" y="77076"/>
                </a:moveTo>
                <a:lnTo>
                  <a:pt x="9133370" y="77584"/>
                </a:lnTo>
                <a:lnTo>
                  <a:pt x="9134056" y="77584"/>
                </a:lnTo>
                <a:lnTo>
                  <a:pt x="9134056" y="77076"/>
                </a:lnTo>
                <a:close/>
              </a:path>
              <a:path w="9144000" h="398779">
                <a:moveTo>
                  <a:pt x="9134729" y="114452"/>
                </a:moveTo>
                <a:lnTo>
                  <a:pt x="9133370" y="111912"/>
                </a:lnTo>
                <a:lnTo>
                  <a:pt x="9131325" y="111912"/>
                </a:lnTo>
                <a:lnTo>
                  <a:pt x="9131325" y="113182"/>
                </a:lnTo>
                <a:lnTo>
                  <a:pt x="9130640" y="114452"/>
                </a:lnTo>
                <a:lnTo>
                  <a:pt x="9133370" y="115722"/>
                </a:lnTo>
                <a:lnTo>
                  <a:pt x="9134056" y="114452"/>
                </a:lnTo>
                <a:lnTo>
                  <a:pt x="9134729" y="114452"/>
                </a:lnTo>
                <a:close/>
              </a:path>
              <a:path w="9144000" h="398779">
                <a:moveTo>
                  <a:pt x="9135415" y="153822"/>
                </a:moveTo>
                <a:lnTo>
                  <a:pt x="9131998" y="153822"/>
                </a:lnTo>
                <a:lnTo>
                  <a:pt x="9131325" y="155092"/>
                </a:lnTo>
                <a:lnTo>
                  <a:pt x="9134729" y="155092"/>
                </a:lnTo>
                <a:lnTo>
                  <a:pt x="9135415" y="153822"/>
                </a:lnTo>
                <a:close/>
              </a:path>
              <a:path w="9144000" h="398779">
                <a:moveTo>
                  <a:pt x="9136101" y="125882"/>
                </a:moveTo>
                <a:lnTo>
                  <a:pt x="9134056" y="125882"/>
                </a:lnTo>
                <a:lnTo>
                  <a:pt x="9133370" y="127152"/>
                </a:lnTo>
                <a:lnTo>
                  <a:pt x="9129954" y="127152"/>
                </a:lnTo>
                <a:lnTo>
                  <a:pt x="9128595" y="128422"/>
                </a:lnTo>
                <a:lnTo>
                  <a:pt x="9128595" y="129692"/>
                </a:lnTo>
                <a:lnTo>
                  <a:pt x="9130640" y="129692"/>
                </a:lnTo>
                <a:lnTo>
                  <a:pt x="9132684" y="128422"/>
                </a:lnTo>
                <a:lnTo>
                  <a:pt x="9134056" y="127152"/>
                </a:lnTo>
                <a:lnTo>
                  <a:pt x="9136101" y="127152"/>
                </a:lnTo>
                <a:lnTo>
                  <a:pt x="9136101" y="125882"/>
                </a:lnTo>
                <a:close/>
              </a:path>
              <a:path w="9144000" h="398779">
                <a:moveTo>
                  <a:pt x="9136101" y="78219"/>
                </a:moveTo>
                <a:lnTo>
                  <a:pt x="9134056" y="78219"/>
                </a:lnTo>
                <a:lnTo>
                  <a:pt x="9133370" y="77584"/>
                </a:lnTo>
                <a:lnTo>
                  <a:pt x="9131325" y="77584"/>
                </a:lnTo>
                <a:lnTo>
                  <a:pt x="9131325" y="78727"/>
                </a:lnTo>
                <a:lnTo>
                  <a:pt x="9135415" y="78727"/>
                </a:lnTo>
                <a:lnTo>
                  <a:pt x="9136101" y="78219"/>
                </a:lnTo>
                <a:close/>
              </a:path>
              <a:path w="9144000" h="398779">
                <a:moveTo>
                  <a:pt x="9136101" y="74282"/>
                </a:moveTo>
                <a:lnTo>
                  <a:pt x="9132684" y="73139"/>
                </a:lnTo>
                <a:lnTo>
                  <a:pt x="9131325" y="75933"/>
                </a:lnTo>
                <a:lnTo>
                  <a:pt x="9131998" y="76441"/>
                </a:lnTo>
                <a:lnTo>
                  <a:pt x="9133370" y="76441"/>
                </a:lnTo>
                <a:lnTo>
                  <a:pt x="9134729" y="77076"/>
                </a:lnTo>
                <a:lnTo>
                  <a:pt x="9135415" y="76441"/>
                </a:lnTo>
                <a:lnTo>
                  <a:pt x="9136101" y="75298"/>
                </a:lnTo>
                <a:lnTo>
                  <a:pt x="9136101" y="74282"/>
                </a:lnTo>
                <a:close/>
              </a:path>
              <a:path w="9144000" h="398779">
                <a:moveTo>
                  <a:pt x="9136786" y="302590"/>
                </a:moveTo>
                <a:lnTo>
                  <a:pt x="9136101" y="300913"/>
                </a:lnTo>
                <a:lnTo>
                  <a:pt x="9133370" y="301472"/>
                </a:lnTo>
                <a:lnTo>
                  <a:pt x="9133370" y="302031"/>
                </a:lnTo>
                <a:lnTo>
                  <a:pt x="9131325" y="302590"/>
                </a:lnTo>
                <a:lnTo>
                  <a:pt x="9131783" y="303720"/>
                </a:lnTo>
                <a:lnTo>
                  <a:pt x="9131998" y="304279"/>
                </a:lnTo>
                <a:lnTo>
                  <a:pt x="9134056" y="303720"/>
                </a:lnTo>
                <a:lnTo>
                  <a:pt x="9134729" y="305396"/>
                </a:lnTo>
                <a:lnTo>
                  <a:pt x="9136786" y="304279"/>
                </a:lnTo>
                <a:lnTo>
                  <a:pt x="9136786" y="302590"/>
                </a:lnTo>
                <a:close/>
              </a:path>
              <a:path w="9144000" h="398779">
                <a:moveTo>
                  <a:pt x="9136786" y="132232"/>
                </a:moveTo>
                <a:lnTo>
                  <a:pt x="9136101" y="132232"/>
                </a:lnTo>
                <a:lnTo>
                  <a:pt x="9134729" y="133502"/>
                </a:lnTo>
                <a:lnTo>
                  <a:pt x="9135415" y="133502"/>
                </a:lnTo>
                <a:lnTo>
                  <a:pt x="9136786" y="132232"/>
                </a:lnTo>
                <a:close/>
              </a:path>
              <a:path w="9144000" h="398779">
                <a:moveTo>
                  <a:pt x="9136786" y="73139"/>
                </a:moveTo>
                <a:lnTo>
                  <a:pt x="9135415" y="72504"/>
                </a:lnTo>
                <a:lnTo>
                  <a:pt x="9135415" y="73139"/>
                </a:lnTo>
                <a:lnTo>
                  <a:pt x="9136786" y="73139"/>
                </a:lnTo>
                <a:close/>
              </a:path>
              <a:path w="9144000" h="398779">
                <a:moveTo>
                  <a:pt x="9138145" y="274472"/>
                </a:moveTo>
                <a:lnTo>
                  <a:pt x="9132684" y="273202"/>
                </a:lnTo>
                <a:lnTo>
                  <a:pt x="9132684" y="270662"/>
                </a:lnTo>
                <a:lnTo>
                  <a:pt x="9130640" y="271932"/>
                </a:lnTo>
                <a:lnTo>
                  <a:pt x="9132684" y="275742"/>
                </a:lnTo>
                <a:lnTo>
                  <a:pt x="9138145" y="274472"/>
                </a:lnTo>
                <a:close/>
              </a:path>
              <a:path w="9144000" h="398779">
                <a:moveTo>
                  <a:pt x="9138145" y="55232"/>
                </a:moveTo>
                <a:lnTo>
                  <a:pt x="9137472" y="54597"/>
                </a:lnTo>
                <a:lnTo>
                  <a:pt x="9134729" y="54597"/>
                </a:lnTo>
                <a:lnTo>
                  <a:pt x="9133370" y="54089"/>
                </a:lnTo>
                <a:lnTo>
                  <a:pt x="9131998" y="54089"/>
                </a:lnTo>
                <a:lnTo>
                  <a:pt x="9130640" y="55232"/>
                </a:lnTo>
                <a:lnTo>
                  <a:pt x="9131325" y="55232"/>
                </a:lnTo>
                <a:lnTo>
                  <a:pt x="9131325" y="55740"/>
                </a:lnTo>
                <a:lnTo>
                  <a:pt x="9131998" y="55740"/>
                </a:lnTo>
                <a:lnTo>
                  <a:pt x="9132684" y="56248"/>
                </a:lnTo>
                <a:lnTo>
                  <a:pt x="9134056" y="56248"/>
                </a:lnTo>
                <a:lnTo>
                  <a:pt x="9134056" y="56883"/>
                </a:lnTo>
                <a:lnTo>
                  <a:pt x="9136101" y="56883"/>
                </a:lnTo>
                <a:lnTo>
                  <a:pt x="9136101" y="56248"/>
                </a:lnTo>
                <a:lnTo>
                  <a:pt x="9137472" y="56248"/>
                </a:lnTo>
                <a:lnTo>
                  <a:pt x="9138145" y="55740"/>
                </a:lnTo>
                <a:lnTo>
                  <a:pt x="9138145" y="55232"/>
                </a:lnTo>
                <a:close/>
              </a:path>
              <a:path w="9144000" h="398779">
                <a:moveTo>
                  <a:pt x="9138971" y="258025"/>
                </a:moveTo>
                <a:lnTo>
                  <a:pt x="9134107" y="255422"/>
                </a:lnTo>
                <a:lnTo>
                  <a:pt x="9130640" y="252882"/>
                </a:lnTo>
                <a:lnTo>
                  <a:pt x="9129268" y="252882"/>
                </a:lnTo>
                <a:lnTo>
                  <a:pt x="9126537" y="255422"/>
                </a:lnTo>
                <a:lnTo>
                  <a:pt x="9127909" y="259232"/>
                </a:lnTo>
                <a:lnTo>
                  <a:pt x="9138971" y="258025"/>
                </a:lnTo>
                <a:close/>
              </a:path>
              <a:path w="9144000" h="398779">
                <a:moveTo>
                  <a:pt x="9139225" y="70853"/>
                </a:moveTo>
                <a:lnTo>
                  <a:pt x="9136786" y="70853"/>
                </a:lnTo>
                <a:lnTo>
                  <a:pt x="9137472" y="71996"/>
                </a:lnTo>
                <a:lnTo>
                  <a:pt x="9136101" y="72504"/>
                </a:lnTo>
                <a:lnTo>
                  <a:pt x="9137472" y="73139"/>
                </a:lnTo>
                <a:lnTo>
                  <a:pt x="9138831" y="73139"/>
                </a:lnTo>
                <a:lnTo>
                  <a:pt x="9138831" y="71996"/>
                </a:lnTo>
                <a:lnTo>
                  <a:pt x="9139136" y="71488"/>
                </a:lnTo>
                <a:lnTo>
                  <a:pt x="9139225" y="70853"/>
                </a:lnTo>
                <a:close/>
              </a:path>
              <a:path w="9144000" h="398779">
                <a:moveTo>
                  <a:pt x="9139517" y="257962"/>
                </a:moveTo>
                <a:lnTo>
                  <a:pt x="9138971" y="258025"/>
                </a:lnTo>
                <a:lnTo>
                  <a:pt x="9139301" y="258368"/>
                </a:lnTo>
                <a:lnTo>
                  <a:pt x="9139517" y="257962"/>
                </a:lnTo>
                <a:close/>
              </a:path>
              <a:path w="9144000" h="398779">
                <a:moveTo>
                  <a:pt x="9140203" y="119532"/>
                </a:moveTo>
                <a:lnTo>
                  <a:pt x="9137472" y="119532"/>
                </a:lnTo>
                <a:lnTo>
                  <a:pt x="9135415" y="118262"/>
                </a:lnTo>
                <a:lnTo>
                  <a:pt x="9134729" y="118262"/>
                </a:lnTo>
                <a:lnTo>
                  <a:pt x="9133370" y="119532"/>
                </a:lnTo>
                <a:lnTo>
                  <a:pt x="9131998" y="119532"/>
                </a:lnTo>
                <a:lnTo>
                  <a:pt x="9131325" y="118262"/>
                </a:lnTo>
                <a:lnTo>
                  <a:pt x="9131325" y="120802"/>
                </a:lnTo>
                <a:lnTo>
                  <a:pt x="9132684" y="120802"/>
                </a:lnTo>
                <a:lnTo>
                  <a:pt x="9138145" y="120802"/>
                </a:lnTo>
                <a:lnTo>
                  <a:pt x="9140203" y="119532"/>
                </a:lnTo>
                <a:close/>
              </a:path>
              <a:path w="9144000" h="398779">
                <a:moveTo>
                  <a:pt x="9140876" y="74282"/>
                </a:moveTo>
                <a:lnTo>
                  <a:pt x="9137472" y="74282"/>
                </a:lnTo>
                <a:lnTo>
                  <a:pt x="9138145" y="75298"/>
                </a:lnTo>
                <a:lnTo>
                  <a:pt x="9138145" y="75933"/>
                </a:lnTo>
                <a:lnTo>
                  <a:pt x="9140876" y="74790"/>
                </a:lnTo>
                <a:lnTo>
                  <a:pt x="9140876" y="74282"/>
                </a:lnTo>
                <a:close/>
              </a:path>
              <a:path w="9144000" h="398779">
                <a:moveTo>
                  <a:pt x="9141219" y="130962"/>
                </a:moveTo>
                <a:lnTo>
                  <a:pt x="9140876" y="130962"/>
                </a:lnTo>
                <a:lnTo>
                  <a:pt x="9140203" y="132232"/>
                </a:lnTo>
                <a:lnTo>
                  <a:pt x="9141219" y="130962"/>
                </a:lnTo>
                <a:close/>
              </a:path>
              <a:path w="9144000" h="398779">
                <a:moveTo>
                  <a:pt x="9141295" y="260502"/>
                </a:moveTo>
                <a:lnTo>
                  <a:pt x="9139301" y="258368"/>
                </a:lnTo>
                <a:lnTo>
                  <a:pt x="9138374" y="260083"/>
                </a:lnTo>
                <a:lnTo>
                  <a:pt x="9134729" y="259232"/>
                </a:lnTo>
                <a:lnTo>
                  <a:pt x="9131998" y="260502"/>
                </a:lnTo>
                <a:lnTo>
                  <a:pt x="9129954" y="261772"/>
                </a:lnTo>
                <a:lnTo>
                  <a:pt x="9127185" y="263486"/>
                </a:lnTo>
                <a:lnTo>
                  <a:pt x="9126537" y="263042"/>
                </a:lnTo>
                <a:lnTo>
                  <a:pt x="9123807" y="263042"/>
                </a:lnTo>
                <a:lnTo>
                  <a:pt x="9121076" y="264312"/>
                </a:lnTo>
                <a:lnTo>
                  <a:pt x="9118346" y="265582"/>
                </a:lnTo>
                <a:lnTo>
                  <a:pt x="9123134" y="264312"/>
                </a:lnTo>
                <a:lnTo>
                  <a:pt x="9125864" y="268122"/>
                </a:lnTo>
                <a:lnTo>
                  <a:pt x="9131998" y="266852"/>
                </a:lnTo>
                <a:lnTo>
                  <a:pt x="9129611" y="265188"/>
                </a:lnTo>
                <a:lnTo>
                  <a:pt x="9131325" y="265582"/>
                </a:lnTo>
                <a:lnTo>
                  <a:pt x="9133370" y="264312"/>
                </a:lnTo>
                <a:lnTo>
                  <a:pt x="9138590" y="261404"/>
                </a:lnTo>
                <a:lnTo>
                  <a:pt x="9141295" y="260502"/>
                </a:lnTo>
                <a:close/>
              </a:path>
              <a:path w="9144000" h="398779">
                <a:moveTo>
                  <a:pt x="9141562" y="170332"/>
                </a:moveTo>
                <a:lnTo>
                  <a:pt x="9139517" y="170332"/>
                </a:lnTo>
                <a:lnTo>
                  <a:pt x="9140203" y="169062"/>
                </a:lnTo>
                <a:lnTo>
                  <a:pt x="9139517" y="169062"/>
                </a:lnTo>
                <a:lnTo>
                  <a:pt x="9137472" y="167792"/>
                </a:lnTo>
                <a:lnTo>
                  <a:pt x="9136101" y="167792"/>
                </a:lnTo>
                <a:lnTo>
                  <a:pt x="9134729" y="171602"/>
                </a:lnTo>
                <a:lnTo>
                  <a:pt x="9133370" y="172872"/>
                </a:lnTo>
                <a:lnTo>
                  <a:pt x="9134056" y="172872"/>
                </a:lnTo>
                <a:lnTo>
                  <a:pt x="9136101" y="171602"/>
                </a:lnTo>
                <a:lnTo>
                  <a:pt x="9140876" y="171602"/>
                </a:lnTo>
                <a:lnTo>
                  <a:pt x="9141562" y="170332"/>
                </a:lnTo>
                <a:close/>
              </a:path>
              <a:path w="9144000" h="398779">
                <a:moveTo>
                  <a:pt x="9142247" y="129692"/>
                </a:moveTo>
                <a:lnTo>
                  <a:pt x="9141219" y="130962"/>
                </a:lnTo>
                <a:lnTo>
                  <a:pt x="9142247" y="130962"/>
                </a:lnTo>
                <a:lnTo>
                  <a:pt x="9142247" y="129692"/>
                </a:lnTo>
                <a:close/>
              </a:path>
              <a:path w="9144000" h="398779">
                <a:moveTo>
                  <a:pt x="9142247" y="108102"/>
                </a:moveTo>
                <a:lnTo>
                  <a:pt x="9138831" y="108102"/>
                </a:lnTo>
                <a:lnTo>
                  <a:pt x="9138831" y="109372"/>
                </a:lnTo>
                <a:lnTo>
                  <a:pt x="9138145" y="109372"/>
                </a:lnTo>
                <a:lnTo>
                  <a:pt x="9138831" y="110642"/>
                </a:lnTo>
                <a:lnTo>
                  <a:pt x="9141562" y="110642"/>
                </a:lnTo>
                <a:lnTo>
                  <a:pt x="9141562" y="109372"/>
                </a:lnTo>
                <a:lnTo>
                  <a:pt x="9142247" y="108102"/>
                </a:lnTo>
                <a:close/>
              </a:path>
              <a:path w="9144000" h="398779">
                <a:moveTo>
                  <a:pt x="9142933" y="235102"/>
                </a:moveTo>
                <a:lnTo>
                  <a:pt x="9141562" y="233832"/>
                </a:lnTo>
                <a:lnTo>
                  <a:pt x="9141562" y="232562"/>
                </a:lnTo>
                <a:lnTo>
                  <a:pt x="9131325" y="231292"/>
                </a:lnTo>
                <a:lnTo>
                  <a:pt x="9134729" y="238912"/>
                </a:lnTo>
                <a:lnTo>
                  <a:pt x="9142247" y="236372"/>
                </a:lnTo>
                <a:lnTo>
                  <a:pt x="9142933" y="235102"/>
                </a:lnTo>
                <a:close/>
              </a:path>
              <a:path w="9144000" h="398779">
                <a:moveTo>
                  <a:pt x="9143619" y="371030"/>
                </a:moveTo>
                <a:lnTo>
                  <a:pt x="9139517" y="369341"/>
                </a:lnTo>
                <a:lnTo>
                  <a:pt x="9136786" y="368782"/>
                </a:lnTo>
                <a:lnTo>
                  <a:pt x="9135415" y="368782"/>
                </a:lnTo>
                <a:lnTo>
                  <a:pt x="9136101" y="369341"/>
                </a:lnTo>
                <a:lnTo>
                  <a:pt x="9137472" y="369341"/>
                </a:lnTo>
                <a:lnTo>
                  <a:pt x="9137472" y="369900"/>
                </a:lnTo>
                <a:lnTo>
                  <a:pt x="9136101" y="369900"/>
                </a:lnTo>
                <a:lnTo>
                  <a:pt x="9134729" y="370471"/>
                </a:lnTo>
                <a:lnTo>
                  <a:pt x="9136101" y="370471"/>
                </a:lnTo>
                <a:lnTo>
                  <a:pt x="9137472" y="371030"/>
                </a:lnTo>
                <a:lnTo>
                  <a:pt x="9137472" y="372148"/>
                </a:lnTo>
                <a:lnTo>
                  <a:pt x="9143619" y="371030"/>
                </a:lnTo>
                <a:close/>
              </a:path>
              <a:path w="9144000" h="398779">
                <a:moveTo>
                  <a:pt x="9143619" y="365975"/>
                </a:moveTo>
                <a:lnTo>
                  <a:pt x="9142933" y="365417"/>
                </a:lnTo>
                <a:lnTo>
                  <a:pt x="9142933" y="363740"/>
                </a:lnTo>
                <a:lnTo>
                  <a:pt x="9140203" y="363740"/>
                </a:lnTo>
                <a:lnTo>
                  <a:pt x="9138145" y="365417"/>
                </a:lnTo>
                <a:lnTo>
                  <a:pt x="9140203" y="365417"/>
                </a:lnTo>
                <a:lnTo>
                  <a:pt x="9142247" y="367093"/>
                </a:lnTo>
                <a:lnTo>
                  <a:pt x="9142247" y="366534"/>
                </a:lnTo>
                <a:lnTo>
                  <a:pt x="9142933" y="366534"/>
                </a:lnTo>
                <a:lnTo>
                  <a:pt x="9143619" y="365975"/>
                </a:lnTo>
                <a:close/>
              </a:path>
              <a:path w="9144000" h="398779">
                <a:moveTo>
                  <a:pt x="9143987" y="367093"/>
                </a:moveTo>
                <a:lnTo>
                  <a:pt x="9142247" y="367093"/>
                </a:lnTo>
                <a:lnTo>
                  <a:pt x="9142933" y="367652"/>
                </a:lnTo>
                <a:lnTo>
                  <a:pt x="9143619" y="367652"/>
                </a:lnTo>
                <a:lnTo>
                  <a:pt x="9143987" y="367347"/>
                </a:lnTo>
                <a:lnTo>
                  <a:pt x="9143987" y="367093"/>
                </a:lnTo>
                <a:close/>
              </a:path>
              <a:path w="9144000" h="398779">
                <a:moveTo>
                  <a:pt x="9143987" y="354926"/>
                </a:moveTo>
                <a:lnTo>
                  <a:pt x="9141562" y="355320"/>
                </a:lnTo>
                <a:lnTo>
                  <a:pt x="9139517" y="356438"/>
                </a:lnTo>
                <a:lnTo>
                  <a:pt x="9140876" y="358127"/>
                </a:lnTo>
                <a:lnTo>
                  <a:pt x="9142933" y="358686"/>
                </a:lnTo>
                <a:lnTo>
                  <a:pt x="9143987" y="358330"/>
                </a:lnTo>
                <a:lnTo>
                  <a:pt x="9143987" y="354926"/>
                </a:lnTo>
                <a:close/>
              </a:path>
              <a:path w="9144000" h="398779">
                <a:moveTo>
                  <a:pt x="9143987" y="312381"/>
                </a:moveTo>
                <a:lnTo>
                  <a:pt x="9139517" y="311569"/>
                </a:lnTo>
                <a:lnTo>
                  <a:pt x="9136786" y="309880"/>
                </a:lnTo>
                <a:lnTo>
                  <a:pt x="9134056" y="312686"/>
                </a:lnTo>
                <a:lnTo>
                  <a:pt x="9140876" y="313817"/>
                </a:lnTo>
                <a:lnTo>
                  <a:pt x="9142247" y="315493"/>
                </a:lnTo>
                <a:lnTo>
                  <a:pt x="9143987" y="314058"/>
                </a:lnTo>
                <a:lnTo>
                  <a:pt x="9143987" y="312381"/>
                </a:lnTo>
                <a:close/>
              </a:path>
              <a:path w="9144000" h="398779">
                <a:moveTo>
                  <a:pt x="9143987" y="297268"/>
                </a:moveTo>
                <a:lnTo>
                  <a:pt x="9142247" y="296976"/>
                </a:lnTo>
                <a:lnTo>
                  <a:pt x="9137472" y="296976"/>
                </a:lnTo>
                <a:lnTo>
                  <a:pt x="9140203" y="299237"/>
                </a:lnTo>
                <a:lnTo>
                  <a:pt x="9138831" y="300355"/>
                </a:lnTo>
                <a:lnTo>
                  <a:pt x="9139517" y="302031"/>
                </a:lnTo>
                <a:lnTo>
                  <a:pt x="9140876" y="300355"/>
                </a:lnTo>
                <a:lnTo>
                  <a:pt x="9143987" y="301447"/>
                </a:lnTo>
                <a:lnTo>
                  <a:pt x="9143987" y="297268"/>
                </a:lnTo>
                <a:close/>
              </a:path>
              <a:path w="9144000" h="398779">
                <a:moveTo>
                  <a:pt x="9143987" y="292989"/>
                </a:moveTo>
                <a:lnTo>
                  <a:pt x="9142933" y="292493"/>
                </a:lnTo>
                <a:lnTo>
                  <a:pt x="9141562" y="290258"/>
                </a:lnTo>
                <a:lnTo>
                  <a:pt x="9135415" y="291934"/>
                </a:lnTo>
                <a:lnTo>
                  <a:pt x="9142247" y="293624"/>
                </a:lnTo>
                <a:lnTo>
                  <a:pt x="9143619" y="296976"/>
                </a:lnTo>
                <a:lnTo>
                  <a:pt x="9143987" y="296862"/>
                </a:lnTo>
                <a:lnTo>
                  <a:pt x="9143987" y="292989"/>
                </a:lnTo>
                <a:close/>
              </a:path>
              <a:path w="9144000" h="398779">
                <a:moveTo>
                  <a:pt x="9143987" y="283248"/>
                </a:moveTo>
                <a:lnTo>
                  <a:pt x="9140203" y="282968"/>
                </a:lnTo>
                <a:lnTo>
                  <a:pt x="9141562" y="283527"/>
                </a:lnTo>
                <a:lnTo>
                  <a:pt x="9140203" y="285762"/>
                </a:lnTo>
                <a:lnTo>
                  <a:pt x="9140203" y="286893"/>
                </a:lnTo>
                <a:lnTo>
                  <a:pt x="9136786" y="285762"/>
                </a:lnTo>
                <a:lnTo>
                  <a:pt x="9136786" y="284645"/>
                </a:lnTo>
                <a:lnTo>
                  <a:pt x="9135415" y="281838"/>
                </a:lnTo>
                <a:lnTo>
                  <a:pt x="9131998" y="282968"/>
                </a:lnTo>
                <a:lnTo>
                  <a:pt x="9131998" y="280720"/>
                </a:lnTo>
                <a:lnTo>
                  <a:pt x="9129954" y="280162"/>
                </a:lnTo>
                <a:lnTo>
                  <a:pt x="9127223" y="282968"/>
                </a:lnTo>
                <a:lnTo>
                  <a:pt x="9134729" y="285762"/>
                </a:lnTo>
                <a:lnTo>
                  <a:pt x="9135186" y="286893"/>
                </a:lnTo>
                <a:lnTo>
                  <a:pt x="9135415" y="287451"/>
                </a:lnTo>
                <a:lnTo>
                  <a:pt x="9136101" y="289128"/>
                </a:lnTo>
                <a:lnTo>
                  <a:pt x="9138145" y="288569"/>
                </a:lnTo>
                <a:lnTo>
                  <a:pt x="9138831" y="288010"/>
                </a:lnTo>
                <a:lnTo>
                  <a:pt x="9140203" y="287451"/>
                </a:lnTo>
                <a:lnTo>
                  <a:pt x="9140203" y="288010"/>
                </a:lnTo>
                <a:lnTo>
                  <a:pt x="9140876" y="288010"/>
                </a:lnTo>
                <a:lnTo>
                  <a:pt x="9141562" y="287451"/>
                </a:lnTo>
                <a:lnTo>
                  <a:pt x="9142247" y="285762"/>
                </a:lnTo>
                <a:lnTo>
                  <a:pt x="9143987" y="285051"/>
                </a:lnTo>
                <a:lnTo>
                  <a:pt x="9143987" y="283248"/>
                </a:lnTo>
                <a:close/>
              </a:path>
              <a:path w="9144000" h="398779">
                <a:moveTo>
                  <a:pt x="9143987" y="226212"/>
                </a:moveTo>
                <a:lnTo>
                  <a:pt x="9139517" y="226212"/>
                </a:lnTo>
                <a:lnTo>
                  <a:pt x="9138831" y="227482"/>
                </a:lnTo>
                <a:lnTo>
                  <a:pt x="9142933" y="227482"/>
                </a:lnTo>
                <a:lnTo>
                  <a:pt x="9143987" y="226212"/>
                </a:lnTo>
                <a:close/>
              </a:path>
              <a:path w="9144000" h="398779">
                <a:moveTo>
                  <a:pt x="9143987" y="175412"/>
                </a:moveTo>
                <a:lnTo>
                  <a:pt x="9143619" y="175412"/>
                </a:lnTo>
                <a:lnTo>
                  <a:pt x="9138831" y="174142"/>
                </a:lnTo>
                <a:lnTo>
                  <a:pt x="9137472" y="175412"/>
                </a:lnTo>
                <a:lnTo>
                  <a:pt x="9139517" y="176682"/>
                </a:lnTo>
                <a:lnTo>
                  <a:pt x="9143619" y="177952"/>
                </a:lnTo>
                <a:lnTo>
                  <a:pt x="9143987" y="177952"/>
                </a:lnTo>
                <a:lnTo>
                  <a:pt x="9143987" y="175412"/>
                </a:lnTo>
                <a:close/>
              </a:path>
              <a:path w="9144000" h="398779">
                <a:moveTo>
                  <a:pt x="9143987" y="125882"/>
                </a:moveTo>
                <a:lnTo>
                  <a:pt x="9141562" y="125882"/>
                </a:lnTo>
                <a:lnTo>
                  <a:pt x="9138831" y="124612"/>
                </a:lnTo>
                <a:lnTo>
                  <a:pt x="9136786" y="124612"/>
                </a:lnTo>
                <a:lnTo>
                  <a:pt x="9139517" y="125882"/>
                </a:lnTo>
                <a:lnTo>
                  <a:pt x="9140203" y="125882"/>
                </a:lnTo>
                <a:lnTo>
                  <a:pt x="9140203" y="127152"/>
                </a:lnTo>
                <a:lnTo>
                  <a:pt x="9142933" y="127152"/>
                </a:lnTo>
                <a:lnTo>
                  <a:pt x="9143619" y="128422"/>
                </a:lnTo>
                <a:lnTo>
                  <a:pt x="9142247" y="128422"/>
                </a:lnTo>
                <a:lnTo>
                  <a:pt x="9142933" y="129692"/>
                </a:lnTo>
                <a:lnTo>
                  <a:pt x="9143619" y="129692"/>
                </a:lnTo>
                <a:lnTo>
                  <a:pt x="9143987" y="128422"/>
                </a:lnTo>
                <a:lnTo>
                  <a:pt x="9143987" y="125882"/>
                </a:lnTo>
                <a:close/>
              </a:path>
              <a:path w="9144000" h="398779">
                <a:moveTo>
                  <a:pt x="9143987" y="119532"/>
                </a:moveTo>
                <a:lnTo>
                  <a:pt x="9143619" y="119532"/>
                </a:lnTo>
                <a:lnTo>
                  <a:pt x="9142933" y="120802"/>
                </a:lnTo>
                <a:lnTo>
                  <a:pt x="9143987" y="120802"/>
                </a:lnTo>
                <a:lnTo>
                  <a:pt x="9143987" y="119532"/>
                </a:lnTo>
                <a:close/>
              </a:path>
              <a:path w="9144000" h="398779">
                <a:moveTo>
                  <a:pt x="9143987" y="93078"/>
                </a:moveTo>
                <a:lnTo>
                  <a:pt x="9143619" y="92189"/>
                </a:lnTo>
                <a:lnTo>
                  <a:pt x="9141562" y="90538"/>
                </a:lnTo>
                <a:lnTo>
                  <a:pt x="9138831" y="90538"/>
                </a:lnTo>
                <a:lnTo>
                  <a:pt x="9138831" y="91046"/>
                </a:lnTo>
                <a:lnTo>
                  <a:pt x="9136101" y="91046"/>
                </a:lnTo>
                <a:lnTo>
                  <a:pt x="9136786" y="92189"/>
                </a:lnTo>
                <a:lnTo>
                  <a:pt x="9136786" y="92697"/>
                </a:lnTo>
                <a:lnTo>
                  <a:pt x="9139517" y="92697"/>
                </a:lnTo>
                <a:lnTo>
                  <a:pt x="9140203" y="92189"/>
                </a:lnTo>
                <a:lnTo>
                  <a:pt x="9140876" y="93332"/>
                </a:lnTo>
                <a:lnTo>
                  <a:pt x="9142247" y="93840"/>
                </a:lnTo>
                <a:lnTo>
                  <a:pt x="9142247" y="94983"/>
                </a:lnTo>
                <a:lnTo>
                  <a:pt x="9143987" y="94094"/>
                </a:lnTo>
                <a:lnTo>
                  <a:pt x="9143987" y="93078"/>
                </a:lnTo>
                <a:close/>
              </a:path>
              <a:path w="9144000" h="398779">
                <a:moveTo>
                  <a:pt x="9143987" y="69075"/>
                </a:moveTo>
                <a:lnTo>
                  <a:pt x="9138831" y="67551"/>
                </a:lnTo>
                <a:lnTo>
                  <a:pt x="9136786" y="62979"/>
                </a:lnTo>
                <a:lnTo>
                  <a:pt x="9132684" y="66408"/>
                </a:lnTo>
                <a:lnTo>
                  <a:pt x="9138831" y="68567"/>
                </a:lnTo>
                <a:lnTo>
                  <a:pt x="9139225" y="70853"/>
                </a:lnTo>
                <a:lnTo>
                  <a:pt x="9139288" y="71221"/>
                </a:lnTo>
                <a:lnTo>
                  <a:pt x="9139517" y="72504"/>
                </a:lnTo>
                <a:lnTo>
                  <a:pt x="9143987" y="70726"/>
                </a:lnTo>
                <a:lnTo>
                  <a:pt x="9143987" y="69075"/>
                </a:lnTo>
                <a:close/>
              </a:path>
              <a:path w="9144000" h="398779">
                <a:moveTo>
                  <a:pt x="9143987" y="50025"/>
                </a:moveTo>
                <a:lnTo>
                  <a:pt x="9143619" y="50152"/>
                </a:lnTo>
                <a:lnTo>
                  <a:pt x="9141562" y="51295"/>
                </a:lnTo>
                <a:lnTo>
                  <a:pt x="9143987" y="51676"/>
                </a:lnTo>
                <a:lnTo>
                  <a:pt x="9143987" y="50025"/>
                </a:lnTo>
                <a:close/>
              </a:path>
              <a:path w="9144000" h="398779">
                <a:moveTo>
                  <a:pt x="9143987" y="42786"/>
                </a:moveTo>
                <a:lnTo>
                  <a:pt x="9142933" y="42786"/>
                </a:lnTo>
                <a:lnTo>
                  <a:pt x="9142247" y="42278"/>
                </a:lnTo>
                <a:lnTo>
                  <a:pt x="9140876" y="43421"/>
                </a:lnTo>
                <a:lnTo>
                  <a:pt x="9140876" y="43929"/>
                </a:lnTo>
                <a:lnTo>
                  <a:pt x="9142247" y="44564"/>
                </a:lnTo>
                <a:lnTo>
                  <a:pt x="9142933" y="43929"/>
                </a:lnTo>
                <a:lnTo>
                  <a:pt x="9143987" y="43929"/>
                </a:lnTo>
                <a:lnTo>
                  <a:pt x="9143987" y="42786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5921" y="257639"/>
            <a:ext cx="120060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90"/>
              </a:spcBef>
            </a:pPr>
            <a:r>
              <a:rPr lang="en-US" spc="-25">
                <a:latin typeface="Stencil" pitchFamily="82" charset="77"/>
              </a:rPr>
              <a:t>Trigger 2</a:t>
            </a:r>
            <a:endParaRPr spc="-10">
              <a:latin typeface="Stencil" pitchFamily="82" charset="77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5"/>
              </a:spcBef>
            </a:pPr>
            <a:fld id="{81D60167-4931-47E6-BA6A-407CBD079E47}" type="slidenum">
              <a:rPr spc="-25" dirty="0">
                <a:solidFill>
                  <a:srgbClr val="1C1C1C"/>
                </a:solidFill>
              </a:rPr>
              <a:t>14</a:t>
            </a:fld>
            <a:endParaRPr spc="-25">
              <a:solidFill>
                <a:srgbClr val="1C1C1C"/>
              </a:solidFill>
            </a:endParaRPr>
          </a:p>
        </p:txBody>
      </p:sp>
      <p:pic>
        <p:nvPicPr>
          <p:cNvPr id="11276" name="Picture 12" descr="image">
            <a:extLst>
              <a:ext uri="{FF2B5EF4-FFF2-40B4-BE49-F238E27FC236}">
                <a16:creationId xmlns:a16="http://schemas.microsoft.com/office/drawing/2014/main" id="{3FB92C86-9B18-8B4D-D6B3-FA379B79B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4" b="25053"/>
          <a:stretch/>
        </p:blipFill>
        <p:spPr bwMode="auto">
          <a:xfrm>
            <a:off x="3752533" y="2792529"/>
            <a:ext cx="3278925" cy="13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0A8BFA57-019E-DA50-18EB-BC77CE330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b="52501"/>
          <a:stretch/>
        </p:blipFill>
        <p:spPr bwMode="auto">
          <a:xfrm>
            <a:off x="1135113" y="1004170"/>
            <a:ext cx="9921774" cy="16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97494B-4A39-BB45-30EF-8F921199C05A}"/>
              </a:ext>
            </a:extLst>
          </p:cNvPr>
          <p:cNvSpPr txBox="1"/>
          <p:nvPr/>
        </p:nvSpPr>
        <p:spPr>
          <a:xfrm>
            <a:off x="1270537" y="3316558"/>
            <a:ext cx="243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tencil" pitchFamily="82" charset="77"/>
              </a:rPr>
              <a:t>Store Employees Table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94D54C-B1DF-AF1F-C32B-44440A3DA906}"/>
              </a:ext>
            </a:extLst>
          </p:cNvPr>
          <p:cNvGrpSpPr/>
          <p:nvPr/>
        </p:nvGrpSpPr>
        <p:grpSpPr>
          <a:xfrm>
            <a:off x="7105435" y="4437219"/>
            <a:ext cx="3168536" cy="1804045"/>
            <a:chOff x="7105435" y="4437219"/>
            <a:chExt cx="3168536" cy="1804045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88200285-0B96-A351-4F89-06B07C176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76" b="70658"/>
            <a:stretch/>
          </p:blipFill>
          <p:spPr bwMode="auto">
            <a:xfrm>
              <a:off x="7220238" y="5320281"/>
              <a:ext cx="3053733" cy="92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5EE695-6D07-02A0-3ADA-F333F052F876}"/>
                </a:ext>
              </a:extLst>
            </p:cNvPr>
            <p:cNvSpPr txBox="1"/>
            <p:nvPr/>
          </p:nvSpPr>
          <p:spPr>
            <a:xfrm>
              <a:off x="8084001" y="4963944"/>
              <a:ext cx="997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Stencil" pitchFamily="82" charset="77"/>
                </a:rPr>
                <a:t>CASHIER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0695E03B-6B56-4FB3-3535-C1D740AC4160}"/>
                </a:ext>
              </a:extLst>
            </p:cNvPr>
            <p:cNvSpPr/>
            <p:nvPr/>
          </p:nvSpPr>
          <p:spPr>
            <a:xfrm rot="2605905">
              <a:off x="7926831" y="4437219"/>
              <a:ext cx="685800" cy="186832"/>
            </a:xfrm>
            <a:prstGeom prst="rightArrow">
              <a:avLst/>
            </a:prstGeom>
            <a:solidFill>
              <a:srgbClr val="F862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FF91174-5912-A937-334F-CE98C3A5D6C5}"/>
                </a:ext>
              </a:extLst>
            </p:cNvPr>
            <p:cNvSpPr/>
            <p:nvPr/>
          </p:nvSpPr>
          <p:spPr>
            <a:xfrm rot="5400000">
              <a:off x="8361641" y="4095281"/>
              <a:ext cx="656124" cy="3168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E95003-8BD9-1A14-E9A2-E489C4FDA211}"/>
              </a:ext>
            </a:extLst>
          </p:cNvPr>
          <p:cNvGrpSpPr/>
          <p:nvPr/>
        </p:nvGrpSpPr>
        <p:grpSpPr>
          <a:xfrm>
            <a:off x="895104" y="4451962"/>
            <a:ext cx="1749840" cy="1962800"/>
            <a:chOff x="895104" y="4451962"/>
            <a:chExt cx="1749840" cy="1962800"/>
          </a:xfrm>
        </p:grpSpPr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43B2AD49-4F0A-6BD2-AFB2-CF54E70D4D74}"/>
                </a:ext>
              </a:extLst>
            </p:cNvPr>
            <p:cNvSpPr/>
            <p:nvPr/>
          </p:nvSpPr>
          <p:spPr>
            <a:xfrm rot="8103313">
              <a:off x="1959144" y="4451962"/>
              <a:ext cx="685800" cy="186832"/>
            </a:xfrm>
            <a:prstGeom prst="rightArrow">
              <a:avLst/>
            </a:prstGeom>
            <a:solidFill>
              <a:srgbClr val="F862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E881C3-DD7A-108C-B6BF-930C43214A23}"/>
                </a:ext>
              </a:extLst>
            </p:cNvPr>
            <p:cNvGrpSpPr/>
            <p:nvPr/>
          </p:nvGrpSpPr>
          <p:grpSpPr>
            <a:xfrm>
              <a:off x="1092562" y="5019691"/>
              <a:ext cx="1445930" cy="1319714"/>
              <a:chOff x="1784591" y="5070600"/>
              <a:chExt cx="1445930" cy="131971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42F10A9-2C5F-ED21-B8D5-8DE2CE1FBD32}"/>
                  </a:ext>
                </a:extLst>
              </p:cNvPr>
              <p:cNvGrpSpPr/>
              <p:nvPr/>
            </p:nvGrpSpPr>
            <p:grpSpPr>
              <a:xfrm>
                <a:off x="1784591" y="5358165"/>
                <a:ext cx="1424377" cy="1032149"/>
                <a:chOff x="908845" y="5533712"/>
                <a:chExt cx="1424377" cy="1032149"/>
              </a:xfrm>
            </p:grpSpPr>
            <p:pic>
              <p:nvPicPr>
                <p:cNvPr id="11272" name="Picture 8">
                  <a:extLst>
                    <a:ext uri="{FF2B5EF4-FFF2-40B4-BE49-F238E27FC236}">
                      <a16:creationId xmlns:a16="http://schemas.microsoft.com/office/drawing/2014/main" id="{9D60030B-8A96-9A52-88E5-F498E6A4A1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50" t="76329"/>
                <a:stretch/>
              </p:blipFill>
              <p:spPr bwMode="auto">
                <a:xfrm>
                  <a:off x="908845" y="5742265"/>
                  <a:ext cx="1424377" cy="823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8">
                  <a:extLst>
                    <a:ext uri="{FF2B5EF4-FFF2-40B4-BE49-F238E27FC236}">
                      <a16:creationId xmlns:a16="http://schemas.microsoft.com/office/drawing/2014/main" id="{C3D4BFBB-7AF8-8FFF-DC51-D0130ECA3E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50" t="2109" b="91897"/>
                <a:stretch/>
              </p:blipFill>
              <p:spPr bwMode="auto">
                <a:xfrm>
                  <a:off x="908845" y="5533712"/>
                  <a:ext cx="1424377" cy="208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18514B-A919-BBEE-B2B4-CB0421F1CA4B}"/>
                  </a:ext>
                </a:extLst>
              </p:cNvPr>
              <p:cNvSpPr txBox="1"/>
              <p:nvPr/>
            </p:nvSpPr>
            <p:spPr>
              <a:xfrm>
                <a:off x="1861354" y="5070600"/>
                <a:ext cx="1369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latin typeface="Stencil" pitchFamily="82" charset="77"/>
                  </a:rPr>
                  <a:t>ATTENDANTS</a:t>
                </a: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9420EBB-0F30-737A-0BD3-E3F94E7CE289}"/>
                </a:ext>
              </a:extLst>
            </p:cNvPr>
            <p:cNvSpPr/>
            <p:nvPr/>
          </p:nvSpPr>
          <p:spPr>
            <a:xfrm rot="5400000">
              <a:off x="1346507" y="5496997"/>
              <a:ext cx="466362" cy="136916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47338-7895-B50F-6B5A-5E5CA019CA2A}"/>
              </a:ext>
            </a:extLst>
          </p:cNvPr>
          <p:cNvGrpSpPr/>
          <p:nvPr/>
        </p:nvGrpSpPr>
        <p:grpSpPr>
          <a:xfrm>
            <a:off x="4334115" y="4237026"/>
            <a:ext cx="1592964" cy="2267803"/>
            <a:chOff x="4334115" y="4237026"/>
            <a:chExt cx="1592964" cy="2267803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7CFC3D5F-9B1D-546C-BEC5-DEB8036B02FE}"/>
                </a:ext>
              </a:extLst>
            </p:cNvPr>
            <p:cNvSpPr/>
            <p:nvPr/>
          </p:nvSpPr>
          <p:spPr>
            <a:xfrm rot="5400000">
              <a:off x="4940717" y="4486510"/>
              <a:ext cx="685800" cy="186832"/>
            </a:xfrm>
            <a:prstGeom prst="rightArrow">
              <a:avLst/>
            </a:prstGeom>
            <a:solidFill>
              <a:srgbClr val="F862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0283BCD-FB34-0F39-5D1C-B27160AF1938}"/>
                </a:ext>
              </a:extLst>
            </p:cNvPr>
            <p:cNvGrpSpPr/>
            <p:nvPr/>
          </p:nvGrpSpPr>
          <p:grpSpPr>
            <a:xfrm>
              <a:off x="4502702" y="5343889"/>
              <a:ext cx="1424377" cy="1155070"/>
              <a:chOff x="5339409" y="2347748"/>
              <a:chExt cx="1260406" cy="976995"/>
            </a:xfrm>
          </p:grpSpPr>
          <p:pic>
            <p:nvPicPr>
              <p:cNvPr id="11268" name="Picture 4" descr="image">
                <a:extLst>
                  <a:ext uri="{FF2B5EF4-FFF2-40B4-BE49-F238E27FC236}">
                    <a16:creationId xmlns:a16="http://schemas.microsoft.com/office/drawing/2014/main" id="{48B18485-C9A5-40FC-17B6-CA92E57BAF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7" t="74656" r="2474"/>
              <a:stretch/>
            </p:blipFill>
            <p:spPr bwMode="auto">
              <a:xfrm>
                <a:off x="5339409" y="2545745"/>
                <a:ext cx="1260406" cy="778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image">
                <a:extLst>
                  <a:ext uri="{FF2B5EF4-FFF2-40B4-BE49-F238E27FC236}">
                    <a16:creationId xmlns:a16="http://schemas.microsoft.com/office/drawing/2014/main" id="{E75310EC-EFEC-06CD-4931-BD5E80F396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7" r="2474" b="93556"/>
              <a:stretch/>
            </p:blipFill>
            <p:spPr bwMode="auto">
              <a:xfrm>
                <a:off x="5339409" y="2347748"/>
                <a:ext cx="1259897" cy="197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BEDEE6-66EE-58F3-20C4-AC48A64D7F6F}"/>
                </a:ext>
              </a:extLst>
            </p:cNvPr>
            <p:cNvSpPr txBox="1"/>
            <p:nvPr/>
          </p:nvSpPr>
          <p:spPr>
            <a:xfrm>
              <a:off x="4716116" y="5009525"/>
              <a:ext cx="1135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Stencil" pitchFamily="82" charset="77"/>
                </a:rPr>
                <a:t>MANAGERS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453008-16E1-3D71-A4D2-0E0A32F0829B}"/>
                </a:ext>
              </a:extLst>
            </p:cNvPr>
            <p:cNvSpPr/>
            <p:nvPr/>
          </p:nvSpPr>
          <p:spPr>
            <a:xfrm rot="5400000">
              <a:off x="4785518" y="5587064"/>
              <a:ext cx="466362" cy="136916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84AC64E-0C15-AC19-D50B-78A727F56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76998"/>
            <a:ext cx="12192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3999" y="0"/>
                </a:moveTo>
                <a:lnTo>
                  <a:pt x="0" y="0"/>
                </a:lnTo>
                <a:lnTo>
                  <a:pt x="0" y="380998"/>
                </a:lnTo>
                <a:lnTo>
                  <a:pt x="9143999" y="380998"/>
                </a:lnTo>
                <a:lnTo>
                  <a:pt x="9143999" y="0"/>
                </a:lnTo>
                <a:close/>
              </a:path>
            </a:pathLst>
          </a:custGeom>
          <a:solidFill>
            <a:srgbClr val="F862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 flipV="1">
            <a:off x="0" y="761997"/>
            <a:ext cx="12288982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5921" y="257639"/>
            <a:ext cx="120060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90"/>
              </a:spcBef>
            </a:pPr>
            <a:r>
              <a:rPr lang="en-US" spc="-25">
                <a:latin typeface="Stencil" pitchFamily="82" charset="77"/>
              </a:rPr>
              <a:t>PROCEDURE</a:t>
            </a:r>
            <a:endParaRPr spc="-10">
              <a:latin typeface="Stencil" pitchFamily="82" charset="77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5"/>
              </a:spcBef>
            </a:pPr>
            <a:fld id="{81D60167-4931-47E6-BA6A-407CBD079E47}" type="slidenum">
              <a:rPr spc="-25" dirty="0">
                <a:solidFill>
                  <a:srgbClr val="1C1C1C"/>
                </a:solidFill>
              </a:rPr>
              <a:t>15</a:t>
            </a:fld>
            <a:endParaRPr spc="-25">
              <a:solidFill>
                <a:srgbClr val="1C1C1C"/>
              </a:solidFill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CFC3D5F-9B1D-546C-BEC5-DEB8036B02FE}"/>
              </a:ext>
            </a:extLst>
          </p:cNvPr>
          <p:cNvSpPr/>
          <p:nvPr/>
        </p:nvSpPr>
        <p:spPr>
          <a:xfrm rot="5400000">
            <a:off x="8624197" y="4030868"/>
            <a:ext cx="685800" cy="186832"/>
          </a:xfrm>
          <a:prstGeom prst="rightArrow">
            <a:avLst/>
          </a:prstGeom>
          <a:solidFill>
            <a:srgbClr val="F862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4CBEF5C-F250-A349-666A-F325ED71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8" y="1312074"/>
            <a:ext cx="5869088" cy="51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2316A65-0AF9-CC4E-9466-EF75F55706F7}"/>
              </a:ext>
            </a:extLst>
          </p:cNvPr>
          <p:cNvGrpSpPr/>
          <p:nvPr/>
        </p:nvGrpSpPr>
        <p:grpSpPr>
          <a:xfrm>
            <a:off x="6545224" y="1567125"/>
            <a:ext cx="4843749" cy="2003958"/>
            <a:chOff x="6545223" y="1456374"/>
            <a:chExt cx="4843749" cy="2003958"/>
          </a:xfrm>
        </p:grpSpPr>
        <p:pic>
          <p:nvPicPr>
            <p:cNvPr id="15366" name="Picture 6">
              <a:extLst>
                <a:ext uri="{FF2B5EF4-FFF2-40B4-BE49-F238E27FC236}">
                  <a16:creationId xmlns:a16="http://schemas.microsoft.com/office/drawing/2014/main" id="{E607728E-2093-2744-2216-C354F640D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5223" y="1456374"/>
              <a:ext cx="4843749" cy="152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2F4DEE-0103-59B0-C7D0-A66FC6937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5223" y="3006520"/>
              <a:ext cx="4843749" cy="4538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100F51-13AC-F9AB-5B95-1A539E8F065D}"/>
              </a:ext>
            </a:extLst>
          </p:cNvPr>
          <p:cNvGrpSpPr/>
          <p:nvPr/>
        </p:nvGrpSpPr>
        <p:grpSpPr>
          <a:xfrm>
            <a:off x="6545224" y="4385694"/>
            <a:ext cx="4843749" cy="1902528"/>
            <a:chOff x="6545224" y="3738372"/>
            <a:chExt cx="4843749" cy="1902528"/>
          </a:xfrm>
        </p:grpSpPr>
        <p:pic>
          <p:nvPicPr>
            <p:cNvPr id="15364" name="Picture 4" descr="image">
              <a:extLst>
                <a:ext uri="{FF2B5EF4-FFF2-40B4-BE49-F238E27FC236}">
                  <a16:creationId xmlns:a16="http://schemas.microsoft.com/office/drawing/2014/main" id="{405DBD0D-22A8-B849-F324-16F452694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5224" y="3957837"/>
              <a:ext cx="4843749" cy="148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66A7F4-403D-72FA-25F3-C5DBD28636D1}"/>
                </a:ext>
              </a:extLst>
            </p:cNvPr>
            <p:cNvSpPr/>
            <p:nvPr/>
          </p:nvSpPr>
          <p:spPr>
            <a:xfrm>
              <a:off x="10590655" y="3738372"/>
              <a:ext cx="648034" cy="19025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0A5677-C49C-5F41-6913-A99FFC6AF30B}"/>
              </a:ext>
            </a:extLst>
          </p:cNvPr>
          <p:cNvSpPr txBox="1"/>
          <p:nvPr/>
        </p:nvSpPr>
        <p:spPr>
          <a:xfrm>
            <a:off x="150201" y="921788"/>
            <a:ext cx="11995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i="1">
                <a:effectLst/>
                <a:latin typeface="-apple-system"/>
              </a:rPr>
              <a:t>Procedure allows to increase the cost of all the products in the given category by </a:t>
            </a:r>
            <a:r>
              <a:rPr lang="en-US" i="1">
                <a:latin typeface="-apple-system"/>
              </a:rPr>
              <a:t>a fixed </a:t>
            </a:r>
            <a:r>
              <a:rPr lang="en-US" i="1">
                <a:effectLst/>
                <a:latin typeface="-apple-system"/>
              </a:rPr>
              <a:t>rate of increase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675BB8E-3E67-26B9-24AC-23EBFEEFDBD0}"/>
              </a:ext>
            </a:extLst>
          </p:cNvPr>
          <p:cNvSpPr/>
          <p:nvPr/>
        </p:nvSpPr>
        <p:spPr>
          <a:xfrm>
            <a:off x="5699786" y="3250761"/>
            <a:ext cx="685800" cy="186832"/>
          </a:xfrm>
          <a:prstGeom prst="rightArrow">
            <a:avLst/>
          </a:prstGeom>
          <a:solidFill>
            <a:srgbClr val="F862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09886-0870-AACE-4B7F-5642639EB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608" y="762000"/>
            <a:ext cx="8547100" cy="0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119" y="6600784"/>
            <a:ext cx="645617" cy="16735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5"/>
              </a:spcBef>
            </a:pPr>
            <a:fld id="{81D60167-4931-47E6-BA6A-407CBD079E47}" type="slidenum">
              <a:rPr spc="-25" dirty="0">
                <a:solidFill>
                  <a:srgbClr val="1C1C1C"/>
                </a:solidFill>
              </a:rPr>
              <a:t>16</a:t>
            </a:fld>
            <a:endParaRPr spc="-25">
              <a:solidFill>
                <a:srgbClr val="1C1C1C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F6F6C-705B-DC2D-6448-CA6C0FC8E82D}"/>
              </a:ext>
            </a:extLst>
          </p:cNvPr>
          <p:cNvSpPr/>
          <p:nvPr/>
        </p:nvSpPr>
        <p:spPr>
          <a:xfrm>
            <a:off x="1701800" y="685799"/>
            <a:ext cx="9207500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ow to Share Your Shopping Cart – The Home Depot Pro">
            <a:extLst>
              <a:ext uri="{FF2B5EF4-FFF2-40B4-BE49-F238E27FC236}">
                <a16:creationId xmlns:a16="http://schemas.microsoft.com/office/drawing/2014/main" id="{B3F26C70-11E2-CFB7-E7FF-ECDE71D05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827" r="1" b="19223"/>
          <a:stretch/>
        </p:blipFill>
        <p:spPr bwMode="auto">
          <a:xfrm>
            <a:off x="1" y="0"/>
            <a:ext cx="12191999" cy="64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1">
            <a:extLst>
              <a:ext uri="{FF2B5EF4-FFF2-40B4-BE49-F238E27FC236}">
                <a16:creationId xmlns:a16="http://schemas.microsoft.com/office/drawing/2014/main" id="{7F095446-9751-DACF-CDC3-3ADC9F150D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113" y="2771538"/>
            <a:ext cx="9070089" cy="9348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90"/>
              </a:spcBef>
            </a:pPr>
            <a:r>
              <a:rPr lang="en-US" sz="6000" spc="-25">
                <a:latin typeface="Stencil" pitchFamily="82" charset="77"/>
              </a:rPr>
              <a:t>F R O N T - E N D   D E M O</a:t>
            </a:r>
            <a:endParaRPr lang="en-US" sz="6000" spc="-10">
              <a:latin typeface="Stencil" pitchFamily="8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810A3-3618-F3F0-64C3-8647C67A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F4C4354-C5D1-FA4F-D74C-034C9EAF27EB}"/>
              </a:ext>
            </a:extLst>
          </p:cNvPr>
          <p:cNvSpPr/>
          <p:nvPr/>
        </p:nvSpPr>
        <p:spPr>
          <a:xfrm>
            <a:off x="4325739" y="4506629"/>
            <a:ext cx="1579022" cy="1436971"/>
          </a:xfrm>
          <a:custGeom>
            <a:avLst/>
            <a:gdLst/>
            <a:ahLst/>
            <a:cxnLst/>
            <a:rect l="l" t="t" r="r" b="b"/>
            <a:pathLst>
              <a:path w="3258820" h="1475739">
                <a:moveTo>
                  <a:pt x="3258311" y="0"/>
                </a:moveTo>
                <a:lnTo>
                  <a:pt x="0" y="0"/>
                </a:lnTo>
                <a:lnTo>
                  <a:pt x="0" y="1475232"/>
                </a:lnTo>
                <a:lnTo>
                  <a:pt x="3258311" y="1475232"/>
                </a:lnTo>
                <a:lnTo>
                  <a:pt x="3258311" y="0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FF3A0442-D2B1-0D11-9279-3600D625C34C}"/>
              </a:ext>
            </a:extLst>
          </p:cNvPr>
          <p:cNvGrpSpPr/>
          <p:nvPr/>
        </p:nvGrpSpPr>
        <p:grpSpPr>
          <a:xfrm>
            <a:off x="4325739" y="1433144"/>
            <a:ext cx="1579023" cy="1471663"/>
            <a:chOff x="1840992" y="1066800"/>
            <a:chExt cx="3258820" cy="1475740"/>
          </a:xfrm>
        </p:grpSpPr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DC48F86B-6087-14C5-ECC6-FD770C5C2A11}"/>
                </a:ext>
              </a:extLst>
            </p:cNvPr>
            <p:cNvSpPr/>
            <p:nvPr/>
          </p:nvSpPr>
          <p:spPr>
            <a:xfrm>
              <a:off x="1840992" y="1066800"/>
              <a:ext cx="3258820" cy="1475740"/>
            </a:xfrm>
            <a:custGeom>
              <a:avLst/>
              <a:gdLst/>
              <a:ahLst/>
              <a:cxnLst/>
              <a:rect l="l" t="t" r="r" b="b"/>
              <a:pathLst>
                <a:path w="3258820" h="1475739">
                  <a:moveTo>
                    <a:pt x="3258311" y="0"/>
                  </a:moveTo>
                  <a:lnTo>
                    <a:pt x="0" y="0"/>
                  </a:lnTo>
                  <a:lnTo>
                    <a:pt x="0" y="1475232"/>
                  </a:lnTo>
                  <a:lnTo>
                    <a:pt x="3258311" y="1475232"/>
                  </a:lnTo>
                  <a:lnTo>
                    <a:pt x="3258311" y="0"/>
                  </a:lnTo>
                  <a:close/>
                </a:path>
              </a:pathLst>
            </a:custGeom>
            <a:solidFill>
              <a:srgbClr val="F5821F"/>
            </a:solidFill>
            <a:ln>
              <a:solidFill>
                <a:srgbClr val="F582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5AC9D578-778B-B497-52D7-509BE12997D6}"/>
                </a:ext>
              </a:extLst>
            </p:cNvPr>
            <p:cNvSpPr/>
            <p:nvPr/>
          </p:nvSpPr>
          <p:spPr>
            <a:xfrm>
              <a:off x="1840992" y="1066800"/>
              <a:ext cx="3258820" cy="1475740"/>
            </a:xfrm>
            <a:custGeom>
              <a:avLst/>
              <a:gdLst/>
              <a:ahLst/>
              <a:cxnLst/>
              <a:rect l="l" t="t" r="r" b="b"/>
              <a:pathLst>
                <a:path w="3258820" h="1475739">
                  <a:moveTo>
                    <a:pt x="0" y="1475232"/>
                  </a:moveTo>
                  <a:lnTo>
                    <a:pt x="3258311" y="1475232"/>
                  </a:lnTo>
                  <a:lnTo>
                    <a:pt x="3258311" y="0"/>
                  </a:lnTo>
                  <a:lnTo>
                    <a:pt x="0" y="0"/>
                  </a:lnTo>
                  <a:lnTo>
                    <a:pt x="0" y="1475232"/>
                  </a:lnTo>
                  <a:close/>
                </a:path>
              </a:pathLst>
            </a:custGeom>
            <a:ln w="24384">
              <a:solidFill>
                <a:srgbClr val="F582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19FFC602-1D67-EA30-E9A4-513EA1973992}"/>
              </a:ext>
            </a:extLst>
          </p:cNvPr>
          <p:cNvSpPr/>
          <p:nvPr/>
        </p:nvSpPr>
        <p:spPr>
          <a:xfrm>
            <a:off x="2717800" y="3017195"/>
            <a:ext cx="1584159" cy="1377046"/>
          </a:xfrm>
          <a:custGeom>
            <a:avLst/>
            <a:gdLst/>
            <a:ahLst/>
            <a:cxnLst/>
            <a:rect l="l" t="t" r="r" b="b"/>
            <a:pathLst>
              <a:path w="3258820" h="1475739">
                <a:moveTo>
                  <a:pt x="3258312" y="0"/>
                </a:moveTo>
                <a:lnTo>
                  <a:pt x="0" y="0"/>
                </a:lnTo>
                <a:lnTo>
                  <a:pt x="0" y="1475232"/>
                </a:lnTo>
                <a:lnTo>
                  <a:pt x="3258312" y="1475232"/>
                </a:lnTo>
                <a:lnTo>
                  <a:pt x="3258312" y="0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6">
            <a:extLst>
              <a:ext uri="{FF2B5EF4-FFF2-40B4-BE49-F238E27FC236}">
                <a16:creationId xmlns:a16="http://schemas.microsoft.com/office/drawing/2014/main" id="{A8F8082F-82FB-16BF-86C2-810DAB0D60A5}"/>
              </a:ext>
            </a:extLst>
          </p:cNvPr>
          <p:cNvSpPr txBox="1"/>
          <p:nvPr/>
        </p:nvSpPr>
        <p:spPr>
          <a:xfrm>
            <a:off x="6877513" y="952079"/>
            <a:ext cx="3625832" cy="5507277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PIVOT</a:t>
            </a: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LEAD/LAG</a:t>
            </a: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RANK</a:t>
            </a: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ROLL UP</a:t>
            </a:r>
          </a:p>
          <a:p>
            <a:pPr algn="l"/>
            <a:r>
              <a:rPr lang="en-US" sz="2100">
                <a:solidFill>
                  <a:srgbClr val="000000"/>
                </a:solidFill>
                <a:latin typeface="Avenir Next LT Pro" panose="020B0504020202020204" pitchFamily="34" charset="77"/>
              </a:rPr>
              <a:t>ON CASCADE DELETE </a:t>
            </a: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UNION, MINUS</a:t>
            </a: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IN LINE SELECT</a:t>
            </a: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FETCH FIRST</a:t>
            </a: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WITH</a:t>
            </a: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PARTITION BY</a:t>
            </a:r>
          </a:p>
          <a:p>
            <a:pPr algn="l"/>
            <a:r>
              <a:rPr lang="en-US" sz="2100">
                <a:solidFill>
                  <a:srgbClr val="000000"/>
                </a:solidFill>
                <a:latin typeface="Avenir Next LT Pro" panose="020B0504020202020204" pitchFamily="34" charset="77"/>
              </a:rPr>
              <a:t>DDL CONSTRAINTS</a:t>
            </a:r>
            <a:endParaRPr lang="en-US" sz="2100" b="0" i="0">
              <a:solidFill>
                <a:srgbClr val="000000"/>
              </a:solidFill>
              <a:effectLst/>
              <a:latin typeface="Avenir Next LT Pro" panose="020B0504020202020204" pitchFamily="34" charset="77"/>
            </a:endParaRP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HAVING</a:t>
            </a:r>
          </a:p>
          <a:p>
            <a:pPr algn="l"/>
            <a:r>
              <a:rPr lang="en-US" sz="2100">
                <a:solidFill>
                  <a:srgbClr val="000000"/>
                </a:solidFill>
                <a:latin typeface="Avenir Next LT Pro" panose="020B0504020202020204" pitchFamily="34" charset="77"/>
              </a:rPr>
              <a:t>SUBQUERY</a:t>
            </a:r>
            <a:endParaRPr lang="en-US" sz="2100" b="0" i="0">
              <a:solidFill>
                <a:srgbClr val="000000"/>
              </a:solidFill>
              <a:effectLst/>
              <a:latin typeface="Avenir Next LT Pro" panose="020B0504020202020204" pitchFamily="34" charset="77"/>
            </a:endParaRP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/>
              </a:rPr>
              <a:t>COALESCE/</a:t>
            </a:r>
            <a:r>
              <a:rPr lang="en-US" sz="2100">
                <a:solidFill>
                  <a:srgbClr val="000000"/>
                </a:solidFill>
                <a:latin typeface="Avenir Next LT Pro"/>
              </a:rPr>
              <a:t>CONCAT</a:t>
            </a:r>
            <a:endParaRPr lang="en-US" sz="2100" b="0" i="0">
              <a:solidFill>
                <a:srgbClr val="000000"/>
              </a:solidFill>
              <a:effectLst/>
              <a:latin typeface="Avenir Next LT Pro" panose="020B0504020202020204" pitchFamily="34" charset="77"/>
            </a:endParaRPr>
          </a:p>
          <a:p>
            <a:pPr algn="l"/>
            <a:r>
              <a:rPr lang="en-US" sz="2100" b="0" i="0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CASE - WHEN, THEN</a:t>
            </a:r>
          </a:p>
          <a:p>
            <a:pPr algn="l"/>
            <a:r>
              <a:rPr lang="en-US" sz="2100">
                <a:solidFill>
                  <a:srgbClr val="000000"/>
                </a:solidFill>
                <a:latin typeface="Avenir Next LT Pro" panose="020B0504020202020204" pitchFamily="34" charset="77"/>
              </a:rPr>
              <a:t>UPPER</a:t>
            </a:r>
            <a:endParaRPr lang="en-US" sz="2100" b="0" i="0">
              <a:solidFill>
                <a:srgbClr val="000000"/>
              </a:solidFill>
              <a:effectLst/>
              <a:latin typeface="Avenir Next LT Pro" panose="020B0504020202020204" pitchFamily="34" charset="77"/>
            </a:endParaRPr>
          </a:p>
          <a:p>
            <a:pPr algn="l"/>
            <a:endParaRPr lang="en-US" sz="2100" b="0" i="0">
              <a:solidFill>
                <a:srgbClr val="000000"/>
              </a:solidFill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9FBC8E00-D732-D1B3-1475-DB43579BDA55}"/>
              </a:ext>
            </a:extLst>
          </p:cNvPr>
          <p:cNvSpPr txBox="1">
            <a:spLocks/>
          </p:cNvSpPr>
          <p:nvPr/>
        </p:nvSpPr>
        <p:spPr>
          <a:xfrm>
            <a:off x="2717800" y="66027"/>
            <a:ext cx="8170735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3200" b="1" i="0">
                <a:solidFill>
                  <a:srgbClr val="F8620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4295">
              <a:spcBef>
                <a:spcPts val="90"/>
              </a:spcBef>
            </a:pPr>
            <a:r>
              <a:rPr lang="en-US" sz="4000" spc="-25">
                <a:solidFill>
                  <a:schemeClr val="tx1"/>
                </a:solidFill>
                <a:latin typeface="Stencil" pitchFamily="82" charset="77"/>
              </a:rPr>
              <a:t>C O N C E P T S    O V E R V I E W</a:t>
            </a:r>
            <a:endParaRPr lang="en-US" sz="4000" spc="-10">
              <a:solidFill>
                <a:schemeClr val="tx1"/>
              </a:solidFill>
              <a:latin typeface="Stencil" pitchFamily="82" charset="77"/>
            </a:endParaRPr>
          </a:p>
        </p:txBody>
      </p:sp>
      <p:pic>
        <p:nvPicPr>
          <p:cNvPr id="10" name="Picture 2" descr="Oracle SQL Practice Course | Coursera">
            <a:extLst>
              <a:ext uri="{FF2B5EF4-FFF2-40B4-BE49-F238E27FC236}">
                <a16:creationId xmlns:a16="http://schemas.microsoft.com/office/drawing/2014/main" id="{EBC02EDD-24F8-5F87-3573-C25E34D0D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74" y="1480453"/>
            <a:ext cx="1377046" cy="1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at is ASP.NET - An Ultimate Guide to ASP.NET">
            <a:extLst>
              <a:ext uri="{FF2B5EF4-FFF2-40B4-BE49-F238E27FC236}">
                <a16:creationId xmlns:a16="http://schemas.microsoft.com/office/drawing/2014/main" id="{B3B7EDE7-ED10-992D-3B2E-F5691FCF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4" y="3195563"/>
            <a:ext cx="1451317" cy="123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ow Kentik Helps Assess AWS Visibility | Kentik Blog">
            <a:extLst>
              <a:ext uri="{FF2B5EF4-FFF2-40B4-BE49-F238E27FC236}">
                <a16:creationId xmlns:a16="http://schemas.microsoft.com/office/drawing/2014/main" id="{CD6640E7-7393-729B-A760-40ABD1CBA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8"/>
          <a:stretch/>
        </p:blipFill>
        <p:spPr bwMode="auto">
          <a:xfrm>
            <a:off x="2593861" y="4734462"/>
            <a:ext cx="1584160" cy="12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BA5D81-1FED-6B44-6F4C-6D2FBD251FD8}"/>
              </a:ext>
            </a:extLst>
          </p:cNvPr>
          <p:cNvCxnSpPr/>
          <p:nvPr/>
        </p:nvCxnSpPr>
        <p:spPr>
          <a:xfrm>
            <a:off x="6369056" y="1181101"/>
            <a:ext cx="0" cy="4762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575AEF5-8C71-3A86-039E-80DD13017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2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B06E5-0560-A30F-5A57-F3875BC945C1}"/>
              </a:ext>
            </a:extLst>
          </p:cNvPr>
          <p:cNvSpPr/>
          <p:nvPr/>
        </p:nvSpPr>
        <p:spPr>
          <a:xfrm>
            <a:off x="330200" y="673100"/>
            <a:ext cx="96901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e Home Depot - Wikipedia">
            <a:extLst>
              <a:ext uri="{FF2B5EF4-FFF2-40B4-BE49-F238E27FC236}">
                <a16:creationId xmlns:a16="http://schemas.microsoft.com/office/drawing/2014/main" id="{1C78AB8D-2FE1-9FF0-4004-BEA0E93B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939800"/>
            <a:ext cx="1541463" cy="154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6739" y="0"/>
            <a:ext cx="4008119" cy="6857997"/>
          </a:xfrm>
          <a:prstGeom prst="rect">
            <a:avLst/>
          </a:prstGeom>
        </p:spPr>
      </p:pic>
      <p:pic>
        <p:nvPicPr>
          <p:cNvPr id="3076" name="Picture 4" descr="Eller UofA (@EllerUofA) / X">
            <a:extLst>
              <a:ext uri="{FF2B5EF4-FFF2-40B4-BE49-F238E27FC236}">
                <a16:creationId xmlns:a16="http://schemas.microsoft.com/office/drawing/2014/main" id="{7A2C8F16-9172-A42E-50B8-7CFE44957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38" y="939800"/>
            <a:ext cx="1541463" cy="154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1">
            <a:extLst>
              <a:ext uri="{FF2B5EF4-FFF2-40B4-BE49-F238E27FC236}">
                <a16:creationId xmlns:a16="http://schemas.microsoft.com/office/drawing/2014/main" id="{F0700455-6012-9734-1A10-E1EF9DA3BF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4497" y="1243095"/>
            <a:ext cx="611889" cy="9348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90"/>
              </a:spcBef>
            </a:pPr>
            <a:r>
              <a:rPr lang="en-US" sz="6000" spc="-10">
                <a:solidFill>
                  <a:schemeClr val="tx1"/>
                </a:solidFill>
                <a:latin typeface="Stencil" pitchFamily="82" charset="77"/>
              </a:rPr>
              <a:t>x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7163D0E-75FE-480C-6860-6775E2E5D33A}"/>
              </a:ext>
            </a:extLst>
          </p:cNvPr>
          <p:cNvSpPr txBox="1">
            <a:spLocks/>
          </p:cNvSpPr>
          <p:nvPr/>
        </p:nvSpPr>
        <p:spPr>
          <a:xfrm>
            <a:off x="275396" y="3301452"/>
            <a:ext cx="9070089" cy="137858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3200" b="1" i="0">
                <a:solidFill>
                  <a:srgbClr val="F8620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4295" algn="ctr">
              <a:spcBef>
                <a:spcPts val="90"/>
              </a:spcBef>
            </a:pPr>
            <a:r>
              <a:rPr lang="en-US" sz="4400" b="0" spc="-25">
                <a:solidFill>
                  <a:schemeClr val="tx1"/>
                </a:solidFill>
                <a:latin typeface="Stencil" pitchFamily="82" charset="77"/>
              </a:rPr>
              <a:t>We are now </a:t>
            </a:r>
          </a:p>
          <a:p>
            <a:pPr marL="74295" algn="ctr">
              <a:spcBef>
                <a:spcPts val="90"/>
              </a:spcBef>
            </a:pPr>
            <a:r>
              <a:rPr lang="en-US" sz="4400" b="0" spc="-25">
                <a:solidFill>
                  <a:schemeClr val="tx1"/>
                </a:solidFill>
                <a:latin typeface="Stencil" pitchFamily="82" charset="77"/>
              </a:rPr>
              <a:t>open to questions</a:t>
            </a:r>
            <a:endParaRPr lang="en-US" sz="4400" b="0" spc="-10">
              <a:solidFill>
                <a:schemeClr val="tx1"/>
              </a:solidFill>
              <a:latin typeface="Stencil" pitchFamily="8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5 wacky timesheet memes to make you ROFL (2023)">
            <a:extLst>
              <a:ext uri="{FF2B5EF4-FFF2-40B4-BE49-F238E27FC236}">
                <a16:creationId xmlns:a16="http://schemas.microsoft.com/office/drawing/2014/main" id="{9047096F-FE2E-F81D-896B-47FAE2C29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0"/>
            <a:ext cx="6985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11">
            <a:extLst>
              <a:ext uri="{FF2B5EF4-FFF2-40B4-BE49-F238E27FC236}">
                <a16:creationId xmlns:a16="http://schemas.microsoft.com/office/drawing/2014/main" id="{2F12BDA1-A08B-9EBB-9FA7-CCA99E5BA591}"/>
              </a:ext>
            </a:extLst>
          </p:cNvPr>
          <p:cNvSpPr txBox="1">
            <a:spLocks/>
          </p:cNvSpPr>
          <p:nvPr/>
        </p:nvSpPr>
        <p:spPr>
          <a:xfrm>
            <a:off x="1560955" y="5238750"/>
            <a:ext cx="9070089" cy="68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3200" b="1" i="0">
                <a:solidFill>
                  <a:srgbClr val="F8620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4295" algn="ctr">
              <a:spcBef>
                <a:spcPts val="90"/>
              </a:spcBef>
            </a:pPr>
            <a:r>
              <a:rPr lang="en-US" sz="4400" b="0" spc="-25">
                <a:solidFill>
                  <a:schemeClr val="tx1"/>
                </a:solidFill>
                <a:latin typeface="Stencil" pitchFamily="82" charset="77"/>
              </a:rPr>
              <a:t>Adieu from the datacats</a:t>
            </a:r>
            <a:endParaRPr lang="en-US" sz="4400" b="0" spc="-10">
              <a:solidFill>
                <a:schemeClr val="tx1"/>
              </a:solidFill>
              <a:latin typeface="Stencil" pitchFamily="8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92497F-4A94-B2A3-A77E-1A5713D0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2">
            <a:extLst>
              <a:ext uri="{FF2B5EF4-FFF2-40B4-BE49-F238E27FC236}">
                <a16:creationId xmlns:a16="http://schemas.microsoft.com/office/drawing/2014/main" id="{BB3C294F-7D94-6DD2-65E6-8E223022C64D}"/>
              </a:ext>
            </a:extLst>
          </p:cNvPr>
          <p:cNvGrpSpPr/>
          <p:nvPr/>
        </p:nvGrpSpPr>
        <p:grpSpPr>
          <a:xfrm>
            <a:off x="-1567780" y="2212462"/>
            <a:ext cx="21942521" cy="2183413"/>
            <a:chOff x="83703" y="-38100"/>
            <a:chExt cx="2003628" cy="310227"/>
          </a:xfrm>
        </p:grpSpPr>
        <p:sp>
          <p:nvSpPr>
            <p:cNvPr id="71" name="Freeform 3">
              <a:extLst>
                <a:ext uri="{FF2B5EF4-FFF2-40B4-BE49-F238E27FC236}">
                  <a16:creationId xmlns:a16="http://schemas.microsoft.com/office/drawing/2014/main" id="{7DBA576D-D27E-8849-DB2F-B42A2D6A49AA}"/>
                </a:ext>
              </a:extLst>
            </p:cNvPr>
            <p:cNvSpPr/>
            <p:nvPr/>
          </p:nvSpPr>
          <p:spPr>
            <a:xfrm>
              <a:off x="83703" y="29899"/>
              <a:ext cx="1398242" cy="242228"/>
            </a:xfrm>
            <a:custGeom>
              <a:avLst/>
              <a:gdLst/>
              <a:ahLst/>
              <a:cxnLst/>
              <a:rect l="l" t="t" r="r" b="b"/>
              <a:pathLst>
                <a:path w="2188931" h="242228">
                  <a:moveTo>
                    <a:pt x="203200" y="0"/>
                  </a:moveTo>
                  <a:lnTo>
                    <a:pt x="2188931" y="0"/>
                  </a:lnTo>
                  <a:lnTo>
                    <a:pt x="1985731" y="242228"/>
                  </a:lnTo>
                  <a:lnTo>
                    <a:pt x="0" y="2422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57D5F">
                <a:alpha val="21577"/>
              </a:srgbClr>
            </a:solidFill>
          </p:spPr>
          <p:txBody>
            <a:bodyPr anchor="ctr"/>
            <a:lstStyle/>
            <a:p>
              <a:pPr algn="ctr"/>
              <a:r>
                <a:rPr lang="en-US" sz="3600" b="1" spc="1000">
                  <a:solidFill>
                    <a:schemeClr val="tx1"/>
                  </a:solidFill>
                  <a:latin typeface="Stencil" pitchFamily="82" charset="77"/>
                  <a:cs typeface="Algerian" panose="020F0502020204030204" pitchFamily="34" charset="0"/>
                </a:rPr>
                <a:t>DATACATS</a:t>
              </a:r>
            </a:p>
          </p:txBody>
        </p:sp>
        <p:sp>
          <p:nvSpPr>
            <p:cNvPr id="72" name="TextBox 4">
              <a:extLst>
                <a:ext uri="{FF2B5EF4-FFF2-40B4-BE49-F238E27FC236}">
                  <a16:creationId xmlns:a16="http://schemas.microsoft.com/office/drawing/2014/main" id="{ECE66195-1B07-D0DF-214E-F67E7B140DA8}"/>
                </a:ext>
              </a:extLst>
            </p:cNvPr>
            <p:cNvSpPr txBox="1"/>
            <p:nvPr/>
          </p:nvSpPr>
          <p:spPr>
            <a:xfrm>
              <a:off x="101600" y="-38100"/>
              <a:ext cx="1985731" cy="28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15">
            <a:extLst>
              <a:ext uri="{FF2B5EF4-FFF2-40B4-BE49-F238E27FC236}">
                <a16:creationId xmlns:a16="http://schemas.microsoft.com/office/drawing/2014/main" id="{9BCFE6E0-7C77-5FD2-4981-388438E01BA2}"/>
              </a:ext>
            </a:extLst>
          </p:cNvPr>
          <p:cNvGrpSpPr/>
          <p:nvPr/>
        </p:nvGrpSpPr>
        <p:grpSpPr>
          <a:xfrm>
            <a:off x="1048286" y="962703"/>
            <a:ext cx="2125318" cy="2170341"/>
            <a:chOff x="0" y="0"/>
            <a:chExt cx="812800" cy="812800"/>
          </a:xfrm>
        </p:grpSpPr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FDECDF90-464E-19D0-21FA-C1671ECE53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17">
              <a:extLst>
                <a:ext uri="{FF2B5EF4-FFF2-40B4-BE49-F238E27FC236}">
                  <a16:creationId xmlns:a16="http://schemas.microsoft.com/office/drawing/2014/main" id="{E125C3F6-0F72-0159-9060-A3ADC5819E6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6" name="Group 15">
            <a:extLst>
              <a:ext uri="{FF2B5EF4-FFF2-40B4-BE49-F238E27FC236}">
                <a16:creationId xmlns:a16="http://schemas.microsoft.com/office/drawing/2014/main" id="{303BDBC1-8449-F3C7-1CE4-A8F69B055E34}"/>
              </a:ext>
            </a:extLst>
          </p:cNvPr>
          <p:cNvGrpSpPr/>
          <p:nvPr/>
        </p:nvGrpSpPr>
        <p:grpSpPr>
          <a:xfrm>
            <a:off x="899795" y="3890174"/>
            <a:ext cx="2125318" cy="2170341"/>
            <a:chOff x="0" y="0"/>
            <a:chExt cx="812800" cy="812800"/>
          </a:xfrm>
        </p:grpSpPr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0171CA18-9BEA-30C3-6C16-648EFFB67B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17">
              <a:extLst>
                <a:ext uri="{FF2B5EF4-FFF2-40B4-BE49-F238E27FC236}">
                  <a16:creationId xmlns:a16="http://schemas.microsoft.com/office/drawing/2014/main" id="{6DE8850E-0C7D-9880-DB73-A4A51CB5DCD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9" name="Group 15">
            <a:extLst>
              <a:ext uri="{FF2B5EF4-FFF2-40B4-BE49-F238E27FC236}">
                <a16:creationId xmlns:a16="http://schemas.microsoft.com/office/drawing/2014/main" id="{AB3F4550-70E9-3DE1-F18A-BA35974339E4}"/>
              </a:ext>
            </a:extLst>
          </p:cNvPr>
          <p:cNvGrpSpPr/>
          <p:nvPr/>
        </p:nvGrpSpPr>
        <p:grpSpPr>
          <a:xfrm>
            <a:off x="5033341" y="3890173"/>
            <a:ext cx="2125318" cy="2170341"/>
            <a:chOff x="0" y="0"/>
            <a:chExt cx="812800" cy="812800"/>
          </a:xfrm>
        </p:grpSpPr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BA709FF0-1E26-9983-8351-0A98E5B7D2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17">
              <a:extLst>
                <a:ext uri="{FF2B5EF4-FFF2-40B4-BE49-F238E27FC236}">
                  <a16:creationId xmlns:a16="http://schemas.microsoft.com/office/drawing/2014/main" id="{42F7635A-B180-2A09-902F-8A5E025AD5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2" name="Group 15">
            <a:extLst>
              <a:ext uri="{FF2B5EF4-FFF2-40B4-BE49-F238E27FC236}">
                <a16:creationId xmlns:a16="http://schemas.microsoft.com/office/drawing/2014/main" id="{BCD7BD72-217D-5397-F39D-4641797C37A1}"/>
              </a:ext>
            </a:extLst>
          </p:cNvPr>
          <p:cNvGrpSpPr/>
          <p:nvPr/>
        </p:nvGrpSpPr>
        <p:grpSpPr>
          <a:xfrm>
            <a:off x="5033341" y="962703"/>
            <a:ext cx="2125318" cy="2170341"/>
            <a:chOff x="0" y="0"/>
            <a:chExt cx="812800" cy="812800"/>
          </a:xfrm>
        </p:grpSpPr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BDE737D-503B-253B-50C9-8A2A26436E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17">
              <a:extLst>
                <a:ext uri="{FF2B5EF4-FFF2-40B4-BE49-F238E27FC236}">
                  <a16:creationId xmlns:a16="http://schemas.microsoft.com/office/drawing/2014/main" id="{3A68711B-E6F8-6C67-1EDB-3C55700944F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5" name="Group 15">
            <a:extLst>
              <a:ext uri="{FF2B5EF4-FFF2-40B4-BE49-F238E27FC236}">
                <a16:creationId xmlns:a16="http://schemas.microsoft.com/office/drawing/2014/main" id="{E156A5A9-78FF-364B-FA80-8F9496987247}"/>
              </a:ext>
            </a:extLst>
          </p:cNvPr>
          <p:cNvGrpSpPr/>
          <p:nvPr/>
        </p:nvGrpSpPr>
        <p:grpSpPr>
          <a:xfrm>
            <a:off x="9024957" y="3874435"/>
            <a:ext cx="2125318" cy="2170341"/>
            <a:chOff x="0" y="0"/>
            <a:chExt cx="812800" cy="812800"/>
          </a:xfrm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0324325-5B91-4E3F-1F3A-589CD7CBAC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17">
              <a:extLst>
                <a:ext uri="{FF2B5EF4-FFF2-40B4-BE49-F238E27FC236}">
                  <a16:creationId xmlns:a16="http://schemas.microsoft.com/office/drawing/2014/main" id="{EDF36F16-8F5D-30C2-29AA-110EC2F8F4B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8" name="Group 15">
            <a:extLst>
              <a:ext uri="{FF2B5EF4-FFF2-40B4-BE49-F238E27FC236}">
                <a16:creationId xmlns:a16="http://schemas.microsoft.com/office/drawing/2014/main" id="{2A8F8B5E-182B-D01A-8DDF-98CD383A350F}"/>
              </a:ext>
            </a:extLst>
          </p:cNvPr>
          <p:cNvGrpSpPr/>
          <p:nvPr/>
        </p:nvGrpSpPr>
        <p:grpSpPr>
          <a:xfrm>
            <a:off x="9018396" y="949631"/>
            <a:ext cx="2125318" cy="2170341"/>
            <a:chOff x="0" y="0"/>
            <a:chExt cx="812800" cy="812800"/>
          </a:xfrm>
        </p:grpSpPr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5B018B3E-0135-B4F5-3397-9B2776D685C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17">
              <a:extLst>
                <a:ext uri="{FF2B5EF4-FFF2-40B4-BE49-F238E27FC236}">
                  <a16:creationId xmlns:a16="http://schemas.microsoft.com/office/drawing/2014/main" id="{38470480-891D-CEE0-E138-40DE9970172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1" name="Freeform 29">
            <a:extLst>
              <a:ext uri="{FF2B5EF4-FFF2-40B4-BE49-F238E27FC236}">
                <a16:creationId xmlns:a16="http://schemas.microsoft.com/office/drawing/2014/main" id="{DD272EBB-CDBA-D8F5-B842-813FE6ADE31F}"/>
              </a:ext>
            </a:extLst>
          </p:cNvPr>
          <p:cNvSpPr/>
          <p:nvPr/>
        </p:nvSpPr>
        <p:spPr>
          <a:xfrm>
            <a:off x="9127689" y="4052026"/>
            <a:ext cx="1906732" cy="1846634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 l="-25000" r="-25000"/>
            </a:stretch>
          </a:blipFill>
          <a:ln w="50800">
            <a:noFill/>
          </a:ln>
          <a:effectLst>
            <a:reflection endPos="0" dir="5400000" sy="-100000" algn="bl" rotWithShape="0"/>
            <a:softEdge rad="0"/>
          </a:effectLst>
        </p:spPr>
        <p:txBody>
          <a:bodyPr/>
          <a:lstStyle/>
          <a:p>
            <a:endParaRPr lang="en-IN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918F3D1-2E03-4435-AA6E-16CE795F4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63" r="22355"/>
          <a:stretch/>
        </p:blipFill>
        <p:spPr>
          <a:xfrm>
            <a:off x="1196777" y="1124467"/>
            <a:ext cx="1828336" cy="1867472"/>
          </a:xfrm>
          <a:prstGeom prst="flowChartConnector">
            <a:avLst/>
          </a:prstGeom>
        </p:spPr>
      </p:pic>
      <p:sp>
        <p:nvSpPr>
          <p:cNvPr id="93" name="Freeform 9">
            <a:extLst>
              <a:ext uri="{FF2B5EF4-FFF2-40B4-BE49-F238E27FC236}">
                <a16:creationId xmlns:a16="http://schemas.microsoft.com/office/drawing/2014/main" id="{FBE64974-B78C-2EAB-6957-745B7DE8B762}"/>
              </a:ext>
            </a:extLst>
          </p:cNvPr>
          <p:cNvSpPr/>
          <p:nvPr/>
        </p:nvSpPr>
        <p:spPr>
          <a:xfrm>
            <a:off x="9140333" y="1124467"/>
            <a:ext cx="1881444" cy="1861368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>
            <a:blip r:embed="rId5"/>
            <a:stretch>
              <a:fillRect l="-25064" r="-2506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4" name="Picture 93" descr="A person in a suit&#10;&#10;Description automatically generated">
            <a:extLst>
              <a:ext uri="{FF2B5EF4-FFF2-40B4-BE49-F238E27FC236}">
                <a16:creationId xmlns:a16="http://schemas.microsoft.com/office/drawing/2014/main" id="{366B829E-8715-BD58-E9DA-C47D21E9E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25" y="1133827"/>
            <a:ext cx="1828042" cy="1865376"/>
          </a:xfrm>
          <a:prstGeom prst="rect">
            <a:avLst/>
          </a:prstGeom>
        </p:spPr>
      </p:pic>
      <p:pic>
        <p:nvPicPr>
          <p:cNvPr id="95" name="Picture 94" descr="A person in a black jacket&#10;&#10;Description automatically generated">
            <a:extLst>
              <a:ext uri="{FF2B5EF4-FFF2-40B4-BE49-F238E27FC236}">
                <a16:creationId xmlns:a16="http://schemas.microsoft.com/office/drawing/2014/main" id="{51A57E2F-72C0-CC28-EF8B-4DFEE421D4C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167" y="4026917"/>
            <a:ext cx="1828800" cy="1865376"/>
          </a:xfrm>
          <a:prstGeom prst="rect">
            <a:avLst/>
          </a:prstGeom>
        </p:spPr>
      </p:pic>
      <p:pic>
        <p:nvPicPr>
          <p:cNvPr id="96" name="Picture 95" descr="A person in a suit&#10;&#10;Description automatically generated">
            <a:extLst>
              <a:ext uri="{FF2B5EF4-FFF2-40B4-BE49-F238E27FC236}">
                <a16:creationId xmlns:a16="http://schemas.microsoft.com/office/drawing/2014/main" id="{4711B6D2-2F2A-36D6-401C-1A192C9D61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6" y="4021196"/>
            <a:ext cx="1828800" cy="18288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9102565-9EC0-996F-3163-30C629BE0653}"/>
              </a:ext>
            </a:extLst>
          </p:cNvPr>
          <p:cNvSpPr txBox="1"/>
          <p:nvPr/>
        </p:nvSpPr>
        <p:spPr>
          <a:xfrm>
            <a:off x="387300" y="2350197"/>
            <a:ext cx="86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venir Medium Oblique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NEHA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6B33B6-D72E-07E5-85DC-1C7AA5F3AFE6}"/>
              </a:ext>
            </a:extLst>
          </p:cNvPr>
          <p:cNvSpPr txBox="1"/>
          <p:nvPr/>
        </p:nvSpPr>
        <p:spPr>
          <a:xfrm>
            <a:off x="2824042" y="4395874"/>
            <a:ext cx="13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venir Medium Oblique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APOORVA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C6F102B-0978-C0B5-5079-AFA1FC1A015E}"/>
              </a:ext>
            </a:extLst>
          </p:cNvPr>
          <p:cNvSpPr txBox="1"/>
          <p:nvPr/>
        </p:nvSpPr>
        <p:spPr>
          <a:xfrm>
            <a:off x="4175269" y="2362276"/>
            <a:ext cx="10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venir Medium Oblique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MINITA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F2CAB96-55C8-4BE7-F55D-D3740F46648B}"/>
              </a:ext>
            </a:extLst>
          </p:cNvPr>
          <p:cNvSpPr txBox="1"/>
          <p:nvPr/>
        </p:nvSpPr>
        <p:spPr>
          <a:xfrm>
            <a:off x="6918011" y="4425238"/>
            <a:ext cx="150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venir Medium Oblique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TEJASWINI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5E1904-A1C9-1A45-EE47-D5D85894CDAB}"/>
              </a:ext>
            </a:extLst>
          </p:cNvPr>
          <p:cNvSpPr txBox="1"/>
          <p:nvPr/>
        </p:nvSpPr>
        <p:spPr>
          <a:xfrm>
            <a:off x="8197027" y="2346071"/>
            <a:ext cx="107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venir Medium Oblique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SMRUTI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C9ADAD2-A0CC-DA62-D1B5-0A89459146E7}"/>
              </a:ext>
            </a:extLst>
          </p:cNvPr>
          <p:cNvSpPr txBox="1"/>
          <p:nvPr/>
        </p:nvSpPr>
        <p:spPr>
          <a:xfrm>
            <a:off x="10970740" y="4425238"/>
            <a:ext cx="113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venir Medium Oblique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rPr>
              <a:t>RASHMI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68CA53-2DA8-7563-8944-F66ECAC59E65}"/>
              </a:ext>
            </a:extLst>
          </p:cNvPr>
          <p:cNvSpPr txBox="1"/>
          <p:nvPr/>
        </p:nvSpPr>
        <p:spPr>
          <a:xfrm>
            <a:off x="4213113" y="120976"/>
            <a:ext cx="3765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pc="1000">
                <a:solidFill>
                  <a:schemeClr val="tx1"/>
                </a:solidFill>
                <a:latin typeface="Stencil" pitchFamily="82" charset="77"/>
              </a:rPr>
              <a:t>OUR TEAM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4F39586-7D14-7926-4FAD-1BFDBD5180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862F8AB8-BEF7-17C1-F4E7-FD2B48FAC817}"/>
              </a:ext>
            </a:extLst>
          </p:cNvPr>
          <p:cNvSpPr/>
          <p:nvPr/>
        </p:nvSpPr>
        <p:spPr>
          <a:xfrm flipV="1">
            <a:off x="71119" y="757504"/>
            <a:ext cx="12288982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>
          <a:xfrm>
            <a:off x="10237691" y="6542554"/>
            <a:ext cx="388960" cy="118505"/>
          </a:xfrm>
        </p:spPr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30" name="Picture 6" descr="4 Ways to Get Your Project Delivered - The Home Depot">
            <a:extLst>
              <a:ext uri="{FF2B5EF4-FFF2-40B4-BE49-F238E27FC236}">
                <a16:creationId xmlns:a16="http://schemas.microsoft.com/office/drawing/2014/main" id="{7DE0C925-4B53-87FB-5019-70D719680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09329"/>
            <a:ext cx="6388074" cy="450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ev04"/>
          <p:cNvSpPr/>
          <p:nvPr/>
        </p:nvSpPr>
        <p:spPr>
          <a:xfrm>
            <a:off x="5842000" y="5607190"/>
            <a:ext cx="697091" cy="631579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FontAwesome" pitchFamily="2" charset="0"/>
              </a:rPr>
              <a:t>05</a:t>
            </a:r>
            <a:endParaRPr lang="en-US" sz="2800" b="1">
              <a:solidFill>
                <a:srgbClr val="FFFFFF"/>
              </a:solidFill>
              <a:latin typeface="FontAwesome" pitchFamily="2" charset="0"/>
            </a:endParaRPr>
          </a:p>
        </p:txBody>
      </p:sp>
      <p:sp>
        <p:nvSpPr>
          <p:cNvPr id="43" name="Sev01"/>
          <p:cNvSpPr/>
          <p:nvPr/>
        </p:nvSpPr>
        <p:spPr>
          <a:xfrm>
            <a:off x="5842000" y="2174093"/>
            <a:ext cx="697091" cy="6315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FF882C"/>
                </a:solidFill>
                <a:latin typeface="FontAwesome" pitchFamily="2" charset="0"/>
              </a:rPr>
              <a:t>02</a:t>
            </a:r>
            <a:endParaRPr lang="en-US" sz="2800" b="1">
              <a:solidFill>
                <a:srgbClr val="FF882C"/>
              </a:solidFill>
              <a:latin typeface="FontAwesome" pitchFamily="2" charset="0"/>
            </a:endParaRPr>
          </a:p>
        </p:txBody>
      </p:sp>
      <p:sp>
        <p:nvSpPr>
          <p:cNvPr id="45" name="Sev03"/>
          <p:cNvSpPr/>
          <p:nvPr/>
        </p:nvSpPr>
        <p:spPr>
          <a:xfrm>
            <a:off x="5842000" y="4462825"/>
            <a:ext cx="697091" cy="631579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FF882C"/>
                </a:solidFill>
                <a:latin typeface="FontAwesome" pitchFamily="2" charset="0"/>
                <a:cs typeface="+mj-cs"/>
              </a:rPr>
              <a:t>04</a:t>
            </a:r>
            <a:endParaRPr lang="en-US" sz="2800" b="1">
              <a:solidFill>
                <a:srgbClr val="FF882C"/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47" name="Sev02"/>
          <p:cNvSpPr/>
          <p:nvPr/>
        </p:nvSpPr>
        <p:spPr>
          <a:xfrm>
            <a:off x="5842000" y="3316761"/>
            <a:ext cx="697091" cy="631579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FontAwesome" pitchFamily="2" charset="0"/>
              </a:rPr>
              <a:t>03</a:t>
            </a:r>
            <a:endParaRPr lang="en-US" sz="2800" b="1">
              <a:solidFill>
                <a:srgbClr val="FFFFFF"/>
              </a:solidFill>
              <a:latin typeface="FontAwesome" pitchFamily="2" charset="0"/>
            </a:endParaRPr>
          </a:p>
        </p:txBody>
      </p:sp>
      <p:grpSp>
        <p:nvGrpSpPr>
          <p:cNvPr id="2" name="Group 31"/>
          <p:cNvGrpSpPr/>
          <p:nvPr/>
        </p:nvGrpSpPr>
        <p:grpSpPr>
          <a:xfrm>
            <a:off x="7142608" y="4339949"/>
            <a:ext cx="813529" cy="822224"/>
            <a:chOff x="2477555" y="3549967"/>
            <a:chExt cx="835479" cy="835479"/>
          </a:xfrm>
        </p:grpSpPr>
        <p:grpSp>
          <p:nvGrpSpPr>
            <p:cNvPr id="3" name="Group 225"/>
            <p:cNvGrpSpPr/>
            <p:nvPr/>
          </p:nvGrpSpPr>
          <p:grpSpPr>
            <a:xfrm>
              <a:off x="2477555" y="3549967"/>
              <a:ext cx="835479" cy="835479"/>
              <a:chOff x="864536" y="1837399"/>
              <a:chExt cx="971309" cy="97130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F86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64536" y="183739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6262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2701961" y="3747196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6"/>
          <p:cNvGrpSpPr/>
          <p:nvPr/>
        </p:nvGrpSpPr>
        <p:grpSpPr>
          <a:xfrm>
            <a:off x="7154971" y="2034369"/>
            <a:ext cx="813529" cy="822224"/>
            <a:chOff x="1182460" y="2080075"/>
            <a:chExt cx="835479" cy="835479"/>
          </a:xfrm>
        </p:grpSpPr>
        <p:grpSp>
          <p:nvGrpSpPr>
            <p:cNvPr id="5" name="Group 225"/>
            <p:cNvGrpSpPr/>
            <p:nvPr/>
          </p:nvGrpSpPr>
          <p:grpSpPr>
            <a:xfrm>
              <a:off x="1182460" y="2080075"/>
              <a:ext cx="835479" cy="835479"/>
              <a:chOff x="864536" y="1814273"/>
              <a:chExt cx="971309" cy="97130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864536" y="1814273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39" name="Freeform 42"/>
            <p:cNvSpPr>
              <a:spLocks noEditPoints="1"/>
            </p:cNvSpPr>
            <p:nvPr/>
          </p:nvSpPr>
          <p:spPr bwMode="auto">
            <a:xfrm>
              <a:off x="1389532" y="2323861"/>
              <a:ext cx="421340" cy="362672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7154970" y="5471597"/>
            <a:ext cx="813529" cy="822224"/>
            <a:chOff x="5782705" y="3532599"/>
            <a:chExt cx="835479" cy="835479"/>
          </a:xfrm>
        </p:grpSpPr>
        <p:grpSp>
          <p:nvGrpSpPr>
            <p:cNvPr id="7" name="Group 225"/>
            <p:cNvGrpSpPr/>
            <p:nvPr/>
          </p:nvGrpSpPr>
          <p:grpSpPr>
            <a:xfrm>
              <a:off x="5782705" y="3532599"/>
              <a:ext cx="835479" cy="835479"/>
              <a:chOff x="831059" y="1817207"/>
              <a:chExt cx="971309" cy="971307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898972" y="1893023"/>
                <a:ext cx="835480" cy="83547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31059" y="1817207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6262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52" name="Freeform 86"/>
            <p:cNvSpPr>
              <a:spLocks noEditPoints="1"/>
            </p:cNvSpPr>
            <p:nvPr/>
          </p:nvSpPr>
          <p:spPr bwMode="auto">
            <a:xfrm>
              <a:off x="6063200" y="3712460"/>
              <a:ext cx="288540" cy="485476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54"/>
          <p:cNvGrpSpPr/>
          <p:nvPr/>
        </p:nvGrpSpPr>
        <p:grpSpPr>
          <a:xfrm>
            <a:off x="7183765" y="3208301"/>
            <a:ext cx="813529" cy="822224"/>
            <a:chOff x="1810869" y="2770969"/>
            <a:chExt cx="835479" cy="835479"/>
          </a:xfrm>
        </p:grpSpPr>
        <p:grpSp>
          <p:nvGrpSpPr>
            <p:cNvPr id="9" name="Group 225"/>
            <p:cNvGrpSpPr/>
            <p:nvPr/>
          </p:nvGrpSpPr>
          <p:grpSpPr>
            <a:xfrm>
              <a:off x="1810869" y="2770969"/>
              <a:ext cx="835479" cy="835479"/>
              <a:chOff x="864534" y="1826251"/>
              <a:chExt cx="971309" cy="971307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64534" y="1826251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6262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57" name="Freeform 178"/>
            <p:cNvSpPr>
              <a:spLocks noEditPoints="1"/>
            </p:cNvSpPr>
            <p:nvPr/>
          </p:nvSpPr>
          <p:spPr bwMode="auto">
            <a:xfrm>
              <a:off x="2017942" y="2993545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70" name="Straight Connector 22"/>
          <p:cNvCxnSpPr>
            <a:cxnSpLocks/>
          </p:cNvCxnSpPr>
          <p:nvPr/>
        </p:nvCxnSpPr>
        <p:spPr>
          <a:xfrm flipV="1">
            <a:off x="6606571" y="2440977"/>
            <a:ext cx="539225" cy="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cxnSpLocks/>
          </p:cNvCxnSpPr>
          <p:nvPr/>
        </p:nvCxnSpPr>
        <p:spPr>
          <a:xfrm flipV="1">
            <a:off x="6606571" y="3605986"/>
            <a:ext cx="539225" cy="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 flipV="1">
            <a:off x="6606571" y="4729426"/>
            <a:ext cx="539225" cy="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/>
          </p:cNvCxnSpPr>
          <p:nvPr/>
        </p:nvCxnSpPr>
        <p:spPr>
          <a:xfrm flipV="1">
            <a:off x="6606571" y="5879822"/>
            <a:ext cx="539225" cy="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v01">
            <a:extLst>
              <a:ext uri="{FF2B5EF4-FFF2-40B4-BE49-F238E27FC236}">
                <a16:creationId xmlns:a16="http://schemas.microsoft.com/office/drawing/2014/main" id="{F2E513ED-26B2-FF0E-7379-06DE8FCF0A72}"/>
              </a:ext>
            </a:extLst>
          </p:cNvPr>
          <p:cNvSpPr/>
          <p:nvPr/>
        </p:nvSpPr>
        <p:spPr>
          <a:xfrm>
            <a:off x="5842000" y="1042445"/>
            <a:ext cx="697091" cy="6315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FontAwesome" pitchFamily="2" charset="0"/>
              </a:rPr>
              <a:t>01</a:t>
            </a:r>
            <a:endParaRPr lang="en-US" sz="2800" b="1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15" name="Group 36">
            <a:extLst>
              <a:ext uri="{FF2B5EF4-FFF2-40B4-BE49-F238E27FC236}">
                <a16:creationId xmlns:a16="http://schemas.microsoft.com/office/drawing/2014/main" id="{64CDBB94-D081-ACA1-BFB5-230B88529B5C}"/>
              </a:ext>
            </a:extLst>
          </p:cNvPr>
          <p:cNvGrpSpPr/>
          <p:nvPr/>
        </p:nvGrpSpPr>
        <p:grpSpPr>
          <a:xfrm>
            <a:off x="7154971" y="902721"/>
            <a:ext cx="813529" cy="822224"/>
            <a:chOff x="1182460" y="2080075"/>
            <a:chExt cx="835479" cy="835479"/>
          </a:xfrm>
        </p:grpSpPr>
        <p:grpSp>
          <p:nvGrpSpPr>
            <p:cNvPr id="16" name="Group 225">
              <a:extLst>
                <a:ext uri="{FF2B5EF4-FFF2-40B4-BE49-F238E27FC236}">
                  <a16:creationId xmlns:a16="http://schemas.microsoft.com/office/drawing/2014/main" id="{43099418-F450-2628-58D6-B020C9E11E34}"/>
                </a:ext>
              </a:extLst>
            </p:cNvPr>
            <p:cNvGrpSpPr/>
            <p:nvPr/>
          </p:nvGrpSpPr>
          <p:grpSpPr>
            <a:xfrm>
              <a:off x="1182460" y="2080075"/>
              <a:ext cx="835479" cy="835479"/>
              <a:chOff x="864536" y="1814273"/>
              <a:chExt cx="971309" cy="97130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3F59894-A605-2139-DB72-4E0508D87C1D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6731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C95C22F-D38A-9179-D7DD-1118762B8DC2}"/>
                  </a:ext>
                </a:extLst>
              </p:cNvPr>
              <p:cNvSpPr/>
              <p:nvPr/>
            </p:nvSpPr>
            <p:spPr>
              <a:xfrm>
                <a:off x="864536" y="1814273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C4D0A1DE-EF1C-BD28-B53E-E79D84C90A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532" y="2323861"/>
              <a:ext cx="421340" cy="362672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0" name="Straight Connector 22">
            <a:extLst>
              <a:ext uri="{FF2B5EF4-FFF2-40B4-BE49-F238E27FC236}">
                <a16:creationId xmlns:a16="http://schemas.microsoft.com/office/drawing/2014/main" id="{D953484C-E526-B6B2-5573-E495A20EE9F3}"/>
              </a:ext>
            </a:extLst>
          </p:cNvPr>
          <p:cNvCxnSpPr>
            <a:cxnSpLocks/>
          </p:cNvCxnSpPr>
          <p:nvPr/>
        </p:nvCxnSpPr>
        <p:spPr>
          <a:xfrm flipV="1">
            <a:off x="6606571" y="1309329"/>
            <a:ext cx="539225" cy="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1BFF2FE-3BE5-C4C8-02DA-98E6770419EF}"/>
              </a:ext>
            </a:extLst>
          </p:cNvPr>
          <p:cNvSpPr txBox="1">
            <a:spLocks/>
          </p:cNvSpPr>
          <p:nvPr/>
        </p:nvSpPr>
        <p:spPr>
          <a:xfrm>
            <a:off x="8142041" y="1191780"/>
            <a:ext cx="2513402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rtl="0">
              <a:spcBef>
                <a:spcPct val="20000"/>
              </a:spcBef>
              <a:defRPr/>
            </a:pPr>
            <a:r>
              <a:rPr lang="en-US"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Client requirements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780657-BD02-E04B-3493-8841762276F8}"/>
              </a:ext>
            </a:extLst>
          </p:cNvPr>
          <p:cNvSpPr/>
          <p:nvPr/>
        </p:nvSpPr>
        <p:spPr>
          <a:xfrm>
            <a:off x="9168647" y="5512554"/>
            <a:ext cx="1499353" cy="134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692BBE-69CF-A2CA-40F7-EDA0C8D0A78B}"/>
              </a:ext>
            </a:extLst>
          </p:cNvPr>
          <p:cNvSpPr/>
          <p:nvPr/>
        </p:nvSpPr>
        <p:spPr>
          <a:xfrm>
            <a:off x="9168647" y="6489700"/>
            <a:ext cx="1499354" cy="361950"/>
          </a:xfrm>
          <a:prstGeom prst="rect">
            <a:avLst/>
          </a:prstGeom>
          <a:solidFill>
            <a:srgbClr val="F86201"/>
          </a:solidFill>
          <a:ln>
            <a:solidFill>
              <a:srgbClr val="F862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EBC2EAB-910A-3116-C1E4-FC089B3F3F6A}"/>
              </a:ext>
            </a:extLst>
          </p:cNvPr>
          <p:cNvSpPr txBox="1">
            <a:spLocks/>
          </p:cNvSpPr>
          <p:nvPr/>
        </p:nvSpPr>
        <p:spPr>
          <a:xfrm>
            <a:off x="8142041" y="5741322"/>
            <a:ext cx="2196974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rtl="0">
              <a:spcBef>
                <a:spcPct val="20000"/>
              </a:spcBef>
              <a:defRPr/>
            </a:pPr>
            <a:r>
              <a:rPr lang="en-US"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Front End Demo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DB7F2EA3-930C-50F9-D314-05FA6ED8242D}"/>
              </a:ext>
            </a:extLst>
          </p:cNvPr>
          <p:cNvSpPr txBox="1">
            <a:spLocks/>
          </p:cNvSpPr>
          <p:nvPr/>
        </p:nvSpPr>
        <p:spPr>
          <a:xfrm>
            <a:off x="8142041" y="2263286"/>
            <a:ext cx="2196974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rtl="0">
              <a:spcBef>
                <a:spcPct val="20000"/>
              </a:spcBef>
              <a:defRPr/>
            </a:pPr>
            <a:r>
              <a:rPr lang="en-US"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Conceptual Design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B0563937-FEF9-99BB-8437-D0D3C805F007}"/>
              </a:ext>
            </a:extLst>
          </p:cNvPr>
          <p:cNvSpPr txBox="1">
            <a:spLocks/>
          </p:cNvSpPr>
          <p:nvPr/>
        </p:nvSpPr>
        <p:spPr>
          <a:xfrm>
            <a:off x="8142041" y="3462649"/>
            <a:ext cx="320721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rtl="0">
              <a:spcBef>
                <a:spcPct val="20000"/>
              </a:spcBef>
              <a:defRPr/>
            </a:pPr>
            <a:r>
              <a:rPr lang="en-US"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Logical and Physical Design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39519115-7EB9-5499-7B5C-107A965DC4B8}"/>
              </a:ext>
            </a:extLst>
          </p:cNvPr>
          <p:cNvSpPr txBox="1">
            <a:spLocks/>
          </p:cNvSpPr>
          <p:nvPr/>
        </p:nvSpPr>
        <p:spPr>
          <a:xfrm>
            <a:off x="8142041" y="4652850"/>
            <a:ext cx="36795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rtl="0">
              <a:spcBef>
                <a:spcPct val="20000"/>
              </a:spcBef>
              <a:defRPr/>
            </a:pPr>
            <a:r>
              <a:rPr lang="en-US"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Queries, Triggers, Procedures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9C4B3B-17A5-B20D-1812-C79E165A01C8}"/>
              </a:ext>
            </a:extLst>
          </p:cNvPr>
          <p:cNvSpPr/>
          <p:nvPr/>
        </p:nvSpPr>
        <p:spPr>
          <a:xfrm>
            <a:off x="10668000" y="5471597"/>
            <a:ext cx="1524000" cy="138640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406B67-72F5-F865-3962-32C889297886}"/>
              </a:ext>
            </a:extLst>
          </p:cNvPr>
          <p:cNvSpPr/>
          <p:nvPr/>
        </p:nvSpPr>
        <p:spPr>
          <a:xfrm>
            <a:off x="10668636" y="6493856"/>
            <a:ext cx="1524000" cy="368300"/>
          </a:xfrm>
          <a:prstGeom prst="rect">
            <a:avLst/>
          </a:prstGeom>
          <a:solidFill>
            <a:srgbClr val="F86201"/>
          </a:solidFill>
          <a:ln>
            <a:solidFill>
              <a:srgbClr val="F862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2C38544-8E6E-097F-CBFB-25CF7E37A862}"/>
              </a:ext>
            </a:extLst>
          </p:cNvPr>
          <p:cNvSpPr txBox="1">
            <a:spLocks/>
          </p:cNvSpPr>
          <p:nvPr/>
        </p:nvSpPr>
        <p:spPr>
          <a:xfrm>
            <a:off x="2128778" y="63042"/>
            <a:ext cx="7789545" cy="631583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n-US" sz="4000" b="1">
                <a:latin typeface="Stencil" panose="040409050D0802020404" pitchFamily="82" charset="0"/>
              </a:rPr>
              <a:t>A G E N D 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1C768F-E779-CBC1-D113-EC65B711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0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  <p:bldP spid="45" grpId="0" animBg="1"/>
      <p:bldP spid="47" grpId="0" animBg="1"/>
      <p:bldP spid="14" grpId="0" animBg="1"/>
      <p:bldP spid="22" grpId="0"/>
      <p:bldP spid="61" grpId="0"/>
      <p:bldP spid="62" grpId="0"/>
      <p:bldP spid="63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>
            <a:extLst>
              <a:ext uri="{FF2B5EF4-FFF2-40B4-BE49-F238E27FC236}">
                <a16:creationId xmlns:a16="http://schemas.microsoft.com/office/drawing/2014/main" id="{0F461393-7D78-10E6-2667-169DFBE25E18}"/>
              </a:ext>
            </a:extLst>
          </p:cNvPr>
          <p:cNvGrpSpPr/>
          <p:nvPr/>
        </p:nvGrpSpPr>
        <p:grpSpPr>
          <a:xfrm>
            <a:off x="6747280" y="3224045"/>
            <a:ext cx="1121783" cy="861641"/>
            <a:chOff x="5105400" y="2190750"/>
            <a:chExt cx="1600200" cy="1295400"/>
          </a:xfrm>
          <a:solidFill>
            <a:srgbClr val="984807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14E80834-7265-331D-783D-DE1D4782C398}"/>
                </a:ext>
              </a:extLst>
            </p:cNvPr>
            <p:cNvSpPr/>
            <p:nvPr/>
          </p:nvSpPr>
          <p:spPr bwMode="auto">
            <a:xfrm>
              <a:off x="5105400" y="2343150"/>
              <a:ext cx="990600" cy="990600"/>
            </a:xfrm>
            <a:prstGeom prst="chevron">
              <a:avLst/>
            </a:prstGeom>
            <a:solidFill>
              <a:srgbClr val="E46C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Chevron 5">
              <a:extLst>
                <a:ext uri="{FF2B5EF4-FFF2-40B4-BE49-F238E27FC236}">
                  <a16:creationId xmlns:a16="http://schemas.microsoft.com/office/drawing/2014/main" id="{5B932633-38C4-EE19-C7DB-D2A3386352C1}"/>
                </a:ext>
              </a:extLst>
            </p:cNvPr>
            <p:cNvSpPr/>
            <p:nvPr/>
          </p:nvSpPr>
          <p:spPr bwMode="auto">
            <a:xfrm>
              <a:off x="5410200" y="2190750"/>
              <a:ext cx="1295400" cy="1295400"/>
            </a:xfrm>
            <a:prstGeom prst="chevron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D9E1805D-3C99-2E22-CDAB-F1B496201907}"/>
              </a:ext>
            </a:extLst>
          </p:cNvPr>
          <p:cNvGrpSpPr/>
          <p:nvPr/>
        </p:nvGrpSpPr>
        <p:grpSpPr>
          <a:xfrm rot="10800000">
            <a:off x="4557422" y="3254627"/>
            <a:ext cx="1216017" cy="861641"/>
            <a:chOff x="2209800" y="2163636"/>
            <a:chExt cx="1555852" cy="1295400"/>
          </a:xfrm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2DBB5E2A-123F-DA03-E02D-8AEEF9A679AF}"/>
                </a:ext>
              </a:extLst>
            </p:cNvPr>
            <p:cNvSpPr/>
            <p:nvPr/>
          </p:nvSpPr>
          <p:spPr bwMode="auto">
            <a:xfrm>
              <a:off x="2209800" y="2343150"/>
              <a:ext cx="990600" cy="990600"/>
            </a:xfrm>
            <a:prstGeom prst="chevron">
              <a:avLst/>
            </a:prstGeom>
            <a:solidFill>
              <a:srgbClr val="F7964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Chevron 9">
              <a:extLst>
                <a:ext uri="{FF2B5EF4-FFF2-40B4-BE49-F238E27FC236}">
                  <a16:creationId xmlns:a16="http://schemas.microsoft.com/office/drawing/2014/main" id="{B89820D4-9C9C-AEE1-00AF-BFC14CCB7C33}"/>
                </a:ext>
              </a:extLst>
            </p:cNvPr>
            <p:cNvSpPr/>
            <p:nvPr/>
          </p:nvSpPr>
          <p:spPr bwMode="auto">
            <a:xfrm>
              <a:off x="2630383" y="2163636"/>
              <a:ext cx="1135269" cy="1295400"/>
            </a:xfrm>
            <a:prstGeom prst="chevron">
              <a:avLst/>
            </a:prstGeom>
            <a:solidFill>
              <a:srgbClr val="F8620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Group 12">
            <a:extLst>
              <a:ext uri="{FF2B5EF4-FFF2-40B4-BE49-F238E27FC236}">
                <a16:creationId xmlns:a16="http://schemas.microsoft.com/office/drawing/2014/main" id="{9D12AB7A-AAA0-D506-8B21-7E16AF7963C1}"/>
              </a:ext>
            </a:extLst>
          </p:cNvPr>
          <p:cNvGrpSpPr/>
          <p:nvPr/>
        </p:nvGrpSpPr>
        <p:grpSpPr>
          <a:xfrm rot="5400000">
            <a:off x="5750517" y="4208819"/>
            <a:ext cx="1064379" cy="1012453"/>
            <a:chOff x="5105400" y="2190750"/>
            <a:chExt cx="1600200" cy="1295400"/>
          </a:xfrm>
          <a:solidFill>
            <a:srgbClr val="E46C0A"/>
          </a:solidFill>
        </p:grpSpPr>
        <p:sp>
          <p:nvSpPr>
            <p:cNvPr id="11" name="Chevron 13">
              <a:extLst>
                <a:ext uri="{FF2B5EF4-FFF2-40B4-BE49-F238E27FC236}">
                  <a16:creationId xmlns:a16="http://schemas.microsoft.com/office/drawing/2014/main" id="{2B95B382-4525-D833-4B66-81A2F79049B7}"/>
                </a:ext>
              </a:extLst>
            </p:cNvPr>
            <p:cNvSpPr/>
            <p:nvPr/>
          </p:nvSpPr>
          <p:spPr bwMode="auto">
            <a:xfrm>
              <a:off x="5105400" y="2343150"/>
              <a:ext cx="990600" cy="990600"/>
            </a:xfrm>
            <a:prstGeom prst="chevron">
              <a:avLst/>
            </a:prstGeom>
            <a:solidFill>
              <a:srgbClr val="F8620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Chevron 14">
              <a:extLst>
                <a:ext uri="{FF2B5EF4-FFF2-40B4-BE49-F238E27FC236}">
                  <a16:creationId xmlns:a16="http://schemas.microsoft.com/office/drawing/2014/main" id="{B43AAB43-882A-DA42-91D4-B631BB585169}"/>
                </a:ext>
              </a:extLst>
            </p:cNvPr>
            <p:cNvSpPr/>
            <p:nvPr/>
          </p:nvSpPr>
          <p:spPr bwMode="auto">
            <a:xfrm>
              <a:off x="5410200" y="2190750"/>
              <a:ext cx="1295400" cy="1295400"/>
            </a:xfrm>
            <a:prstGeom prst="chevron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E80E79D0-59B8-C182-1343-ABB8893D9182}"/>
              </a:ext>
            </a:extLst>
          </p:cNvPr>
          <p:cNvGrpSpPr/>
          <p:nvPr/>
        </p:nvGrpSpPr>
        <p:grpSpPr>
          <a:xfrm rot="16200000">
            <a:off x="5750517" y="2089094"/>
            <a:ext cx="1064380" cy="1012452"/>
            <a:chOff x="2209800" y="2220560"/>
            <a:chExt cx="1600201" cy="1295400"/>
          </a:xfrm>
        </p:grpSpPr>
        <p:sp>
          <p:nvSpPr>
            <p:cNvPr id="14" name="Chevron 16">
              <a:extLst>
                <a:ext uri="{FF2B5EF4-FFF2-40B4-BE49-F238E27FC236}">
                  <a16:creationId xmlns:a16="http://schemas.microsoft.com/office/drawing/2014/main" id="{EF1202A4-B256-DA25-6D20-C71A7A6196CF}"/>
                </a:ext>
              </a:extLst>
            </p:cNvPr>
            <p:cNvSpPr/>
            <p:nvPr/>
          </p:nvSpPr>
          <p:spPr bwMode="auto">
            <a:xfrm>
              <a:off x="2209800" y="2343150"/>
              <a:ext cx="990600" cy="990600"/>
            </a:xfrm>
            <a:prstGeom prst="chevron">
              <a:avLst/>
            </a:prstGeom>
            <a:solidFill>
              <a:srgbClr val="98480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" name="Chevron 17">
              <a:extLst>
                <a:ext uri="{FF2B5EF4-FFF2-40B4-BE49-F238E27FC236}">
                  <a16:creationId xmlns:a16="http://schemas.microsoft.com/office/drawing/2014/main" id="{11DFE015-FB38-489B-F53C-7C87DFF55038}"/>
                </a:ext>
              </a:extLst>
            </p:cNvPr>
            <p:cNvSpPr/>
            <p:nvPr/>
          </p:nvSpPr>
          <p:spPr bwMode="auto">
            <a:xfrm>
              <a:off x="2514601" y="2220560"/>
              <a:ext cx="1295400" cy="1295400"/>
            </a:xfrm>
            <a:prstGeom prst="chevron">
              <a:avLst/>
            </a:prstGeom>
            <a:solidFill>
              <a:srgbClr val="67310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reeform 152">
            <a:extLst>
              <a:ext uri="{FF2B5EF4-FFF2-40B4-BE49-F238E27FC236}">
                <a16:creationId xmlns:a16="http://schemas.microsoft.com/office/drawing/2014/main" id="{71461D2F-C81F-413E-FC56-DDD06DAC4CE5}"/>
              </a:ext>
            </a:extLst>
          </p:cNvPr>
          <p:cNvSpPr>
            <a:spLocks noEditPoints="1"/>
          </p:cNvSpPr>
          <p:nvPr/>
        </p:nvSpPr>
        <p:spPr bwMode="auto">
          <a:xfrm>
            <a:off x="5982746" y="3411391"/>
            <a:ext cx="576169" cy="505593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24">
            <a:extLst>
              <a:ext uri="{FF2B5EF4-FFF2-40B4-BE49-F238E27FC236}">
                <a16:creationId xmlns:a16="http://schemas.microsoft.com/office/drawing/2014/main" id="{D9921C22-83E9-B92E-AB34-E9BE2D244E91}"/>
              </a:ext>
            </a:extLst>
          </p:cNvPr>
          <p:cNvGrpSpPr/>
          <p:nvPr/>
        </p:nvGrpSpPr>
        <p:grpSpPr>
          <a:xfrm>
            <a:off x="172902" y="2927463"/>
            <a:ext cx="4052393" cy="1249296"/>
            <a:chOff x="51577" y="1791532"/>
            <a:chExt cx="3039294" cy="936970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04C95AE3-BD27-F8DE-6A19-BD309FCF3FA9}"/>
                </a:ext>
              </a:extLst>
            </p:cNvPr>
            <p:cNvSpPr txBox="1"/>
            <p:nvPr/>
          </p:nvSpPr>
          <p:spPr>
            <a:xfrm>
              <a:off x="51577" y="2174505"/>
              <a:ext cx="3039294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0" fontAlgn="base"/>
              <a:r>
                <a:rPr lang="en-US" sz="1600" b="0" i="0" u="none" strike="noStrike">
                  <a:solidFill>
                    <a:srgbClr val="100F0D"/>
                  </a:solidFill>
                  <a:effectLst/>
                  <a:latin typeface="Arial" panose="020B0604020202020204" pitchFamily="34" charset="0"/>
                </a:rPr>
                <a:t>Employee management system that ensures accuracy, efficiency, and monitoring employee performance</a:t>
              </a:r>
              <a:endParaRPr lang="en-US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B343E4-698C-9A23-D4D1-F80D28F71502}"/>
                </a:ext>
              </a:extLst>
            </p:cNvPr>
            <p:cNvSpPr txBox="1"/>
            <p:nvPr/>
          </p:nvSpPr>
          <p:spPr>
            <a:xfrm>
              <a:off x="243724" y="1791532"/>
              <a:ext cx="2847147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600" b="1" i="0" u="none" strike="noStrike">
                  <a:solidFill>
                    <a:srgbClr val="E46C0A"/>
                  </a:solidFill>
                  <a:effectLst/>
                  <a:latin typeface="Arial" panose="020B0604020202020204" pitchFamily="34" charset="0"/>
                </a:rPr>
                <a:t>Synchronizing data across </a:t>
              </a:r>
            </a:p>
            <a:p>
              <a:pPr algn="r"/>
              <a:r>
                <a:rPr lang="en-US" sz="1600" b="1" i="0" u="none" strike="noStrike">
                  <a:solidFill>
                    <a:srgbClr val="E46C0A"/>
                  </a:solidFill>
                  <a:effectLst/>
                  <a:latin typeface="Arial" panose="020B0604020202020204" pitchFamily="34" charset="0"/>
                </a:rPr>
                <a:t>diverse roles</a:t>
              </a:r>
              <a:endParaRPr lang="en-US" sz="1400" b="1">
                <a:solidFill>
                  <a:srgbClr val="E46C0A"/>
                </a:solidFill>
              </a:endParaRPr>
            </a:p>
          </p:txBody>
        </p:sp>
      </p:grpSp>
      <p:grpSp>
        <p:nvGrpSpPr>
          <p:cNvPr id="20" name="Group 27">
            <a:extLst>
              <a:ext uri="{FF2B5EF4-FFF2-40B4-BE49-F238E27FC236}">
                <a16:creationId xmlns:a16="http://schemas.microsoft.com/office/drawing/2014/main" id="{8BA2B097-42E3-37A6-22C1-E96EF3974CD3}"/>
              </a:ext>
            </a:extLst>
          </p:cNvPr>
          <p:cNvGrpSpPr/>
          <p:nvPr/>
        </p:nvGrpSpPr>
        <p:grpSpPr>
          <a:xfrm>
            <a:off x="8195301" y="2981762"/>
            <a:ext cx="3707210" cy="1100689"/>
            <a:chOff x="857035" y="1924094"/>
            <a:chExt cx="2503562" cy="825516"/>
          </a:xfrm>
        </p:grpSpPr>
        <p:sp>
          <p:nvSpPr>
            <p:cNvPr id="21" name="Footer Text">
              <a:extLst>
                <a:ext uri="{FF2B5EF4-FFF2-40B4-BE49-F238E27FC236}">
                  <a16:creationId xmlns:a16="http://schemas.microsoft.com/office/drawing/2014/main" id="{E8FBD1BD-D542-BAF2-B95D-45305CE525B9}"/>
                </a:ext>
              </a:extLst>
            </p:cNvPr>
            <p:cNvSpPr txBox="1"/>
            <p:nvPr/>
          </p:nvSpPr>
          <p:spPr>
            <a:xfrm>
              <a:off x="857035" y="2195613"/>
              <a:ext cx="2503562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Seamlessly track products from suppliers - warehouses - store - customers for demand supply optimization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EE0624-6BE4-C710-1A4E-F92E45543772}"/>
                </a:ext>
              </a:extLst>
            </p:cNvPr>
            <p:cNvSpPr txBox="1"/>
            <p:nvPr/>
          </p:nvSpPr>
          <p:spPr>
            <a:xfrm>
              <a:off x="857035" y="1924094"/>
              <a:ext cx="160866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>
                  <a:solidFill>
                    <a:srgbClr val="E46C0A"/>
                  </a:solidFill>
                </a:rPr>
                <a:t>The Inventory Challenge</a:t>
              </a: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0DB3804A-B174-1834-0EE3-97873BA1426F}"/>
              </a:ext>
            </a:extLst>
          </p:cNvPr>
          <p:cNvGrpSpPr/>
          <p:nvPr/>
        </p:nvGrpSpPr>
        <p:grpSpPr>
          <a:xfrm>
            <a:off x="3711506" y="1005818"/>
            <a:ext cx="5118648" cy="785725"/>
            <a:chOff x="6846" y="1972995"/>
            <a:chExt cx="3838986" cy="589293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BFDDC3DC-3786-F77E-2F2C-3030E03C0D52}"/>
                </a:ext>
              </a:extLst>
            </p:cNvPr>
            <p:cNvSpPr txBox="1"/>
            <p:nvPr/>
          </p:nvSpPr>
          <p:spPr>
            <a:xfrm>
              <a:off x="6846" y="2192956"/>
              <a:ext cx="383898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/>
                <a:t>Streamline operations and track highest grossing products for customer satisfaction and retention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7270ED-3079-4BB4-D199-6B29C7435EE2}"/>
                </a:ext>
              </a:extLst>
            </p:cNvPr>
            <p:cNvSpPr txBox="1"/>
            <p:nvPr/>
          </p:nvSpPr>
          <p:spPr>
            <a:xfrm>
              <a:off x="115037" y="1972995"/>
              <a:ext cx="3585116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solidFill>
                    <a:srgbClr val="E46C0A"/>
                  </a:solidFill>
                </a:rPr>
                <a:t>Navigating Complexity for Customer Satisfaction</a:t>
              </a:r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6AD19618-D607-B98A-2CAA-0BE0330D35B4}"/>
              </a:ext>
            </a:extLst>
          </p:cNvPr>
          <p:cNvGrpSpPr/>
          <p:nvPr/>
        </p:nvGrpSpPr>
        <p:grpSpPr>
          <a:xfrm>
            <a:off x="3429449" y="5427130"/>
            <a:ext cx="5611678" cy="821126"/>
            <a:chOff x="-97362" y="1923739"/>
            <a:chExt cx="4208758" cy="615845"/>
          </a:xfrm>
        </p:grpSpPr>
        <p:sp>
          <p:nvSpPr>
            <p:cNvPr id="27" name="Footer Text">
              <a:extLst>
                <a:ext uri="{FF2B5EF4-FFF2-40B4-BE49-F238E27FC236}">
                  <a16:creationId xmlns:a16="http://schemas.microsoft.com/office/drawing/2014/main" id="{7A091308-79D2-22F3-EF39-4AAD5B8ACF1E}"/>
                </a:ext>
              </a:extLst>
            </p:cNvPr>
            <p:cNvSpPr txBox="1"/>
            <p:nvPr/>
          </p:nvSpPr>
          <p:spPr>
            <a:xfrm>
              <a:off x="-97362" y="2170252"/>
              <a:ext cx="420875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/>
                <a:t>Orchestrate online and in-store products, to craft promotions at a product level that resonate with higher sales. 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ABE405-D583-3C2F-0812-1E7275A93349}"/>
                </a:ext>
              </a:extLst>
            </p:cNvPr>
            <p:cNvSpPr txBox="1"/>
            <p:nvPr/>
          </p:nvSpPr>
          <p:spPr>
            <a:xfrm>
              <a:off x="468634" y="1923739"/>
              <a:ext cx="303929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solidFill>
                    <a:srgbClr val="E46C0A"/>
                  </a:solidFill>
                </a:rPr>
                <a:t>Aligning Products for Sales Optimization</a:t>
              </a:r>
            </a:p>
          </p:txBody>
        </p:sp>
      </p:grpSp>
      <p:sp>
        <p:nvSpPr>
          <p:cNvPr id="29" name="object 8">
            <a:extLst>
              <a:ext uri="{FF2B5EF4-FFF2-40B4-BE49-F238E27FC236}">
                <a16:creationId xmlns:a16="http://schemas.microsoft.com/office/drawing/2014/main" id="{2A046E6B-4A6D-E21D-F40A-BD4A055B22B1}"/>
              </a:ext>
            </a:extLst>
          </p:cNvPr>
          <p:cNvSpPr txBox="1">
            <a:spLocks/>
          </p:cNvSpPr>
          <p:nvPr/>
        </p:nvSpPr>
        <p:spPr>
          <a:xfrm>
            <a:off x="2029177" y="102593"/>
            <a:ext cx="8767822" cy="570028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n-US" sz="3600" b="1">
                <a:latin typeface="Stencil" panose="040409050D0802020404" pitchFamily="82" charset="0"/>
              </a:rPr>
              <a:t>C L I E N T   R e q u I r e m e n t 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0856E5B-59F5-C6B2-B59E-88146D77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58DED8EE-1861-8F05-23B6-018EF610D38A}"/>
              </a:ext>
            </a:extLst>
          </p:cNvPr>
          <p:cNvSpPr/>
          <p:nvPr/>
        </p:nvSpPr>
        <p:spPr>
          <a:xfrm flipV="1">
            <a:off x="71119" y="757504"/>
            <a:ext cx="12288982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58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5EA94-C71F-B156-B2B3-6A81EC9A67CB}"/>
              </a:ext>
            </a:extLst>
          </p:cNvPr>
          <p:cNvSpPr txBox="1"/>
          <p:nvPr/>
        </p:nvSpPr>
        <p:spPr>
          <a:xfrm>
            <a:off x="4087352" y="6518786"/>
            <a:ext cx="48817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Stencil"/>
              </a:rPr>
              <a:t>Conceptual Design – CUSTOMER Focus</a:t>
            </a:r>
            <a:r>
              <a:rPr lang="en-US" sz="1600">
                <a:solidFill>
                  <a:srgbClr val="FFFFFF"/>
                </a:solidFill>
                <a:latin typeface="Stencil"/>
              </a:rPr>
              <a:t>​</a:t>
            </a:r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9308A-D5D9-BF0B-7B1D-6992E95C6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3" t="12337" r="2277"/>
          <a:stretch/>
        </p:blipFill>
        <p:spPr>
          <a:xfrm>
            <a:off x="1" y="0"/>
            <a:ext cx="12192000" cy="6518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5670B-B7C9-58F0-2506-7105160D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6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5EA94-C71F-B156-B2B3-6A81EC9A67CB}"/>
              </a:ext>
            </a:extLst>
          </p:cNvPr>
          <p:cNvSpPr txBox="1"/>
          <p:nvPr/>
        </p:nvSpPr>
        <p:spPr>
          <a:xfrm>
            <a:off x="4137742" y="6481346"/>
            <a:ext cx="48817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Stencil"/>
              </a:rPr>
              <a:t>Conceptual Design – Inventory Focus</a:t>
            </a:r>
            <a:r>
              <a:rPr lang="en-US" sz="1600">
                <a:solidFill>
                  <a:srgbClr val="FFFFFF"/>
                </a:solidFill>
                <a:latin typeface="Stencil"/>
              </a:rPr>
              <a:t>​</a:t>
            </a:r>
            <a:endParaRPr lang="en-US" sz="1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BF031A-D204-FDFF-6625-096CFB1E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4146C7-9EF0-730D-42CE-AC137A99540A}"/>
              </a:ext>
            </a:extLst>
          </p:cNvPr>
          <p:cNvGrpSpPr/>
          <p:nvPr/>
        </p:nvGrpSpPr>
        <p:grpSpPr>
          <a:xfrm>
            <a:off x="-106391" y="342174"/>
            <a:ext cx="12419160" cy="5684821"/>
            <a:chOff x="-106391" y="342174"/>
            <a:chExt cx="12419160" cy="5684821"/>
          </a:xfrm>
        </p:grpSpPr>
        <p:pic>
          <p:nvPicPr>
            <p:cNvPr id="5" name="Picture 4" descr="A diagram of a company&#10;&#10;Description automatically generated">
              <a:extLst>
                <a:ext uri="{FF2B5EF4-FFF2-40B4-BE49-F238E27FC236}">
                  <a16:creationId xmlns:a16="http://schemas.microsoft.com/office/drawing/2014/main" id="{0ED5A302-1A89-F420-A139-7321AD6A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6391" y="342174"/>
              <a:ext cx="12419160" cy="5684821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AB74545-F217-691E-5517-125E58AE2A02}"/>
                </a:ext>
              </a:extLst>
            </p:cNvPr>
            <p:cNvCxnSpPr>
              <a:cxnSpLocks/>
            </p:cNvCxnSpPr>
            <p:nvPr/>
          </p:nvCxnSpPr>
          <p:spPr>
            <a:xfrm>
              <a:off x="8709660" y="2983230"/>
              <a:ext cx="4991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8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0B7A6EED-4FDE-1D15-F567-AD13FD21E1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947" y="220051"/>
            <a:ext cx="10662920" cy="512445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01600">
              <a:spcBef>
                <a:spcPts val="90"/>
              </a:spcBef>
            </a:pPr>
            <a:r>
              <a:rPr lang="en-US" spc="-25">
                <a:latin typeface="Stencil" pitchFamily="82" charset="77"/>
              </a:rPr>
              <a:t>LOGICAL 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26CC-4ED7-0EEF-98BD-2DC54C5E58A3}"/>
              </a:ext>
            </a:extLst>
          </p:cNvPr>
          <p:cNvSpPr txBox="1"/>
          <p:nvPr/>
        </p:nvSpPr>
        <p:spPr>
          <a:xfrm>
            <a:off x="337038" y="838200"/>
            <a:ext cx="97594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140"/>
              </a:spcBef>
              <a:spcAft>
                <a:spcPts val="140"/>
              </a:spcAft>
            </a:pPr>
            <a:endParaRPr lang="en-US" sz="14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12D5E-078C-7848-1DA8-9B2E6E3372BE}"/>
              </a:ext>
            </a:extLst>
          </p:cNvPr>
          <p:cNvSpPr txBox="1"/>
          <p:nvPr/>
        </p:nvSpPr>
        <p:spPr>
          <a:xfrm>
            <a:off x="479985" y="791709"/>
            <a:ext cx="9688451" cy="70557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140"/>
              </a:spcBef>
              <a:spcAft>
                <a:spcPts val="140"/>
              </a:spcAft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CUSTOMER 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ontact_No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Email, Age, DOB, Gender,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First_Name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Last_Name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      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Unique constraint (Email)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CUST_ADDRESS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(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,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AptNo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u="sng" dirty="0">
                <a:solidFill>
                  <a:srgbClr val="000000"/>
                </a:solidFill>
                <a:latin typeface="Arial"/>
                <a:cs typeface="Arial"/>
              </a:rPr>
              <a:t>city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u="sng" dirty="0">
                <a:solidFill>
                  <a:srgbClr val="000000"/>
                </a:solidFill>
                <a:latin typeface="Arial"/>
                <a:cs typeface="Arial"/>
              </a:rPr>
              <a:t>street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zipcode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) </a:t>
            </a:r>
          </a:p>
          <a:p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     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Foreign key 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CustomerID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 references Customer (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CustomerID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) 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spcBef>
                <a:spcPts val="140"/>
              </a:spcBef>
              <a:spcAft>
                <a:spcPts val="140"/>
              </a:spcAft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POST_ORDER_STATUS (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RequestID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Request_Date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Reason,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OrderID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ProductID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Type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) 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    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Foreign key 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ProductID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 references ORDER_DETAILS (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ProductID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)  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    Foreign key 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OrderID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 references ORDER_DETAILS (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OrderID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) 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800100" lvl="1" indent="-342900">
              <a:spcBef>
                <a:spcPts val="140"/>
              </a:spcBef>
              <a:spcAft>
                <a:spcPts val="140"/>
              </a:spcAft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EXCHANGE_ORDERS 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RequestID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Exchange_Status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Exchange_resolution_date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Exchange_method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) </a:t>
            </a:r>
            <a:endParaRPr lang="en-US" dirty="0"/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               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Foreign key 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RequestID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 references POST_ORDER_STATUS (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RequestID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) </a:t>
            </a:r>
          </a:p>
          <a:p>
            <a:pPr marL="742950" lvl="1" indent="-285750">
              <a:spcBef>
                <a:spcPts val="140"/>
              </a:spcBef>
              <a:spcAft>
                <a:spcPts val="140"/>
              </a:spcAft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RETURN_CANCEL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(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RequestID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RC_type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RefundID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) </a:t>
            </a:r>
          </a:p>
          <a:p>
            <a:pPr lvl="1">
              <a:spcBef>
                <a:spcPts val="140"/>
              </a:spcBef>
              <a:spcAft>
                <a:spcPts val="14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              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Foreign key 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RequestID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 references POST_ORDER_STATUS (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RequestID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) 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              Foreign key 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RefundID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 references REFUND (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RefundID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) 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endParaRPr lang="en-US" sz="14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 algn="l">
              <a:spcBef>
                <a:spcPts val="140"/>
              </a:spcBef>
              <a:spcAft>
                <a:spcPts val="140"/>
              </a:spcAft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EMPLOYEES 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Employee_ID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Job_title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experience,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Email_ID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contactno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hiredate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l_name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f_name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 </a:t>
            </a:r>
          </a:p>
          <a:p>
            <a:pPr algn="l">
              <a:spcBef>
                <a:spcPts val="140"/>
              </a:spcBef>
              <a:spcAft>
                <a:spcPts val="14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      street, city,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zipcode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AptNo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 algn="l">
              <a:spcBef>
                <a:spcPts val="140"/>
              </a:spcBef>
              <a:spcAft>
                <a:spcPts val="140"/>
              </a:spcAft>
            </a:pP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      UNIQUE constraint (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Email_ID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 algn="l">
              <a:spcBef>
                <a:spcPts val="140"/>
              </a:spcBef>
              <a:spcAft>
                <a:spcPts val="140"/>
              </a:spcAft>
            </a:pPr>
            <a:endParaRPr lang="en-US" sz="14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l">
              <a:buFont typeface="Arial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    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EMPLOYEE_SUPERVISOR 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supervisorID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400" u="sng" dirty="0" err="1">
                <a:solidFill>
                  <a:srgbClr val="000000"/>
                </a:solidFill>
                <a:latin typeface="Arial"/>
                <a:cs typeface="Arial"/>
              </a:rPr>
              <a:t>EmployeeID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 algn="l"/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     Foreign key 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supervisorID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 references EMPLOYEES (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employeeID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 algn="l"/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     Foreign key 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EmployeeID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 references EMPLOYEES (</a:t>
            </a:r>
            <a:r>
              <a:rPr lang="en-US" sz="1400" i="1" dirty="0" err="1">
                <a:solidFill>
                  <a:srgbClr val="000000"/>
                </a:solidFill>
                <a:latin typeface="Arial"/>
                <a:cs typeface="Arial"/>
              </a:rPr>
              <a:t>employeeID</a:t>
            </a:r>
            <a:r>
              <a:rPr lang="en-US" sz="1400" i="1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 algn="l"/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spcBef>
                <a:spcPts val="140"/>
              </a:spcBef>
              <a:spcAft>
                <a:spcPts val="140"/>
              </a:spcAft>
              <a:buFont typeface="Arial"/>
              <a:buChar char="•"/>
            </a:pPr>
            <a:endParaRPr lang="en-US" sz="1400" i="1" dirty="0">
              <a:latin typeface="Arial"/>
              <a:cs typeface="Arial"/>
            </a:endParaRPr>
          </a:p>
          <a:p>
            <a:pPr>
              <a:spcBef>
                <a:spcPts val="140"/>
              </a:spcBef>
              <a:spcAft>
                <a:spcPts val="140"/>
              </a:spcAft>
            </a:pPr>
            <a:endParaRPr lang="en-US" sz="1400" i="1" dirty="0">
              <a:latin typeface="Arial"/>
              <a:cs typeface="Arial"/>
            </a:endParaRPr>
          </a:p>
          <a:p>
            <a:pPr>
              <a:spcBef>
                <a:spcPts val="140"/>
              </a:spcBef>
              <a:spcAft>
                <a:spcPts val="140"/>
              </a:spcAft>
            </a:pPr>
            <a:endParaRPr lang="en-US" sz="1400" i="1" dirty="0">
              <a:latin typeface="Arial"/>
              <a:cs typeface="Arial"/>
            </a:endParaRPr>
          </a:p>
          <a:p>
            <a:pPr>
              <a:spcBef>
                <a:spcPts val="140"/>
              </a:spcBef>
              <a:spcAft>
                <a:spcPts val="140"/>
              </a:spcAft>
            </a:pPr>
            <a:endParaRPr lang="en-US" sz="1400" i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Arial"/>
              <a:cs typeface="Arial"/>
            </a:endParaRPr>
          </a:p>
          <a:p>
            <a:pPr marL="342900" indent="-342900">
              <a:spcBef>
                <a:spcPts val="140"/>
              </a:spcBef>
              <a:spcAft>
                <a:spcPts val="140"/>
              </a:spcAft>
              <a:buFont typeface="Arial" panose="020B0604020202020204" pitchFamily="34" charset="0"/>
              <a:buChar char="•"/>
            </a:pPr>
            <a:endParaRPr lang="en-US" sz="1400" b="1" dirty="0">
              <a:latin typeface="Arial"/>
              <a:cs typeface="Arial"/>
            </a:endParaRPr>
          </a:p>
          <a:p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A325D2-06F0-ED17-E889-9907F38E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149CAB7C-441F-7B53-C7EF-2F8A6F0CE896}"/>
              </a:ext>
            </a:extLst>
          </p:cNvPr>
          <p:cNvSpPr/>
          <p:nvPr/>
        </p:nvSpPr>
        <p:spPr>
          <a:xfrm flipV="1">
            <a:off x="71119" y="757504"/>
            <a:ext cx="12288982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8D99929E-F957-449B-3429-B786AAC2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561" y="3617397"/>
            <a:ext cx="2743200" cy="22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3">
            <a:extLst>
              <a:ext uri="{FF2B5EF4-FFF2-40B4-BE49-F238E27FC236}">
                <a16:creationId xmlns:a16="http://schemas.microsoft.com/office/drawing/2014/main" id="{C5555773-1B96-5D96-22D3-52368FE9A6B6}"/>
              </a:ext>
            </a:extLst>
          </p:cNvPr>
          <p:cNvSpPr/>
          <p:nvPr/>
        </p:nvSpPr>
        <p:spPr>
          <a:xfrm flipV="1">
            <a:off x="0" y="761996"/>
            <a:ext cx="12192000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1">
            <a:extLst>
              <a:ext uri="{FF2B5EF4-FFF2-40B4-BE49-F238E27FC236}">
                <a16:creationId xmlns:a16="http://schemas.microsoft.com/office/drawing/2014/main" id="{534B7CE4-E566-5CAF-4993-F0451894ED8A}"/>
              </a:ext>
            </a:extLst>
          </p:cNvPr>
          <p:cNvSpPr txBox="1">
            <a:spLocks/>
          </p:cNvSpPr>
          <p:nvPr/>
        </p:nvSpPr>
        <p:spPr>
          <a:xfrm>
            <a:off x="185921" y="257639"/>
            <a:ext cx="12006080" cy="512445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3200" b="1" i="0">
                <a:solidFill>
                  <a:srgbClr val="F8620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4295" algn="ctr">
              <a:spcBef>
                <a:spcPts val="90"/>
              </a:spcBef>
            </a:pPr>
            <a:r>
              <a:rPr lang="en-US" spc="-25">
                <a:latin typeface="Stencil"/>
              </a:rPr>
              <a:t>SQL QUERY 1</a:t>
            </a:r>
            <a:endParaRPr lang="en-US" spc="-10">
              <a:latin typeface="Stencil" pitchFamily="82" charset="77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5E6E77-FE95-CD15-66D6-ADCF9D20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506159"/>
            <a:ext cx="6096000" cy="390308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0DA3E4-E6D5-71D2-4DA2-C6D5A5F32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2503271"/>
            <a:ext cx="5702300" cy="3337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1F1291-4303-1E43-B6B5-7EF50F71BB11}"/>
              </a:ext>
            </a:extLst>
          </p:cNvPr>
          <p:cNvSpPr txBox="1"/>
          <p:nvPr/>
        </p:nvSpPr>
        <p:spPr>
          <a:xfrm>
            <a:off x="95250" y="915385"/>
            <a:ext cx="11995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1" i="0" u="none" strike="noStrike">
                <a:solidFill>
                  <a:srgbClr val="0F0F0F"/>
                </a:solidFill>
                <a:effectLst/>
                <a:latin typeface="Calibri" panose="020F0502020204030204" pitchFamily="34" charset="0"/>
              </a:rPr>
              <a:t>Displaying  the online products, categorized by product category, which has shown exceptional sales performance in 2023 at Home Depot.</a:t>
            </a:r>
            <a:r>
              <a:rPr lang="en-US" sz="1800" b="0" i="0" u="none" strike="noStrike">
                <a:solidFill>
                  <a:srgbClr val="0F0F0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u="none" strike="noStrike">
              <a:solidFill>
                <a:srgbClr val="000000"/>
              </a:solidFill>
              <a:effectLst/>
              <a:latin typeface="Segoe UI" panose="020F0502020204030204" pitchFamily="34" charset="0"/>
            </a:endParaRPr>
          </a:p>
          <a:p>
            <a:pPr algn="l" rtl="0" fontAlgn="base"/>
            <a:r>
              <a:rPr lang="en-US" sz="1800" b="0" i="1" u="none" strike="noStrike">
                <a:solidFill>
                  <a:srgbClr val="0F0F0F"/>
                </a:solidFill>
                <a:effectLst/>
                <a:latin typeface="Calibri" panose="020F0502020204030204" pitchFamily="34" charset="0"/>
              </a:rPr>
              <a:t>This insightful analysis aids Home Depot in recognizing high-performing products in the online domain, offering strategic insights into product popularity, customer preferences, and fulfillment efficiency. </a:t>
            </a:r>
            <a:endParaRPr lang="en-US" b="0" i="0" u="none" strike="noStrike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8917C2-482C-79C7-A308-D9AB07556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1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3">
            <a:extLst>
              <a:ext uri="{FF2B5EF4-FFF2-40B4-BE49-F238E27FC236}">
                <a16:creationId xmlns:a16="http://schemas.microsoft.com/office/drawing/2014/main" id="{C5555773-1B96-5D96-22D3-52368FE9A6B6}"/>
              </a:ext>
            </a:extLst>
          </p:cNvPr>
          <p:cNvSpPr/>
          <p:nvPr/>
        </p:nvSpPr>
        <p:spPr>
          <a:xfrm flipV="1">
            <a:off x="0" y="761996"/>
            <a:ext cx="12192000" cy="45719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6592" y="0"/>
                </a:lnTo>
              </a:path>
            </a:pathLst>
          </a:custGeom>
          <a:ln w="18288">
            <a:solidFill>
              <a:srgbClr val="F862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1">
            <a:extLst>
              <a:ext uri="{FF2B5EF4-FFF2-40B4-BE49-F238E27FC236}">
                <a16:creationId xmlns:a16="http://schemas.microsoft.com/office/drawing/2014/main" id="{534B7CE4-E566-5CAF-4993-F0451894ED8A}"/>
              </a:ext>
            </a:extLst>
          </p:cNvPr>
          <p:cNvSpPr txBox="1">
            <a:spLocks/>
          </p:cNvSpPr>
          <p:nvPr/>
        </p:nvSpPr>
        <p:spPr>
          <a:xfrm>
            <a:off x="185921" y="257639"/>
            <a:ext cx="12006080" cy="512445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3200" b="1" i="0">
                <a:solidFill>
                  <a:srgbClr val="F8620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4295" algn="ctr">
              <a:spcBef>
                <a:spcPts val="90"/>
              </a:spcBef>
            </a:pPr>
            <a:r>
              <a:rPr lang="en-US" spc="-25">
                <a:latin typeface="Stencil"/>
              </a:rPr>
              <a:t>SQL QUERY 2</a:t>
            </a:r>
            <a:endParaRPr lang="en-US" spc="-10">
              <a:latin typeface="Stencil" pitchFamily="8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CACB8-908D-A00A-969D-5389B954C664}"/>
              </a:ext>
            </a:extLst>
          </p:cNvPr>
          <p:cNvSpPr txBox="1"/>
          <p:nvPr/>
        </p:nvSpPr>
        <p:spPr>
          <a:xfrm>
            <a:off x="95250" y="734113"/>
            <a:ext cx="11995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br>
              <a:rPr lang="en-US" sz="1800" b="0" i="0" u="none" strike="noStrike">
                <a:solidFill>
                  <a:srgbClr val="E46C0A"/>
                </a:solidFill>
                <a:effectLst/>
                <a:latin typeface="Calibri" panose="020F0502020204030204" pitchFamily="34" charset="0"/>
              </a:rPr>
            </a:br>
            <a:r>
              <a:rPr lang="en-US" sz="1800" b="1" i="0" u="none" strike="noStrike">
                <a:solidFill>
                  <a:srgbClr val="0F0F0F"/>
                </a:solidFill>
                <a:effectLst/>
                <a:latin typeface="Calibri" panose="020F0502020204030204" pitchFamily="34" charset="0"/>
              </a:rPr>
              <a:t>Displaying the daily sales at Home Depot and the percentage increase in sales compared to the previous day.</a:t>
            </a:r>
            <a:r>
              <a:rPr lang="en-US" sz="1800" b="0" i="0" u="none" strike="noStrike">
                <a:solidFill>
                  <a:srgbClr val="0F0F0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u="none" strike="noStrike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1" u="none" strike="noStrike">
                <a:solidFill>
                  <a:srgbClr val="0F0F0F"/>
                </a:solidFill>
                <a:effectLst/>
                <a:latin typeface="Söhne"/>
              </a:rPr>
              <a:t>This analysis offers Home Depot a valuable tool for understanding trends, identifying peak sales periods, and gauging the impact of promotions on daily revenue.</a:t>
            </a:r>
            <a:r>
              <a:rPr lang="en-US" sz="1800" b="0" i="0" u="none" strike="noStrike">
                <a:solidFill>
                  <a:srgbClr val="0F0F0F"/>
                </a:solidFill>
                <a:effectLst/>
                <a:latin typeface="Söhne"/>
              </a:rPr>
              <a:t>​</a:t>
            </a:r>
            <a:endParaRPr lang="en-US" b="0" i="0" u="none" strike="noStrike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9617205-8492-CABA-E24A-0E36B9CCF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1" y="2166916"/>
            <a:ext cx="6997700" cy="4017370"/>
          </a:xfrm>
          <a:prstGeom prst="rect">
            <a:avLst/>
          </a:prstGeom>
        </p:spPr>
      </p:pic>
      <p:pic>
        <p:nvPicPr>
          <p:cNvPr id="6" name="Picture 5" descr="A screenshot of a data&#10;&#10;Description automatically generated">
            <a:extLst>
              <a:ext uri="{FF2B5EF4-FFF2-40B4-BE49-F238E27FC236}">
                <a16:creationId xmlns:a16="http://schemas.microsoft.com/office/drawing/2014/main" id="{525E44CA-AC91-E898-077A-2F2940594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08" y="2258536"/>
            <a:ext cx="4566571" cy="34321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2AC911-7A51-530F-1995-A142DCFB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383" y="6210300"/>
            <a:ext cx="645617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{2D481C21-2354-8246-84A4-BDE40757B5C4}tf10001072</Template>
  <TotalTime>0</TotalTime>
  <Words>707</Words>
  <Application>Microsoft Office PowerPoint</Application>
  <PresentationFormat>Widescreen</PresentationFormat>
  <Paragraphs>120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LOGICAL DESIGN </vt:lpstr>
      <vt:lpstr>PowerPoint Presentation</vt:lpstr>
      <vt:lpstr>PowerPoint Presentation</vt:lpstr>
      <vt:lpstr>PowerPoint Presentation</vt:lpstr>
      <vt:lpstr>PowerPoint Presentation</vt:lpstr>
      <vt:lpstr>Trigger 1</vt:lpstr>
      <vt:lpstr>Trigger 2</vt:lpstr>
      <vt:lpstr>Trigger 2</vt:lpstr>
      <vt:lpstr>PROCEDURE</vt:lpstr>
      <vt:lpstr>F R O N T - E N D   D E M O</vt:lpstr>
      <vt:lpstr>PowerPoint Presentation</vt:lpstr>
      <vt:lpstr>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THD PowerPoint Template</dc:title>
  <dc:creator>Johnston, Lana</dc:creator>
  <cp:lastModifiedBy>Kshirsagar, Tejaswini Arunkumar - (tejaswini)</cp:lastModifiedBy>
  <cp:revision>5</cp:revision>
  <dcterms:created xsi:type="dcterms:W3CDTF">2023-11-27T20:25:09Z</dcterms:created>
  <dcterms:modified xsi:type="dcterms:W3CDTF">2023-12-05T03:55:11Z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2020-02-03T00:00:00Z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2023-11-27T00:00:00Z</vt:filetime>
  </property>
  <property fmtid="{D5CDD505-2E9C-101B-9397-08002B2CF9AE}" pid="5" name="Producer">
    <vt:lpwstr>Microsoft® PowerPoint® for Office 365</vt:lpwstr>
  </property>
</Properties>
</file>